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95" r:id="rId2"/>
    <p:sldMasterId id="2147483904" r:id="rId3"/>
    <p:sldMasterId id="2147483922" r:id="rId4"/>
  </p:sldMasterIdLst>
  <p:notesMasterIdLst>
    <p:notesMasterId r:id="rId22"/>
  </p:notesMasterIdLst>
  <p:sldIdLst>
    <p:sldId id="518" r:id="rId5"/>
    <p:sldId id="505" r:id="rId6"/>
    <p:sldId id="576" r:id="rId7"/>
    <p:sldId id="348" r:id="rId8"/>
    <p:sldId id="352" r:id="rId9"/>
    <p:sldId id="389" r:id="rId10"/>
    <p:sldId id="400" r:id="rId11"/>
    <p:sldId id="404" r:id="rId12"/>
    <p:sldId id="486" r:id="rId13"/>
    <p:sldId id="355" r:id="rId14"/>
    <p:sldId id="483" r:id="rId15"/>
    <p:sldId id="490" r:id="rId16"/>
    <p:sldId id="449" r:id="rId17"/>
    <p:sldId id="462" r:id="rId18"/>
    <p:sldId id="464" r:id="rId19"/>
    <p:sldId id="469" r:id="rId20"/>
    <p:sldId id="575" r:id="rId21"/>
  </p:sldIdLst>
  <p:sldSz cx="10160000" cy="7620000"/>
  <p:notesSz cx="6858000" cy="9144000"/>
  <p:defaultTextStyle>
    <a:defPPr>
      <a:defRPr lang="en-US"/>
    </a:defPPr>
    <a:lvl1pPr algn="ctr" rtl="0" fontAlgn="base">
      <a:spcBef>
        <a:spcPct val="0"/>
      </a:spcBef>
      <a:spcAft>
        <a:spcPct val="0"/>
      </a:spcAft>
      <a:defRPr sz="3200" kern="1200">
        <a:solidFill>
          <a:srgbClr val="000000"/>
        </a:solidFill>
        <a:latin typeface="Gill Sans" pitchFamily="80" charset="0"/>
        <a:ea typeface="ヒラギノ角ゴ Pro W3" pitchFamily="80" charset="-128"/>
        <a:cs typeface="+mn-cs"/>
        <a:sym typeface="Gill Sans" pitchFamily="80" charset="0"/>
      </a:defRPr>
    </a:lvl1pPr>
    <a:lvl2pPr marL="454021" indent="1588" algn="ctr" rtl="0" fontAlgn="base">
      <a:spcBef>
        <a:spcPct val="0"/>
      </a:spcBef>
      <a:spcAft>
        <a:spcPct val="0"/>
      </a:spcAft>
      <a:defRPr sz="3200" kern="1200">
        <a:solidFill>
          <a:srgbClr val="000000"/>
        </a:solidFill>
        <a:latin typeface="Gill Sans" pitchFamily="80" charset="0"/>
        <a:ea typeface="ヒラギノ角ゴ Pro W3" pitchFamily="80" charset="-128"/>
        <a:cs typeface="+mn-cs"/>
        <a:sym typeface="Gill Sans" pitchFamily="80" charset="0"/>
      </a:defRPr>
    </a:lvl2pPr>
    <a:lvl3pPr marL="911216" indent="1588" algn="ctr" rtl="0" fontAlgn="base">
      <a:spcBef>
        <a:spcPct val="0"/>
      </a:spcBef>
      <a:spcAft>
        <a:spcPct val="0"/>
      </a:spcAft>
      <a:defRPr sz="3200" kern="1200">
        <a:solidFill>
          <a:srgbClr val="000000"/>
        </a:solidFill>
        <a:latin typeface="Gill Sans" pitchFamily="80" charset="0"/>
        <a:ea typeface="ヒラギノ角ゴ Pro W3" pitchFamily="80" charset="-128"/>
        <a:cs typeface="+mn-cs"/>
        <a:sym typeface="Gill Sans" pitchFamily="80" charset="0"/>
      </a:defRPr>
    </a:lvl3pPr>
    <a:lvl4pPr marL="1368412" indent="1588" algn="ctr" rtl="0" fontAlgn="base">
      <a:spcBef>
        <a:spcPct val="0"/>
      </a:spcBef>
      <a:spcAft>
        <a:spcPct val="0"/>
      </a:spcAft>
      <a:defRPr sz="3200" kern="1200">
        <a:solidFill>
          <a:srgbClr val="000000"/>
        </a:solidFill>
        <a:latin typeface="Gill Sans" pitchFamily="80" charset="0"/>
        <a:ea typeface="ヒラギノ角ゴ Pro W3" pitchFamily="80" charset="-128"/>
        <a:cs typeface="+mn-cs"/>
        <a:sym typeface="Gill Sans" pitchFamily="80" charset="0"/>
      </a:defRPr>
    </a:lvl4pPr>
    <a:lvl5pPr marL="1825607" indent="1588" algn="ctr" rtl="0" fontAlgn="base">
      <a:spcBef>
        <a:spcPct val="0"/>
      </a:spcBef>
      <a:spcAft>
        <a:spcPct val="0"/>
      </a:spcAft>
      <a:defRPr sz="3200" kern="1200">
        <a:solidFill>
          <a:srgbClr val="000000"/>
        </a:solidFill>
        <a:latin typeface="Gill Sans" pitchFamily="80" charset="0"/>
        <a:ea typeface="ヒラギノ角ゴ Pro W3" pitchFamily="80" charset="-128"/>
        <a:cs typeface="+mn-cs"/>
        <a:sym typeface="Gill Sans" pitchFamily="80" charset="0"/>
      </a:defRPr>
    </a:lvl5pPr>
    <a:lvl6pPr marL="2285977" algn="l" defTabSz="914391" rtl="0" eaLnBrk="1" latinLnBrk="0" hangingPunct="1">
      <a:defRPr sz="3200" kern="1200">
        <a:solidFill>
          <a:srgbClr val="000000"/>
        </a:solidFill>
        <a:latin typeface="Gill Sans" pitchFamily="80" charset="0"/>
        <a:ea typeface="ヒラギノ角ゴ Pro W3" pitchFamily="80" charset="-128"/>
        <a:cs typeface="+mn-cs"/>
        <a:sym typeface="Gill Sans" pitchFamily="80" charset="0"/>
      </a:defRPr>
    </a:lvl6pPr>
    <a:lvl7pPr marL="2743173" algn="l" defTabSz="914391" rtl="0" eaLnBrk="1" latinLnBrk="0" hangingPunct="1">
      <a:defRPr sz="3200" kern="1200">
        <a:solidFill>
          <a:srgbClr val="000000"/>
        </a:solidFill>
        <a:latin typeface="Gill Sans" pitchFamily="80" charset="0"/>
        <a:ea typeface="ヒラギノ角ゴ Pro W3" pitchFamily="80" charset="-128"/>
        <a:cs typeface="+mn-cs"/>
        <a:sym typeface="Gill Sans" pitchFamily="80" charset="0"/>
      </a:defRPr>
    </a:lvl7pPr>
    <a:lvl8pPr marL="3200368" algn="l" defTabSz="914391" rtl="0" eaLnBrk="1" latinLnBrk="0" hangingPunct="1">
      <a:defRPr sz="3200" kern="1200">
        <a:solidFill>
          <a:srgbClr val="000000"/>
        </a:solidFill>
        <a:latin typeface="Gill Sans" pitchFamily="80" charset="0"/>
        <a:ea typeface="ヒラギノ角ゴ Pro W3" pitchFamily="80" charset="-128"/>
        <a:cs typeface="+mn-cs"/>
        <a:sym typeface="Gill Sans" pitchFamily="80" charset="0"/>
      </a:defRPr>
    </a:lvl8pPr>
    <a:lvl9pPr marL="3657563" algn="l" defTabSz="914391" rtl="0" eaLnBrk="1" latinLnBrk="0" hangingPunct="1">
      <a:defRPr sz="3200" kern="1200">
        <a:solidFill>
          <a:srgbClr val="000000"/>
        </a:solidFill>
        <a:latin typeface="Gill Sans" pitchFamily="80" charset="0"/>
        <a:ea typeface="ヒラギノ角ゴ Pro W3" pitchFamily="80" charset="-128"/>
        <a:cs typeface="+mn-cs"/>
        <a:sym typeface="Gill Sans" pitchFamily="80"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1272" autoAdjust="0"/>
    <p:restoredTop sz="90929"/>
  </p:normalViewPr>
  <p:slideViewPr>
    <p:cSldViewPr>
      <p:cViewPr varScale="1">
        <p:scale>
          <a:sx n="60" d="100"/>
          <a:sy n="60" d="100"/>
        </p:scale>
        <p:origin x="-1230" y="-90"/>
      </p:cViewPr>
      <p:guideLst>
        <p:guide orient="horz" pos="2400"/>
        <p:guide pos="320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2.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p:cNvSpPr>
          <p:nvPr>
            <p:ph type="hdr" sz="quarter"/>
          </p:nvPr>
        </p:nvSpPr>
        <p:spPr bwMode="auto">
          <a:xfrm>
            <a:off x="0" y="0"/>
            <a:ext cx="2971800" cy="457200"/>
          </a:xfrm>
          <a:prstGeom prst="rect">
            <a:avLst/>
          </a:prstGeom>
          <a:noFill/>
          <a:ln w="25400">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55299" name="Rectangle 3"/>
          <p:cNvSpPr>
            <a:spLocks noGrp="1"/>
          </p:cNvSpPr>
          <p:nvPr>
            <p:ph type="dt" idx="1"/>
          </p:nvPr>
        </p:nvSpPr>
        <p:spPr bwMode="auto">
          <a:xfrm>
            <a:off x="3886200" y="0"/>
            <a:ext cx="2971800" cy="457200"/>
          </a:xfrm>
          <a:prstGeom prst="rect">
            <a:avLst/>
          </a:prstGeom>
          <a:noFill/>
          <a:ln w="25400">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12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5301" name="Rectangle 5"/>
          <p:cNvSpPr>
            <a:spLocks noGrp="1"/>
          </p:cNvSpPr>
          <p:nvPr>
            <p:ph type="body" sz="quarter" idx="3"/>
          </p:nvPr>
        </p:nvSpPr>
        <p:spPr bwMode="auto">
          <a:xfrm>
            <a:off x="914400" y="4343400"/>
            <a:ext cx="5029200" cy="4114800"/>
          </a:xfrm>
          <a:prstGeom prst="rect">
            <a:avLst/>
          </a:prstGeom>
          <a:noFill/>
          <a:ln w="25400">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5302" name="Rectangle 6"/>
          <p:cNvSpPr>
            <a:spLocks noGrp="1"/>
          </p:cNvSpPr>
          <p:nvPr>
            <p:ph type="ftr" sz="quarter" idx="4"/>
          </p:nvPr>
        </p:nvSpPr>
        <p:spPr bwMode="auto">
          <a:xfrm>
            <a:off x="0" y="8686800"/>
            <a:ext cx="2971800" cy="457200"/>
          </a:xfrm>
          <a:prstGeom prst="rect">
            <a:avLst/>
          </a:prstGeom>
          <a:noFill/>
          <a:ln w="25400">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n-US"/>
          </a:p>
        </p:txBody>
      </p:sp>
      <p:sp>
        <p:nvSpPr>
          <p:cNvPr id="55303" name="Rectangle 7"/>
          <p:cNvSpPr>
            <a:spLocks noGrp="1"/>
          </p:cNvSpPr>
          <p:nvPr>
            <p:ph type="sldNum" sz="quarter" idx="5"/>
          </p:nvPr>
        </p:nvSpPr>
        <p:spPr bwMode="auto">
          <a:xfrm>
            <a:off x="3886200" y="8686800"/>
            <a:ext cx="2971800" cy="457200"/>
          </a:xfrm>
          <a:prstGeom prst="rect">
            <a:avLst/>
          </a:prstGeom>
          <a:noFill/>
          <a:ln w="25400">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A54C694-995F-4285-BB19-700A08DB7AB0}" type="slidenum">
              <a:rPr lang="en-US"/>
              <a:pPr>
                <a:defRPr/>
              </a:pPr>
              <a:t>‹#›</a:t>
            </a:fld>
            <a:endParaRPr lang="en-US"/>
          </a:p>
        </p:txBody>
      </p:sp>
    </p:spTree>
    <p:extLst>
      <p:ext uri="{BB962C8B-B14F-4D97-AF65-F5344CB8AC3E}">
        <p14:creationId xmlns:p14="http://schemas.microsoft.com/office/powerpoint/2010/main" val="3173249460"/>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80" charset="0"/>
        <a:ea typeface="+mn-ea"/>
        <a:cs typeface="+mn-cs"/>
      </a:defRPr>
    </a:lvl1pPr>
    <a:lvl2pPr marL="454021" algn="l" rtl="0" eaLnBrk="0" fontAlgn="base" hangingPunct="0">
      <a:spcBef>
        <a:spcPct val="0"/>
      </a:spcBef>
      <a:spcAft>
        <a:spcPct val="0"/>
      </a:spcAft>
      <a:defRPr sz="1200" kern="1200">
        <a:solidFill>
          <a:schemeClr val="tx1"/>
        </a:solidFill>
        <a:latin typeface="Gill Sans" pitchFamily="80" charset="0"/>
        <a:ea typeface="+mn-ea"/>
        <a:cs typeface="+mn-cs"/>
      </a:defRPr>
    </a:lvl2pPr>
    <a:lvl3pPr marL="911216" algn="l" rtl="0" eaLnBrk="0" fontAlgn="base" hangingPunct="0">
      <a:spcBef>
        <a:spcPct val="0"/>
      </a:spcBef>
      <a:spcAft>
        <a:spcPct val="0"/>
      </a:spcAft>
      <a:defRPr sz="1200" kern="1200">
        <a:solidFill>
          <a:schemeClr val="tx1"/>
        </a:solidFill>
        <a:latin typeface="Gill Sans" pitchFamily="80" charset="0"/>
        <a:ea typeface="+mn-ea"/>
        <a:cs typeface="+mn-cs"/>
      </a:defRPr>
    </a:lvl3pPr>
    <a:lvl4pPr marL="1368412" algn="l" rtl="0" eaLnBrk="0" fontAlgn="base" hangingPunct="0">
      <a:spcBef>
        <a:spcPct val="0"/>
      </a:spcBef>
      <a:spcAft>
        <a:spcPct val="0"/>
      </a:spcAft>
      <a:defRPr sz="1200" kern="1200">
        <a:solidFill>
          <a:schemeClr val="tx1"/>
        </a:solidFill>
        <a:latin typeface="Gill Sans" pitchFamily="80" charset="0"/>
        <a:ea typeface="+mn-ea"/>
        <a:cs typeface="+mn-cs"/>
      </a:defRPr>
    </a:lvl4pPr>
    <a:lvl5pPr marL="1825607" algn="l" rtl="0" eaLnBrk="0" fontAlgn="base" hangingPunct="0">
      <a:spcBef>
        <a:spcPct val="0"/>
      </a:spcBef>
      <a:spcAft>
        <a:spcPct val="0"/>
      </a:spcAft>
      <a:defRPr sz="1200" kern="1200">
        <a:solidFill>
          <a:schemeClr val="tx1"/>
        </a:solidFill>
        <a:latin typeface="Gill Sans" pitchFamily="80" charset="0"/>
        <a:ea typeface="+mn-ea"/>
        <a:cs typeface="+mn-cs"/>
      </a:defRPr>
    </a:lvl5pPr>
    <a:lvl6pPr marL="2285932" algn="l" defTabSz="914373" rtl="0" eaLnBrk="1" latinLnBrk="0" hangingPunct="1">
      <a:defRPr sz="1200" kern="1200">
        <a:solidFill>
          <a:schemeClr val="tx1"/>
        </a:solidFill>
        <a:latin typeface="+mn-lt"/>
        <a:ea typeface="+mn-ea"/>
        <a:cs typeface="+mn-cs"/>
      </a:defRPr>
    </a:lvl6pPr>
    <a:lvl7pPr marL="2743118" algn="l" defTabSz="914373" rtl="0" eaLnBrk="1" latinLnBrk="0" hangingPunct="1">
      <a:defRPr sz="1200" kern="1200">
        <a:solidFill>
          <a:schemeClr val="tx1"/>
        </a:solidFill>
        <a:latin typeface="+mn-lt"/>
        <a:ea typeface="+mn-ea"/>
        <a:cs typeface="+mn-cs"/>
      </a:defRPr>
    </a:lvl7pPr>
    <a:lvl8pPr marL="3200304" algn="l" defTabSz="914373" rtl="0" eaLnBrk="1" latinLnBrk="0" hangingPunct="1">
      <a:defRPr sz="1200" kern="1200">
        <a:solidFill>
          <a:schemeClr val="tx1"/>
        </a:solidFill>
        <a:latin typeface="+mn-lt"/>
        <a:ea typeface="+mn-ea"/>
        <a:cs typeface="+mn-cs"/>
      </a:defRPr>
    </a:lvl8pPr>
    <a:lvl9pPr marL="3657490" algn="l" defTabSz="91437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p:cNvSpPr>
          <p:nvPr>
            <p:ph type="sldNum" sz="quarter" idx="5"/>
          </p:nvPr>
        </p:nvSpPr>
        <p:spPr>
          <a:noFill/>
        </p:spPr>
        <p:txBody>
          <a:bodyPr/>
          <a:lstStyle/>
          <a:p>
            <a:fld id="{90092B30-05E8-43BF-8093-C1BF7FA80E8E}" type="slidenum">
              <a:rPr lang="en-US" smtClean="0"/>
              <a:pPr/>
              <a:t>3</a:t>
            </a:fld>
            <a:endParaRPr lang="en-US" smtClean="0"/>
          </a:p>
        </p:txBody>
      </p:sp>
      <p:sp>
        <p:nvSpPr>
          <p:cNvPr id="59395" name="Rectangle 1026"/>
          <p:cNvSpPr>
            <a:spLocks noGrp="1" noRot="1" noChangeAspect="1" noChangeArrowheads="1" noTextEdit="1"/>
          </p:cNvSpPr>
          <p:nvPr>
            <p:ph type="sldImg"/>
          </p:nvPr>
        </p:nvSpPr>
        <p:spPr>
          <a:ln/>
        </p:spPr>
      </p:sp>
      <p:sp>
        <p:nvSpPr>
          <p:cNvPr id="59396" name="Rectangle 1027"/>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p:cNvSpPr>
          <p:nvPr>
            <p:ph type="sldNum" sz="quarter" idx="5"/>
          </p:nvPr>
        </p:nvSpPr>
        <p:spPr>
          <a:noFill/>
        </p:spPr>
        <p:txBody>
          <a:bodyPr/>
          <a:lstStyle/>
          <a:p>
            <a:fld id="{52E01E61-74D0-4A86-8EE8-1C204D1CBDD0}" type="slidenum">
              <a:rPr lang="en-US" smtClean="0"/>
              <a:pPr/>
              <a:t>12</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p:cNvSpPr>
          <p:nvPr>
            <p:ph type="sldNum" sz="quarter" idx="5"/>
          </p:nvPr>
        </p:nvSpPr>
        <p:spPr>
          <a:noFill/>
        </p:spPr>
        <p:txBody>
          <a:bodyPr/>
          <a:lstStyle/>
          <a:p>
            <a:fld id="{5075A500-B588-48B4-A4C4-5409DDA27B1C}" type="slidenum">
              <a:rPr lang="en-US" smtClean="0"/>
              <a:pPr/>
              <a:t>13</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p:cNvSpPr>
          <p:nvPr>
            <p:ph type="body" idx="1"/>
          </p:nvPr>
        </p:nvSpPr>
        <p:spPr>
          <a:noFill/>
          <a:ln w="9525"/>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p:cNvSpPr>
          <p:nvPr>
            <p:ph type="sldNum" sz="quarter" idx="5"/>
          </p:nvPr>
        </p:nvSpPr>
        <p:spPr>
          <a:noFill/>
        </p:spPr>
        <p:txBody>
          <a:bodyPr/>
          <a:lstStyle/>
          <a:p>
            <a:fld id="{2059C962-733B-43E6-B508-E17D0FEC64F2}" type="slidenum">
              <a:rPr lang="en-US" smtClean="0"/>
              <a:pPr/>
              <a:t>14</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p:cNvSpPr>
          <p:nvPr>
            <p:ph type="sldNum" sz="quarter" idx="5"/>
          </p:nvPr>
        </p:nvSpPr>
        <p:spPr>
          <a:noFill/>
        </p:spPr>
        <p:txBody>
          <a:bodyPr/>
          <a:lstStyle/>
          <a:p>
            <a:fld id="{3B93FF71-C7AB-46B9-A4D7-661DFFE6C458}" type="slidenum">
              <a:rPr lang="en-US" smtClean="0"/>
              <a:pPr/>
              <a:t>15</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p:cNvSpPr>
          <p:nvPr>
            <p:ph type="sldNum" sz="quarter" idx="5"/>
          </p:nvPr>
        </p:nvSpPr>
        <p:spPr>
          <a:noFill/>
        </p:spPr>
        <p:txBody>
          <a:bodyPr/>
          <a:lstStyle/>
          <a:p>
            <a:fld id="{839CE606-92D6-41B3-B1D8-4C0C541E639E}" type="slidenum">
              <a:rPr lang="en-US" smtClean="0"/>
              <a:pPr/>
              <a:t>16</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p:cNvSpPr>
          <p:nvPr>
            <p:ph type="sldNum" sz="quarter" idx="5"/>
          </p:nvPr>
        </p:nvSpPr>
        <p:spPr>
          <a:noFill/>
        </p:spPr>
        <p:txBody>
          <a:bodyPr/>
          <a:lstStyle/>
          <a:p>
            <a:fld id="{AE69E0BD-D4AF-4052-B387-76D19A13C833}" type="slidenum">
              <a:rPr lang="en-US" smtClean="0"/>
              <a:pPr/>
              <a:t>4</a:t>
            </a:fld>
            <a:endParaRPr lang="en-US" smtClean="0"/>
          </a:p>
        </p:txBody>
      </p:sp>
      <p:sp>
        <p:nvSpPr>
          <p:cNvPr id="53251" name="Rectangle 1"/>
          <p:cNvSpPr>
            <a:spLocks noGrp="1" noRot="1" noChangeAspect="1" noChangeArrowheads="1" noTextEdit="1"/>
          </p:cNvSpPr>
          <p:nvPr>
            <p:ph type="sldImg"/>
          </p:nvPr>
        </p:nvSpPr>
        <p:spPr>
          <a:solidFill>
            <a:srgbClr val="FFFFFF"/>
          </a:solidFill>
          <a:ln/>
        </p:spPr>
      </p:sp>
      <p:sp>
        <p:nvSpPr>
          <p:cNvPr id="53252" name="Rectangle 2"/>
          <p:cNvSpPr>
            <a:spLocks noGrp="1" noChangeArrowheads="1"/>
          </p:cNvSpPr>
          <p:nvPr>
            <p:ph type="body" idx="1"/>
          </p:nvPr>
        </p:nvSpPr>
        <p:spPr>
          <a:xfrm>
            <a:off x="685800" y="4343400"/>
            <a:ext cx="5486400" cy="4114800"/>
          </a:xfrm>
          <a:noFill/>
          <a:ln w="9525"/>
        </p:spPr>
        <p:txBody>
          <a:bodyPr/>
          <a:lstStyle/>
          <a:p>
            <a:pPr eaLnBrk="1" hangingPunct="1"/>
            <a:r>
              <a:rPr lang="en-US" sz="1600" smtClean="0">
                <a:latin typeface="Lucida Grande" pitchFamily="80" charset="0"/>
                <a:ea typeface="Lucida Grande" pitchFamily="80" charset="0"/>
                <a:cs typeface="Lucida Grande" pitchFamily="80" charset="0"/>
                <a:sym typeface="Lucida Grande" pitchFamily="80" charset="0"/>
              </a:rPr>
              <a:t>would be nice to include a quote from Wicked Problems here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p:cNvSpPr>
          <p:nvPr>
            <p:ph type="sldNum" sz="quarter" idx="5"/>
          </p:nvPr>
        </p:nvSpPr>
        <p:spPr>
          <a:noFill/>
        </p:spPr>
        <p:txBody>
          <a:bodyPr/>
          <a:lstStyle/>
          <a:p>
            <a:fld id="{E9716E83-3F73-4683-80F4-6D85C691A926}" type="slidenum">
              <a:rPr lang="en-US" smtClean="0"/>
              <a:pPr/>
              <a:t>5</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p:cNvSpPr>
          <p:nvPr>
            <p:ph type="sldNum" sz="quarter" idx="5"/>
          </p:nvPr>
        </p:nvSpPr>
        <p:spPr>
          <a:noFill/>
        </p:spPr>
        <p:txBody>
          <a:bodyPr/>
          <a:lstStyle/>
          <a:p>
            <a:fld id="{05AC8F1B-190E-480C-AE9F-BB3B2B818F04}" type="slidenum">
              <a:rPr lang="en-US" smtClean="0"/>
              <a:pPr/>
              <a:t>6</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p:cNvSpPr>
          <p:nvPr>
            <p:ph type="sldNum" sz="quarter" idx="5"/>
          </p:nvPr>
        </p:nvSpPr>
        <p:spPr>
          <a:noFill/>
        </p:spPr>
        <p:txBody>
          <a:bodyPr/>
          <a:lstStyle/>
          <a:p>
            <a:fld id="{930477B8-318A-4B51-9956-19EB5ECDBFAA}" type="slidenum">
              <a:rPr lang="en-US" smtClean="0"/>
              <a:pPr/>
              <a:t>7</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p:cNvSpPr>
          <p:nvPr>
            <p:ph type="sldNum" sz="quarter" idx="5"/>
          </p:nvPr>
        </p:nvSpPr>
        <p:spPr>
          <a:noFill/>
        </p:spPr>
        <p:txBody>
          <a:bodyPr/>
          <a:lstStyle/>
          <a:p>
            <a:fld id="{976C2604-C918-40BC-88CC-8BC2912CC239}" type="slidenum">
              <a:rPr lang="en-US" smtClean="0"/>
              <a:pPr/>
              <a:t>8</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p:cNvSpPr>
          <p:nvPr>
            <p:ph type="sldNum" sz="quarter" idx="5"/>
          </p:nvPr>
        </p:nvSpPr>
        <p:spPr>
          <a:noFill/>
        </p:spPr>
        <p:txBody>
          <a:bodyPr/>
          <a:lstStyle/>
          <a:p>
            <a:fld id="{F398DCB9-7102-4B62-A378-1B10EDA3504E}" type="slidenum">
              <a:rPr lang="en-US" smtClean="0"/>
              <a:pPr/>
              <a:t>9</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p:cNvSpPr>
          <p:nvPr>
            <p:ph type="sldNum" sz="quarter" idx="5"/>
          </p:nvPr>
        </p:nvSpPr>
        <p:spPr>
          <a:noFill/>
        </p:spPr>
        <p:txBody>
          <a:bodyPr/>
          <a:lstStyle/>
          <a:p>
            <a:fld id="{70272333-A94F-4F5B-BC28-50F25811A7A9}" type="slidenum">
              <a:rPr lang="en-US" smtClean="0"/>
              <a:pPr/>
              <a:t>10</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p:cNvSpPr>
          <p:nvPr>
            <p:ph type="sldNum" sz="quarter" idx="5"/>
          </p:nvPr>
        </p:nvSpPr>
        <p:spPr>
          <a:noFill/>
        </p:spPr>
        <p:txBody>
          <a:bodyPr/>
          <a:lstStyle/>
          <a:p>
            <a:fld id="{41413736-B8AB-400A-A35F-858665A1E545}" type="slidenum">
              <a:rPr lang="en-US" smtClean="0"/>
              <a:pPr/>
              <a:t>11</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p:cNvSpPr>
          <p:nvPr>
            <p:ph type="body" idx="1"/>
          </p:nvPr>
        </p:nvSpPr>
        <p:spPr>
          <a:noFill/>
          <a:ln w="9525"/>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hyperlink" Target="http://microsoft.com/msdn" TargetMode="External"/><Relationship Id="rId4" Type="http://schemas.openxmlformats.org/officeDocument/2006/relationships/hyperlink" Target="http://www.microsoft.com/teched"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Slide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387584" y="245324"/>
            <a:ext cx="3711694" cy="1764579"/>
          </a:xfrm>
          <a:noFill/>
        </p:spPr>
        <p:txBody>
          <a:bodyPr lIns="101595" tIns="50796" rIns="101595" bIns="50796" rtlCol="0"/>
          <a:lstStyle>
            <a:lvl1pPr marL="0" indent="0" algn="l">
              <a:buFont typeface="Arial" pitchFamily="34" charset="0"/>
              <a:buNone/>
              <a:defRPr lang="en-US" sz="4000" kern="1200" cap="all" dirty="0" smtClean="0">
                <a:solidFill>
                  <a:schemeClr val="bg1"/>
                </a:solidFill>
                <a:effectLst>
                  <a:reflection blurRad="6350" stA="55000" endA="300" endPos="45500" dir="5400000" sy="-100000" algn="bl" rotWithShape="0"/>
                </a:effectLst>
                <a:latin typeface="Arial Narrow" pitchFamily="34" charset="0"/>
                <a:ea typeface="+mn-ea"/>
                <a:cs typeface="+mn-cs"/>
              </a:defRPr>
            </a:lvl1pPr>
          </a:lstStyle>
          <a:p>
            <a:pPr lvl="0"/>
            <a:r>
              <a:rPr lang="en-US" smtClean="0"/>
              <a:t>Click to edit Master text styles</a:t>
            </a:r>
          </a:p>
        </p:txBody>
      </p:sp>
      <p:sp>
        <p:nvSpPr>
          <p:cNvPr id="2" name="Title 1"/>
          <p:cNvSpPr>
            <a:spLocks noGrp="1"/>
          </p:cNvSpPr>
          <p:nvPr>
            <p:ph type="ctrTitle"/>
          </p:nvPr>
        </p:nvSpPr>
        <p:spPr>
          <a:xfrm>
            <a:off x="409224" y="2802823"/>
            <a:ext cx="9327443" cy="2582332"/>
          </a:xfrm>
          <a:noFill/>
          <a:ln w="9525">
            <a:noFill/>
            <a:miter lim="800000"/>
            <a:headEnd/>
            <a:tailEnd/>
          </a:ln>
          <a:effectLst/>
        </p:spPr>
        <p:txBody>
          <a:bodyPr lIns="0" tIns="0" rIns="0" bIns="0" anchor="ctr"/>
          <a:lstStyle>
            <a:lvl1pPr algn="ctr">
              <a:lnSpc>
                <a:spcPct val="90000"/>
              </a:lnSpc>
              <a:defRPr lang="en-US" sz="4400" b="0" kern="1200" cap="none" spc="-139" baseline="0" dirty="0">
                <a:ln w="3175">
                  <a:noFill/>
                </a:ln>
                <a:solidFill>
                  <a:schemeClr val="tx1"/>
                </a:solidFill>
                <a:effectLst/>
                <a:latin typeface="+mj-lt"/>
                <a:ea typeface="+mj-ea"/>
                <a:cs typeface="+mj-cs"/>
              </a:defRPr>
            </a:lvl1pPr>
          </a:lstStyle>
          <a:p>
            <a:pPr lvl="0"/>
            <a:r>
              <a:rPr lang="en-US" smtClean="0"/>
              <a:t>Click to edit Master title style</a:t>
            </a:r>
            <a:endParaRPr lang="en-US" dirty="0"/>
          </a:p>
        </p:txBody>
      </p:sp>
      <p:sp>
        <p:nvSpPr>
          <p:cNvPr id="3" name="Subtitle 2"/>
          <p:cNvSpPr>
            <a:spLocks noGrp="1"/>
          </p:cNvSpPr>
          <p:nvPr>
            <p:ph type="subTitle" idx="1"/>
          </p:nvPr>
        </p:nvSpPr>
        <p:spPr bwMode="invGray">
          <a:xfrm>
            <a:off x="1719792" y="5385154"/>
            <a:ext cx="5907362" cy="373949"/>
          </a:xfrm>
        </p:spPr>
        <p:txBody>
          <a:bodyPr rtlCol="0">
            <a:sp3d extrusionH="57150">
              <a:bevelT w="12700" h="12700"/>
            </a:sp3d>
          </a:bodyPr>
          <a:lstStyle>
            <a:lvl1pPr marL="0" indent="0" algn="l" defTabSz="1015899" rtl="0" eaLnBrk="1" fontAlgn="base" latinLnBrk="0" hangingPunct="1">
              <a:lnSpc>
                <a:spcPct val="90000"/>
              </a:lnSpc>
              <a:spcBef>
                <a:spcPct val="20000"/>
              </a:spcBef>
              <a:spcAft>
                <a:spcPct val="0"/>
              </a:spcAft>
              <a:buFontTx/>
              <a:buNone/>
              <a:defRPr lang="en-US" sz="2700" kern="1200" dirty="0">
                <a:gradFill>
                  <a:gsLst>
                    <a:gs pos="0">
                      <a:schemeClr val="bg1">
                        <a:lumMod val="65000"/>
                        <a:lumOff val="35000"/>
                      </a:schemeClr>
                    </a:gs>
                    <a:gs pos="50000">
                      <a:srgbClr val="27728D"/>
                    </a:gs>
                    <a:gs pos="100000">
                      <a:schemeClr val="tx1">
                        <a:lumMod val="75000"/>
                        <a:alpha val="85000"/>
                      </a:schemeClr>
                    </a:gs>
                  </a:gsLst>
                  <a:lin ang="16200000" scaled="1"/>
                </a:gradFill>
                <a:effectLst/>
                <a:latin typeface="+mn-lt"/>
                <a:ea typeface="+mn-ea"/>
                <a:cs typeface="+mn-cs"/>
              </a:defRPr>
            </a:lvl1pPr>
            <a:lvl2pPr marL="507949" indent="0" algn="ctr">
              <a:buNone/>
              <a:defRPr>
                <a:solidFill>
                  <a:schemeClr val="tx1">
                    <a:tint val="75000"/>
                  </a:schemeClr>
                </a:solidFill>
              </a:defRPr>
            </a:lvl2pPr>
            <a:lvl3pPr marL="1015899" indent="0" algn="ctr">
              <a:buNone/>
              <a:defRPr>
                <a:solidFill>
                  <a:schemeClr val="tx1">
                    <a:tint val="75000"/>
                  </a:schemeClr>
                </a:solidFill>
              </a:defRPr>
            </a:lvl3pPr>
            <a:lvl4pPr marL="1523848" indent="0" algn="ctr">
              <a:buNone/>
              <a:defRPr>
                <a:solidFill>
                  <a:schemeClr val="tx1">
                    <a:tint val="75000"/>
                  </a:schemeClr>
                </a:solidFill>
              </a:defRPr>
            </a:lvl4pPr>
            <a:lvl5pPr marL="2031796" indent="0" algn="ctr">
              <a:buNone/>
              <a:defRPr>
                <a:solidFill>
                  <a:schemeClr val="tx1">
                    <a:tint val="75000"/>
                  </a:schemeClr>
                </a:solidFill>
              </a:defRPr>
            </a:lvl5pPr>
            <a:lvl6pPr marL="2539747" indent="0" algn="ctr">
              <a:buNone/>
              <a:defRPr>
                <a:solidFill>
                  <a:schemeClr val="tx1">
                    <a:tint val="75000"/>
                  </a:schemeClr>
                </a:solidFill>
              </a:defRPr>
            </a:lvl6pPr>
            <a:lvl7pPr marL="3047695" indent="0" algn="ctr">
              <a:buNone/>
              <a:defRPr>
                <a:solidFill>
                  <a:schemeClr val="tx1">
                    <a:tint val="75000"/>
                  </a:schemeClr>
                </a:solidFill>
              </a:defRPr>
            </a:lvl7pPr>
            <a:lvl8pPr marL="3555644" indent="0" algn="ctr">
              <a:buNone/>
              <a:defRPr>
                <a:solidFill>
                  <a:schemeClr val="tx1">
                    <a:tint val="75000"/>
                  </a:schemeClr>
                </a:solidFill>
              </a:defRPr>
            </a:lvl8pPr>
            <a:lvl9pPr marL="4063595"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PreEvent - Prints in GRAYSCA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1" descr="D:\Slidework\Jobs\TechEd2007 - Brian Marble\Template\Design\Round 3\images\Hand.png"/>
          <p:cNvPicPr>
            <a:picLocks noChangeAspect="1" noChangeArrowheads="1"/>
          </p:cNvPicPr>
          <p:nvPr/>
        </p:nvPicPr>
        <p:blipFill>
          <a:blip r:embed="rId3"/>
          <a:srcRect/>
          <a:stretch>
            <a:fillRect/>
          </a:stretch>
        </p:blipFill>
        <p:spPr bwMode="invGray">
          <a:xfrm>
            <a:off x="3201988" y="203200"/>
            <a:ext cx="6799262" cy="5278438"/>
          </a:xfrm>
          <a:prstGeom prst="rect">
            <a:avLst/>
          </a:prstGeom>
          <a:noFill/>
          <a:effectLst>
            <a:outerShdw blurRad="127000" algn="ctr" rotWithShape="0">
              <a:prstClr val="black">
                <a:alpha val="50000"/>
              </a:prstClr>
            </a:outerShdw>
          </a:effectLst>
        </p:spPr>
      </p:pic>
      <p:pic>
        <p:nvPicPr>
          <p:cNvPr id="3" name="Picture 5" descr="TE_logo-wht.tif"/>
          <p:cNvPicPr>
            <a:picLocks noChangeAspect="1"/>
          </p:cNvPicPr>
          <p:nvPr/>
        </p:nvPicPr>
        <p:blipFill>
          <a:blip r:embed="rId4"/>
          <a:srcRect/>
          <a:stretch>
            <a:fillRect/>
          </a:stretch>
        </p:blipFill>
        <p:spPr bwMode="black">
          <a:xfrm>
            <a:off x="3763964" y="3736976"/>
            <a:ext cx="3489326" cy="1987550"/>
          </a:xfrm>
          <a:prstGeom prst="rect">
            <a:avLst/>
          </a:prstGeom>
          <a:noFill/>
          <a:ln w="9525">
            <a:noFill/>
            <a:miter lim="800000"/>
            <a:headEnd/>
            <a:tailEnd/>
          </a:ln>
        </p:spPr>
      </p:pic>
      <p:pic>
        <p:nvPicPr>
          <p:cNvPr id="4" name="Picture 2" descr="D:\Slidework\Jobs\TechEd2007 - Brian Marble\Template\Hand_2.png"/>
          <p:cNvPicPr>
            <a:picLocks noChangeAspect="1" noChangeArrowheads="1"/>
          </p:cNvPicPr>
          <p:nvPr/>
        </p:nvPicPr>
        <p:blipFill>
          <a:blip r:embed="rId5"/>
          <a:srcRect/>
          <a:stretch>
            <a:fillRect/>
          </a:stretch>
        </p:blipFill>
        <p:spPr bwMode="auto">
          <a:xfrm rot="303948">
            <a:off x="2547938" y="6724651"/>
            <a:ext cx="7613650" cy="1276350"/>
          </a:xfrm>
          <a:prstGeom prst="rect">
            <a:avLst/>
          </a:prstGeom>
          <a:noFill/>
          <a:ln w="9525">
            <a:noFill/>
            <a:miter lim="800000"/>
            <a:headEnd/>
            <a:tailEnd/>
          </a:ln>
        </p:spPr>
      </p:pic>
      <p:sp>
        <p:nvSpPr>
          <p:cNvPr id="5" name="TextBox 4"/>
          <p:cNvSpPr txBox="1"/>
          <p:nvPr/>
        </p:nvSpPr>
        <p:spPr>
          <a:xfrm>
            <a:off x="423863" y="257175"/>
            <a:ext cx="3810000" cy="719138"/>
          </a:xfrm>
          <a:prstGeom prst="rect">
            <a:avLst/>
          </a:prstGeom>
          <a:noFill/>
        </p:spPr>
        <p:txBody>
          <a:bodyPr lIns="101595" tIns="50796" rIns="101595" bIns="50796">
            <a:spAutoFit/>
          </a:bodyPr>
          <a:lstStyle/>
          <a:p>
            <a:pPr>
              <a:defRPr/>
            </a:pPr>
            <a:r>
              <a:rPr lang="en-US" sz="4000" dirty="0">
                <a:solidFill>
                  <a:schemeClr val="bg1"/>
                </a:solidFill>
                <a:effectLst>
                  <a:outerShdw blurRad="38100" dist="310007" dir="7680000" sy="30000" kx="1300200" algn="ctr" rotWithShape="0">
                    <a:prstClr val="black">
                      <a:alpha val="32000"/>
                    </a:prstClr>
                  </a:outerShdw>
                </a:effectLst>
                <a:latin typeface="Arial Narrow" pitchFamily="34" charset="0"/>
              </a:rPr>
              <a:t>June 4-8  Orlando</a:t>
            </a:r>
          </a:p>
        </p:txBody>
      </p:sp>
      <p:grpSp>
        <p:nvGrpSpPr>
          <p:cNvPr id="6" name="Group 10"/>
          <p:cNvGrpSpPr>
            <a:grpSpLocks/>
          </p:cNvGrpSpPr>
          <p:nvPr/>
        </p:nvGrpSpPr>
        <p:grpSpPr bwMode="auto">
          <a:xfrm>
            <a:off x="962026" y="1042988"/>
            <a:ext cx="4087813" cy="398462"/>
            <a:chOff x="3874522" y="5742451"/>
            <a:chExt cx="3678486" cy="358121"/>
          </a:xfrm>
        </p:grpSpPr>
        <p:pic>
          <p:nvPicPr>
            <p:cNvPr id="7" name="Picture 2" descr="D:\Slidework\Jobs\TechEd2007 - Brian Marble\Template\Design\graphics\Tagline_white.png"/>
            <p:cNvPicPr>
              <a:picLocks noChangeAspect="1" noChangeArrowheads="1"/>
            </p:cNvPicPr>
            <p:nvPr/>
          </p:nvPicPr>
          <p:blipFill>
            <a:blip r:embed="rId6"/>
            <a:srcRect/>
            <a:stretch>
              <a:fillRect/>
            </a:stretch>
          </p:blipFill>
          <p:spPr bwMode="black">
            <a:xfrm>
              <a:off x="3874522" y="5742451"/>
              <a:ext cx="3608760" cy="358121"/>
            </a:xfrm>
            <a:prstGeom prst="rect">
              <a:avLst/>
            </a:prstGeom>
            <a:noFill/>
            <a:ln w="9525">
              <a:noFill/>
              <a:miter lim="800000"/>
              <a:headEnd/>
              <a:tailEnd/>
            </a:ln>
          </p:spPr>
        </p:pic>
        <p:sp>
          <p:nvSpPr>
            <p:cNvPr id="8" name="Oval 7"/>
            <p:cNvSpPr/>
            <p:nvPr/>
          </p:nvSpPr>
          <p:spPr bwMode="black">
            <a:xfrm flipV="1">
              <a:off x="7507295" y="5963601"/>
              <a:ext cx="45713" cy="45657"/>
            </a:xfrm>
            <a:prstGeom prst="ellipse">
              <a:avLst/>
            </a:prstGeom>
            <a:ln>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9728" tIns="54864" rIns="109728" bIns="54864" anchor="ctr"/>
            <a:lstStyle/>
            <a:p>
              <a:pPr defTabSz="1218823">
                <a:defRPr/>
              </a:pPr>
              <a:endParaRPr lang="en-US" sz="3100" dirty="0">
                <a:solidFill>
                  <a:schemeClr val="tx1"/>
                </a:solidFill>
                <a:effectLst>
                  <a:outerShdw blurRad="38100" dist="38100" dir="2700000" algn="tl">
                    <a:srgbClr val="000000">
                      <a:alpha val="43137"/>
                    </a:srgbClr>
                  </a:outerShdw>
                </a:effectLst>
              </a:endParaRPr>
            </a:p>
          </p:txBody>
        </p:sp>
      </p:grpSp>
      <p:sp>
        <p:nvSpPr>
          <p:cNvPr id="9" name="Oval 8"/>
          <p:cNvSpPr/>
          <p:nvPr/>
        </p:nvSpPr>
        <p:spPr bwMode="auto">
          <a:xfrm flipV="1">
            <a:off x="2222500" y="595313"/>
            <a:ext cx="50800" cy="50800"/>
          </a:xfrm>
          <a:prstGeom prst="ellipse">
            <a:avLst/>
          </a:prstGeom>
          <a:solidFill>
            <a:schemeClr val="bg1"/>
          </a:solidFill>
          <a:ln>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21918" tIns="60958" rIns="121918" bIns="60958" anchor="ctr"/>
          <a:lstStyle/>
          <a:p>
            <a:pPr defTabSz="1218823">
              <a:defRPr/>
            </a:pPr>
            <a:endParaRPr lang="en-US" sz="3100" dirty="0">
              <a:solidFill>
                <a:schemeClr val="tx1"/>
              </a:solidFill>
              <a:effectLst>
                <a:outerShdw blurRad="38100" dist="38100" dir="2700000" algn="tl">
                  <a:srgbClr val="000000">
                    <a:alpha val="43137"/>
                  </a:srgbClr>
                </a:outerShdw>
              </a:effectLst>
            </a:endParaRPr>
          </a:p>
        </p:txBody>
      </p:sp>
      <p:pic>
        <p:nvPicPr>
          <p:cNvPr id="10" name="Picture 2" descr="C:\Documents and Settings\Owner\Desktop\images\images\teched07_Logo_whitereflect2.png"/>
          <p:cNvPicPr>
            <a:picLocks noChangeAspect="1" noChangeArrowheads="1"/>
          </p:cNvPicPr>
          <p:nvPr/>
        </p:nvPicPr>
        <p:blipFill>
          <a:blip r:embed="rId7"/>
          <a:srcRect/>
          <a:stretch>
            <a:fillRect/>
          </a:stretch>
        </p:blipFill>
        <p:spPr bwMode="black">
          <a:xfrm>
            <a:off x="3697288" y="3922713"/>
            <a:ext cx="3565526" cy="3316287"/>
          </a:xfrm>
          <a:prstGeom prst="rect">
            <a:avLst/>
          </a:prstGeom>
          <a:noFill/>
          <a:ln w="9525">
            <a:noFill/>
            <a:miter lim="800000"/>
            <a:headEnd/>
            <a:tailEnd/>
          </a:ln>
        </p:spPr>
      </p:pic>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WALKIN Event - Prints in GRAYSCA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1" descr="D:\Slidework\Jobs\TechEd2007 - Brian Marble\Template\Design\Round 3\images\Hand.png"/>
          <p:cNvPicPr>
            <a:picLocks noChangeAspect="1" noChangeArrowheads="1"/>
          </p:cNvPicPr>
          <p:nvPr/>
        </p:nvPicPr>
        <p:blipFill>
          <a:blip r:embed="rId3"/>
          <a:srcRect/>
          <a:stretch>
            <a:fillRect/>
          </a:stretch>
        </p:blipFill>
        <p:spPr bwMode="invGray">
          <a:xfrm>
            <a:off x="3201988" y="203200"/>
            <a:ext cx="6799262" cy="5278438"/>
          </a:xfrm>
          <a:prstGeom prst="rect">
            <a:avLst/>
          </a:prstGeom>
          <a:noFill/>
          <a:effectLst>
            <a:outerShdw blurRad="127000" algn="ctr" rotWithShape="0">
              <a:prstClr val="black">
                <a:alpha val="50000"/>
              </a:prstClr>
            </a:outerShdw>
          </a:effectLst>
        </p:spPr>
      </p:pic>
      <p:pic>
        <p:nvPicPr>
          <p:cNvPr id="3" name="Picture 5" descr="TE_logo-wht.tif"/>
          <p:cNvPicPr>
            <a:picLocks noChangeAspect="1"/>
          </p:cNvPicPr>
          <p:nvPr/>
        </p:nvPicPr>
        <p:blipFill>
          <a:blip r:embed="rId4"/>
          <a:srcRect/>
          <a:stretch>
            <a:fillRect/>
          </a:stretch>
        </p:blipFill>
        <p:spPr bwMode="black">
          <a:xfrm>
            <a:off x="3763964" y="3736976"/>
            <a:ext cx="3489326" cy="1987550"/>
          </a:xfrm>
          <a:prstGeom prst="rect">
            <a:avLst/>
          </a:prstGeom>
          <a:noFill/>
          <a:ln w="9525">
            <a:noFill/>
            <a:miter lim="800000"/>
            <a:headEnd/>
            <a:tailEnd/>
          </a:ln>
        </p:spPr>
      </p:pic>
      <p:pic>
        <p:nvPicPr>
          <p:cNvPr id="4" name="Picture 2" descr="D:\Slidework\Jobs\TechEd2007 - Brian Marble\Template\Hand_2.png"/>
          <p:cNvPicPr>
            <a:picLocks noChangeAspect="1" noChangeArrowheads="1"/>
          </p:cNvPicPr>
          <p:nvPr/>
        </p:nvPicPr>
        <p:blipFill>
          <a:blip r:embed="rId5"/>
          <a:srcRect/>
          <a:stretch>
            <a:fillRect/>
          </a:stretch>
        </p:blipFill>
        <p:spPr bwMode="auto">
          <a:xfrm rot="303948">
            <a:off x="2547938" y="6724651"/>
            <a:ext cx="7613650" cy="1276350"/>
          </a:xfrm>
          <a:prstGeom prst="rect">
            <a:avLst/>
          </a:prstGeom>
          <a:noFill/>
          <a:ln w="9525">
            <a:noFill/>
            <a:miter lim="800000"/>
            <a:headEnd/>
            <a:tailEnd/>
          </a:ln>
        </p:spPr>
      </p:pic>
      <p:pic>
        <p:nvPicPr>
          <p:cNvPr id="5" name="Picture 2" descr="C:\Documents and Settings\Owner\Desktop\images\images\teched07_Logo_whitereflect2.png"/>
          <p:cNvPicPr>
            <a:picLocks noChangeAspect="1" noChangeArrowheads="1"/>
          </p:cNvPicPr>
          <p:nvPr/>
        </p:nvPicPr>
        <p:blipFill>
          <a:blip r:embed="rId6"/>
          <a:srcRect/>
          <a:stretch>
            <a:fillRect/>
          </a:stretch>
        </p:blipFill>
        <p:spPr bwMode="black">
          <a:xfrm>
            <a:off x="3697288" y="3922713"/>
            <a:ext cx="3565526" cy="3316287"/>
          </a:xfrm>
          <a:prstGeom prst="rect">
            <a:avLst/>
          </a:prstGeom>
          <a:noFill/>
          <a:ln w="9525">
            <a:noFill/>
            <a:miter lim="800000"/>
            <a:headEnd/>
            <a:tailEnd/>
          </a:ln>
        </p:spPr>
      </p:pic>
      <p:grpSp>
        <p:nvGrpSpPr>
          <p:cNvPr id="6" name="Group 8"/>
          <p:cNvGrpSpPr>
            <a:grpSpLocks/>
          </p:cNvGrpSpPr>
          <p:nvPr/>
        </p:nvGrpSpPr>
        <p:grpSpPr bwMode="auto">
          <a:xfrm>
            <a:off x="1008064" y="1016000"/>
            <a:ext cx="2828926" cy="454026"/>
            <a:chOff x="1998884" y="914400"/>
            <a:chExt cx="2547019" cy="407987"/>
          </a:xfrm>
        </p:grpSpPr>
        <p:sp>
          <p:nvSpPr>
            <p:cNvPr id="7" name="Oval 6"/>
            <p:cNvSpPr/>
            <p:nvPr/>
          </p:nvSpPr>
          <p:spPr bwMode="black">
            <a:xfrm flipV="1">
              <a:off x="4491589" y="1166896"/>
              <a:ext cx="54314" cy="54208"/>
            </a:xfrm>
            <a:prstGeom prst="ellipse">
              <a:avLst/>
            </a:prstGeom>
            <a:ln>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9728" tIns="54864" rIns="109728" bIns="54864" anchor="ctr"/>
            <a:lstStyle/>
            <a:p>
              <a:pPr defTabSz="1218823">
                <a:defRPr/>
              </a:pPr>
              <a:endParaRPr lang="en-US" sz="3100" dirty="0">
                <a:solidFill>
                  <a:schemeClr val="tx1"/>
                </a:solidFill>
                <a:effectLst>
                  <a:outerShdw blurRad="38100" dist="38100" dir="2700000" algn="tl">
                    <a:srgbClr val="000000">
                      <a:alpha val="43137"/>
                    </a:srgbClr>
                  </a:outerShdw>
                </a:effectLst>
              </a:endParaRPr>
            </a:p>
          </p:txBody>
        </p:sp>
        <p:pic>
          <p:nvPicPr>
            <p:cNvPr id="8" name="Picture 2" descr="D:\Slidework\Jobs\TechEd2007 - Brian Marble\Template\Template\images\Tagline2_white.png"/>
            <p:cNvPicPr>
              <a:picLocks noChangeAspect="1" noChangeArrowheads="1"/>
            </p:cNvPicPr>
            <p:nvPr/>
          </p:nvPicPr>
          <p:blipFill>
            <a:blip r:embed="rId7"/>
            <a:srcRect/>
            <a:stretch>
              <a:fillRect/>
            </a:stretch>
          </p:blipFill>
          <p:spPr bwMode="black">
            <a:xfrm>
              <a:off x="1998884" y="914400"/>
              <a:ext cx="2466754" cy="407987"/>
            </a:xfrm>
            <a:prstGeom prst="rect">
              <a:avLst/>
            </a:prstGeom>
            <a:noFill/>
            <a:ln w="9525">
              <a:noFill/>
              <a:miter lim="800000"/>
              <a:headEnd/>
              <a:tailEnd/>
            </a:ln>
          </p:spPr>
        </p:pic>
      </p:gr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WALKIN PreEvent v2 - Prints in GRAYSCA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descr="Microsoft logo and tagline"/>
          <p:cNvPicPr>
            <a:picLocks noChangeAspect="1" noChangeArrowheads="1"/>
          </p:cNvPicPr>
          <p:nvPr/>
        </p:nvPicPr>
        <p:blipFill>
          <a:blip r:embed="rId3"/>
          <a:srcRect/>
          <a:stretch>
            <a:fillRect/>
          </a:stretch>
        </p:blipFill>
        <p:spPr bwMode="black">
          <a:xfrm>
            <a:off x="1779588" y="3097213"/>
            <a:ext cx="6600826" cy="1425576"/>
          </a:xfrm>
          <a:prstGeom prst="rect">
            <a:avLst/>
          </a:prstGeom>
          <a:noFill/>
          <a:effectLst>
            <a:outerShdw blurRad="63500" algn="ctr" rotWithShape="0">
              <a:prstClr val="black">
                <a:alpha val="40000"/>
              </a:prstClr>
            </a:outerShdw>
          </a:effectLst>
        </p:spPr>
      </p:pic>
      <p:sp>
        <p:nvSpPr>
          <p:cNvPr id="3" name="Text Box 3"/>
          <p:cNvSpPr txBox="1">
            <a:spLocks noChangeArrowheads="1"/>
          </p:cNvSpPr>
          <p:nvPr/>
        </p:nvSpPr>
        <p:spPr bwMode="blackWhite">
          <a:xfrm>
            <a:off x="423863" y="6759575"/>
            <a:ext cx="9312276" cy="718127"/>
          </a:xfrm>
          <a:prstGeom prst="rect">
            <a:avLst/>
          </a:prstGeom>
          <a:noFill/>
          <a:ln w="12700">
            <a:noFill/>
            <a:miter lim="800000"/>
            <a:headEnd type="none" w="sm" len="sm"/>
            <a:tailEnd type="none" w="sm" len="sm"/>
          </a:ln>
          <a:effectLst/>
        </p:spPr>
        <p:txBody>
          <a:bodyPr lIns="101577" tIns="50791" rIns="101577" bIns="50791">
            <a:spAutoFit/>
          </a:bodyPr>
          <a:lstStyle/>
          <a:p>
            <a:pPr defTabSz="1015605" eaLnBrk="0" hangingPunct="0">
              <a:defRPr/>
            </a:pPr>
            <a:r>
              <a:rPr lang="en-US" sz="800" dirty="0">
                <a:latin typeface="Arial" pitchFamily="34" charset="0"/>
                <a:cs typeface="Arial" charset="0"/>
              </a:rPr>
              <a:t>© 2007 Microsoft Corporation. All rights reserved. Microsoft, Windows, Windows Vista and other product names are or may be registered trademarks and/or trademarks in the U.S. and/or other countries.</a:t>
            </a:r>
          </a:p>
          <a:p>
            <a:pPr defTabSz="1015605" eaLnBrk="0" hangingPunct="0">
              <a:defRPr/>
            </a:pPr>
            <a:r>
              <a:rPr lang="en-US" sz="800" dirty="0">
                <a:latin typeface="Arial" pitchFamily="34" charset="0"/>
                <a:cs typeface="Arial"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800" dirty="0">
                <a:latin typeface="Arial" pitchFamily="34" charset="0"/>
                <a:cs typeface="Arial" charset="0"/>
              </a:rPr>
            </a:br>
            <a:r>
              <a:rPr lang="en-US" sz="800" dirty="0">
                <a:latin typeface="Arial" pitchFamily="34" charset="0"/>
                <a:cs typeface="Arial" charset="0"/>
              </a:rPr>
              <a:t>MICROSOFT MAKES NO WARRANTIES, EXPRESS, IMPLIED OR STATUTORY, AS TO THE INFORMATION IN THIS PRESENTATION.</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ode Slide">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a:effectLst/>
        </p:spPr>
        <p:txBody>
          <a:bodyPr/>
          <a:lstStyle>
            <a:lvl1pPr algn="l" defTabSz="1015939" rtl="0" eaLnBrk="1" fontAlgn="base" latinLnBrk="0" hangingPunct="1">
              <a:lnSpc>
                <a:spcPct val="90000"/>
              </a:lnSpc>
              <a:spcBef>
                <a:spcPct val="0"/>
              </a:spcBef>
              <a:spcAft>
                <a:spcPct val="0"/>
              </a:spcAft>
              <a:buNone/>
              <a:defRPr lang="en-US" sz="4400" b="0" kern="1200" cap="none" spc="-139" baseline="0" dirty="0">
                <a:ln w="3175">
                  <a:noFill/>
                </a:ln>
                <a:solidFill>
                  <a:schemeClr val="bg1"/>
                </a:solidFill>
                <a:effectLst/>
                <a:latin typeface="+mj-lt"/>
                <a:ea typeface="+mj-ea"/>
                <a:cs typeface="+mj-cs"/>
              </a:defRPr>
            </a:lvl1pPr>
          </a:lstStyle>
          <a:p>
            <a:r>
              <a:rPr lang="en-US" smtClean="0"/>
              <a:t>Click to edit Master title style</a:t>
            </a:r>
            <a:endParaRPr lang="en-US" dirty="0"/>
          </a:p>
        </p:txBody>
      </p:sp>
      <p:sp>
        <p:nvSpPr>
          <p:cNvPr id="3" name="Content Placeholder 2"/>
          <p:cNvSpPr>
            <a:spLocks noGrp="1"/>
          </p:cNvSpPr>
          <p:nvPr>
            <p:ph idx="1"/>
          </p:nvPr>
        </p:nvSpPr>
        <p:spPr>
          <a:xfrm>
            <a:off x="802571" y="1497542"/>
            <a:ext cx="8544279" cy="1864613"/>
          </a:xfrm>
        </p:spPr>
        <p:txBody>
          <a:bodyPr/>
          <a:lstStyle>
            <a:lvl1pPr>
              <a:lnSpc>
                <a:spcPct val="90000"/>
              </a:lnSpc>
              <a:buFontTx/>
              <a:buNone/>
              <a:defRPr sz="2700">
                <a:latin typeface="Courier New" pitchFamily="49" charset="0"/>
                <a:cs typeface="Courier New" pitchFamily="49" charset="0"/>
              </a:defRPr>
            </a:lvl1pPr>
            <a:lvl2pPr>
              <a:lnSpc>
                <a:spcPct val="90000"/>
              </a:lnSpc>
              <a:buFontTx/>
              <a:buNone/>
              <a:defRPr sz="2200">
                <a:latin typeface="Courier New" pitchFamily="49" charset="0"/>
                <a:cs typeface="Courier New" pitchFamily="49" charset="0"/>
              </a:defRPr>
            </a:lvl2pPr>
            <a:lvl3pPr>
              <a:lnSpc>
                <a:spcPct val="90000"/>
              </a:lnSpc>
              <a:buFontTx/>
              <a:buNone/>
              <a:defRPr sz="2000">
                <a:latin typeface="Courier New" pitchFamily="49" charset="0"/>
                <a:cs typeface="Courier New" pitchFamily="49" charset="0"/>
              </a:defRPr>
            </a:lvl3pPr>
            <a:lvl4pPr>
              <a:lnSpc>
                <a:spcPct val="90000"/>
              </a:lnSpc>
              <a:buFontTx/>
              <a:buNone/>
              <a:defRPr sz="1800">
                <a:latin typeface="Courier New" pitchFamily="49" charset="0"/>
                <a:cs typeface="Courier New" pitchFamily="49" charset="0"/>
              </a:defRPr>
            </a:lvl4pPr>
            <a:lvl5pPr>
              <a:lnSpc>
                <a:spcPct val="90000"/>
              </a:lnSpc>
              <a:buFontTx/>
              <a:buNone/>
              <a:defRPr sz="1800">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Black Slide - no bottom bar">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425099" y="254000"/>
            <a:ext cx="9311569" cy="692498"/>
          </a:xfrm>
          <a:noFill/>
          <a:ln w="9525">
            <a:noFill/>
            <a:miter lim="800000"/>
            <a:headEnd/>
            <a:tailEnd/>
          </a:ln>
          <a:effectLst/>
        </p:spPr>
        <p:txBody>
          <a:bodyPr/>
          <a:lstStyle>
            <a:lvl1pPr algn="l" defTabSz="1015939" rtl="0" eaLnBrk="1" fontAlgn="base" latinLnBrk="0" hangingPunct="1">
              <a:lnSpc>
                <a:spcPct val="90000"/>
              </a:lnSpc>
              <a:spcBef>
                <a:spcPct val="0"/>
              </a:spcBef>
              <a:spcAft>
                <a:spcPct val="0"/>
              </a:spcAft>
              <a:buNone/>
              <a:defRPr lang="en-US" sz="4400" b="0" kern="1200" cap="none" spc="-139" baseline="0" dirty="0">
                <a:ln w="3175">
                  <a:noFill/>
                </a:ln>
                <a:solidFill>
                  <a:schemeClr val="tx1"/>
                </a:solidFill>
                <a:effectLst/>
                <a:latin typeface="+mj-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bwMode="white">
          <a:xfrm>
            <a:off x="425099" y="1571627"/>
            <a:ext cx="9311569" cy="2049564"/>
          </a:xfrm>
        </p:spPr>
        <p:txBody>
          <a:bodyPr/>
          <a:lstStyle>
            <a:lvl1pPr>
              <a:spcBef>
                <a:spcPts val="1297"/>
              </a:spcBef>
              <a:buFontTx/>
              <a:buBlip>
                <a:blip r:embed="rId2"/>
              </a:buBlip>
              <a:defRPr sz="2700"/>
            </a:lvl1pPr>
            <a:lvl2pPr>
              <a:spcBef>
                <a:spcPts val="1203"/>
              </a:spcBef>
              <a:buFontTx/>
              <a:buBlip>
                <a:blip r:embed="rId2"/>
              </a:buBlip>
              <a:defRPr sz="2200"/>
            </a:lvl2pPr>
            <a:lvl3pPr>
              <a:spcBef>
                <a:spcPts val="1111"/>
              </a:spcBef>
              <a:buFontTx/>
              <a:buBlip>
                <a:blip r:embed="rId2"/>
              </a:buBlip>
              <a:defRPr sz="2000"/>
            </a:lvl3pPr>
            <a:lvl4pPr>
              <a:spcBef>
                <a:spcPts val="1019"/>
              </a:spcBef>
              <a:buFontTx/>
              <a:buBlip>
                <a:blip r:embed="rId2"/>
              </a:buBlip>
              <a:defRPr sz="1800"/>
            </a:lvl4pPr>
            <a:lvl5pPr>
              <a:spcBef>
                <a:spcPts val="926"/>
              </a:spcBef>
              <a:buFontTx/>
              <a:buBlip>
                <a:blip r:embed="rId2"/>
              </a:buBlip>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10738" y="1573392"/>
            <a:ext cx="8535459" cy="1692772"/>
          </a:xfrm>
        </p:spPr>
        <p:txBody>
          <a:bodyPr anchor="ctr">
            <a:noAutofit/>
          </a:bodyPr>
          <a:lstStyle>
            <a:lvl1pPr>
              <a:lnSpc>
                <a:spcPct val="90000"/>
              </a:lnSpc>
              <a:defRPr sz="5300">
                <a:solidFill>
                  <a:schemeClr val="tx1"/>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810738" y="4064003"/>
            <a:ext cx="8535459" cy="512961"/>
          </a:xfrm>
        </p:spPr>
        <p:txBody>
          <a:bodyPr>
            <a:noAutofit/>
          </a:bodyPr>
          <a:lstStyle>
            <a:lvl1pPr marL="0" indent="0" algn="l">
              <a:lnSpc>
                <a:spcPct val="90000"/>
              </a:lnSpc>
              <a:spcBef>
                <a:spcPts val="0"/>
              </a:spcBef>
              <a:buNone/>
              <a:defRPr>
                <a:solidFill>
                  <a:schemeClr val="tx1">
                    <a:tint val="75000"/>
                  </a:schemeClr>
                </a:solidFill>
              </a:defRPr>
            </a:lvl1pPr>
            <a:lvl2pPr marL="507970" indent="0" algn="ctr">
              <a:buNone/>
              <a:defRPr>
                <a:solidFill>
                  <a:schemeClr val="tx1">
                    <a:tint val="75000"/>
                  </a:schemeClr>
                </a:solidFill>
              </a:defRPr>
            </a:lvl2pPr>
            <a:lvl3pPr marL="1015939" indent="0" algn="ctr">
              <a:buNone/>
              <a:defRPr>
                <a:solidFill>
                  <a:schemeClr val="tx1">
                    <a:tint val="75000"/>
                  </a:schemeClr>
                </a:solidFill>
              </a:defRPr>
            </a:lvl3pPr>
            <a:lvl4pPr marL="1523909" indent="0" algn="ctr">
              <a:buNone/>
              <a:defRPr>
                <a:solidFill>
                  <a:schemeClr val="tx1">
                    <a:tint val="75000"/>
                  </a:schemeClr>
                </a:solidFill>
              </a:defRPr>
            </a:lvl4pPr>
            <a:lvl5pPr marL="2031879" indent="0" algn="ctr">
              <a:buNone/>
              <a:defRPr>
                <a:solidFill>
                  <a:schemeClr val="tx1">
                    <a:tint val="75000"/>
                  </a:schemeClr>
                </a:solidFill>
              </a:defRPr>
            </a:lvl5pPr>
            <a:lvl6pPr marL="2539848" indent="0" algn="ctr">
              <a:buNone/>
              <a:defRPr>
                <a:solidFill>
                  <a:schemeClr val="tx1">
                    <a:tint val="75000"/>
                  </a:schemeClr>
                </a:solidFill>
              </a:defRPr>
            </a:lvl6pPr>
            <a:lvl7pPr marL="3047816" indent="0" algn="ctr">
              <a:buNone/>
              <a:defRPr>
                <a:solidFill>
                  <a:schemeClr val="tx1">
                    <a:tint val="75000"/>
                  </a:schemeClr>
                </a:solidFill>
              </a:defRPr>
            </a:lvl7pPr>
            <a:lvl8pPr marL="3555787" indent="0" algn="ctr">
              <a:buNone/>
              <a:defRPr>
                <a:solidFill>
                  <a:schemeClr val="tx1">
                    <a:tint val="75000"/>
                  </a:schemeClr>
                </a:solidFill>
              </a:defRPr>
            </a:lvl8pPr>
            <a:lvl9pPr marL="4063756" indent="0" algn="ctr">
              <a:buNone/>
              <a:defRPr>
                <a:solidFill>
                  <a:schemeClr val="tx1">
                    <a:tint val="75000"/>
                  </a:schemeClr>
                </a:solidFill>
              </a:defRPr>
            </a:lvl9pPr>
          </a:lstStyle>
          <a:p>
            <a:r>
              <a:rPr lang="en-US" smtClean="0"/>
              <a:t>Click to edit Master subtitle style</a:t>
            </a:r>
            <a:endParaRPr lang="en-US" dirty="0"/>
          </a:p>
        </p:txBody>
      </p:sp>
      <p:sp>
        <p:nvSpPr>
          <p:cNvPr id="5"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rgbClr val="F4C19A"/>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rgbClr val="F4C19A"/>
              </a:solidFill>
              <a:effectLst/>
              <a:uLnTx/>
              <a:uFillTx/>
              <a:latin typeface="+mn-lt"/>
              <a:ea typeface="+mn-ea"/>
              <a:cs typeface="+mn-cs"/>
            </a:endParaRPr>
          </a:p>
        </p:txBody>
      </p:sp>
      <p:pic>
        <p:nvPicPr>
          <p:cNvPr id="6" name="Picture 5" descr="TechEd Dev logo for title masterpng.png"/>
          <p:cNvPicPr>
            <a:picLocks noChangeAspect="1"/>
          </p:cNvPicPr>
          <p:nvPr/>
        </p:nvPicPr>
        <p:blipFill>
          <a:blip r:embed="rId3"/>
          <a:srcRect/>
          <a:stretch>
            <a:fillRect/>
          </a:stretch>
        </p:blipFill>
        <p:spPr bwMode="invGray">
          <a:xfrm>
            <a:off x="6604000" y="5757333"/>
            <a:ext cx="3556000" cy="1862667"/>
          </a:xfrm>
          <a:prstGeom prst="rect">
            <a:avLst/>
          </a:prstGeom>
        </p:spPr>
      </p:pic>
      <p:sp>
        <p:nvSpPr>
          <p:cNvPr id="8" name="Text Placeholder 7"/>
          <p:cNvSpPr>
            <a:spLocks noGrp="1"/>
          </p:cNvSpPr>
          <p:nvPr>
            <p:ph type="body" sz="quarter" idx="10" hasCustomPrompt="1"/>
          </p:nvPr>
        </p:nvSpPr>
        <p:spPr>
          <a:xfrm>
            <a:off x="811390" y="254002"/>
            <a:ext cx="4268611" cy="307777"/>
          </a:xfrm>
        </p:spPr>
        <p:txBody>
          <a:bodyPr/>
          <a:lstStyle>
            <a:lvl1pPr>
              <a:buFont typeface="Arial" pitchFamily="34" charset="0"/>
              <a:buNone/>
              <a:defRPr sz="2200"/>
            </a:lvl1pPr>
          </a:lstStyle>
          <a:p>
            <a:pPr lvl="0"/>
            <a:r>
              <a:rPr lang="en-US" dirty="0" smtClean="0"/>
              <a:t>Session Code:</a:t>
            </a:r>
            <a:endParaRPr lang="en-US" dirty="0"/>
          </a:p>
        </p:txBody>
      </p:sp>
      <p:pic>
        <p:nvPicPr>
          <p:cNvPr id="7" name="Picture 6" descr="Bottom_Bar_01.png"/>
          <p:cNvPicPr>
            <a:picLocks noChangeAspect="1"/>
          </p:cNvPicPr>
          <p:nvPr/>
        </p:nvPicPr>
        <p:blipFill>
          <a:blip r:embed="rId4"/>
          <a:stretch>
            <a:fillRect/>
          </a:stretch>
        </p:blipFill>
        <p:spPr>
          <a:xfrm>
            <a:off x="0" y="6965159"/>
            <a:ext cx="10160000" cy="654843"/>
          </a:xfrm>
          <a:prstGeom prst="rect">
            <a:avLst/>
          </a:prstGeom>
        </p:spPr>
      </p:pic>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1_Demo, Video etc. &quot;special&quot; slid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2238" y="423897"/>
            <a:ext cx="7771513" cy="1692771"/>
          </a:xfrm>
        </p:spPr>
        <p:txBody>
          <a:bodyPr anchor="b" anchorCtr="0">
            <a:noAutofit/>
          </a:bodyPr>
          <a:lstStyle>
            <a:lvl1pPr>
              <a:lnSpc>
                <a:spcPct val="90000"/>
              </a:lnSpc>
              <a:defRPr sz="53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2238" y="4064003"/>
            <a:ext cx="7771513" cy="512961"/>
          </a:xfrm>
        </p:spPr>
        <p:txBody>
          <a:bodyPr>
            <a:noAutofit/>
          </a:bodyPr>
          <a:lstStyle>
            <a:lvl1pPr marL="0" indent="0" algn="l">
              <a:lnSpc>
                <a:spcPct val="90000"/>
              </a:lnSpc>
              <a:spcBef>
                <a:spcPts val="0"/>
              </a:spcBef>
              <a:buNone/>
              <a:defRPr>
                <a:solidFill>
                  <a:schemeClr val="tx1">
                    <a:tint val="75000"/>
                  </a:schemeClr>
                </a:solidFill>
              </a:defRPr>
            </a:lvl1pPr>
            <a:lvl2pPr marL="507970" indent="0" algn="ctr">
              <a:buNone/>
              <a:defRPr>
                <a:solidFill>
                  <a:schemeClr val="tx1">
                    <a:tint val="75000"/>
                  </a:schemeClr>
                </a:solidFill>
              </a:defRPr>
            </a:lvl2pPr>
            <a:lvl3pPr marL="1015939" indent="0" algn="ctr">
              <a:buNone/>
              <a:defRPr>
                <a:solidFill>
                  <a:schemeClr val="tx1">
                    <a:tint val="75000"/>
                  </a:schemeClr>
                </a:solidFill>
              </a:defRPr>
            </a:lvl3pPr>
            <a:lvl4pPr marL="1523909" indent="0" algn="ctr">
              <a:buNone/>
              <a:defRPr>
                <a:solidFill>
                  <a:schemeClr val="tx1">
                    <a:tint val="75000"/>
                  </a:schemeClr>
                </a:solidFill>
              </a:defRPr>
            </a:lvl4pPr>
            <a:lvl5pPr marL="2031879" indent="0" algn="ctr">
              <a:buNone/>
              <a:defRPr>
                <a:solidFill>
                  <a:schemeClr val="tx1">
                    <a:tint val="75000"/>
                  </a:schemeClr>
                </a:solidFill>
              </a:defRPr>
            </a:lvl5pPr>
            <a:lvl6pPr marL="2539848" indent="0" algn="ctr">
              <a:buNone/>
              <a:defRPr>
                <a:solidFill>
                  <a:schemeClr val="tx1">
                    <a:tint val="75000"/>
                  </a:schemeClr>
                </a:solidFill>
              </a:defRPr>
            </a:lvl6pPr>
            <a:lvl7pPr marL="3047816" indent="0" algn="ctr">
              <a:buNone/>
              <a:defRPr>
                <a:solidFill>
                  <a:schemeClr val="tx1">
                    <a:tint val="75000"/>
                  </a:schemeClr>
                </a:solidFill>
              </a:defRPr>
            </a:lvl7pPr>
            <a:lvl8pPr marL="3555787" indent="0" algn="ctr">
              <a:buNone/>
              <a:defRPr>
                <a:solidFill>
                  <a:schemeClr val="tx1">
                    <a:tint val="75000"/>
                  </a:schemeClr>
                </a:solidFill>
              </a:defRPr>
            </a:lvl8pPr>
            <a:lvl9pPr marL="4063756"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522235" y="2116667"/>
            <a:ext cx="7772167" cy="1538882"/>
          </a:xfrm>
          <a:scene3d>
            <a:camera prst="orthographicFront"/>
            <a:lightRig rig="contrasting" dir="t"/>
          </a:scene3d>
          <a:sp3d/>
        </p:spPr>
        <p:txBody>
          <a:bodyPr anchor="t" anchorCtr="0">
            <a:noAutofit/>
            <a:sp3d extrusionH="57150">
              <a:bevelT w="19050" h="31750"/>
              <a:contourClr>
                <a:srgbClr val="CCFF99"/>
              </a:contourClr>
            </a:sp3d>
          </a:bodyPr>
          <a:lstStyle>
            <a:lvl1pPr marL="0" indent="0" algn="l">
              <a:buFont typeface="Arial" pitchFamily="34" charset="0"/>
              <a:buNone/>
              <a:defRPr kumimoji="0" lang="en-US" sz="11100" b="0" i="0" u="none" strike="noStrike" kern="1200" cap="none" spc="-556" normalizeH="0" baseline="0" noProof="0" dirty="0" smtClean="0">
                <a:ln w="11430"/>
                <a:gradFill flip="none" rotWithShape="1">
                  <a:gsLst>
                    <a:gs pos="0">
                      <a:srgbClr val="FFFFFF"/>
                    </a:gs>
                    <a:gs pos="28000">
                      <a:srgbClr val="F6C9A8"/>
                    </a:gs>
                    <a:gs pos="62000">
                      <a:srgbClr val="ED9655"/>
                    </a:gs>
                    <a:gs pos="88000">
                      <a:srgbClr val="EA883E"/>
                    </a:gs>
                  </a:gsLst>
                  <a:lin ang="5400000" scaled="1"/>
                  <a:tileRect/>
                </a:gradFill>
                <a:effectLst/>
                <a:uLnTx/>
                <a:uFillTx/>
                <a:latin typeface="Calibri" pitchFamily="34" charset="0"/>
                <a:ea typeface="+mn-ea"/>
                <a:cs typeface="+mn-cs"/>
              </a:defRPr>
            </a:lvl1pPr>
          </a:lstStyle>
          <a:p>
            <a:pPr lvl="0"/>
            <a:r>
              <a:rPr lang="en-US" dirty="0" smtClean="0"/>
              <a:t>click to…</a:t>
            </a:r>
          </a:p>
        </p:txBody>
      </p:sp>
      <p:sp>
        <p:nvSpPr>
          <p:cNvPr id="5"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rgbClr val="F2B486"/>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rgbClr val="F2B486"/>
              </a:solidFill>
              <a:effectLst/>
              <a:uLnTx/>
              <a:uFillTx/>
              <a:latin typeface="+mn-lt"/>
              <a:ea typeface="+mn-ea"/>
              <a:cs typeface="+mn-cs"/>
            </a:endParaRPr>
          </a:p>
        </p:txBody>
      </p:sp>
      <p:pic>
        <p:nvPicPr>
          <p:cNvPr id="6" name="Picture 5" descr="Bottom_Bar_02.png"/>
          <p:cNvPicPr>
            <a:picLocks noChangeAspect="1"/>
          </p:cNvPicPr>
          <p:nvPr/>
        </p:nvPicPr>
        <p:blipFill>
          <a:blip r:embed="rId3"/>
          <a:stretch>
            <a:fillRect/>
          </a:stretch>
        </p:blipFill>
        <p:spPr>
          <a:xfrm>
            <a:off x="0" y="6379766"/>
            <a:ext cx="10160000" cy="1240234"/>
          </a:xfrm>
          <a:prstGeom prst="rect">
            <a:avLst/>
          </a:prstGeom>
        </p:spPr>
      </p:pic>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descr="ContentForgroundOrange.png"/>
          <p:cNvPicPr>
            <a:picLocks noChangeAspect="1"/>
          </p:cNvPicPr>
          <p:nvPr/>
        </p:nvPicPr>
        <p:blipFill>
          <a:blip r:embed="rId2"/>
          <a:stretch>
            <a:fillRect/>
          </a:stretch>
        </p:blipFill>
        <p:spPr>
          <a:xfrm>
            <a:off x="0" y="0"/>
            <a:ext cx="10160000" cy="7620000"/>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a:xfrm>
            <a:off x="423335" y="1569861"/>
            <a:ext cx="9313333" cy="2456513"/>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7" name="Picture 6" descr="ContentForgroundOrange.png"/>
          <p:cNvPicPr>
            <a:picLocks noChangeAspect="1"/>
          </p:cNvPicPr>
          <p:nvPr/>
        </p:nvPicPr>
        <p:blipFill>
          <a:blip r:embed="rId2"/>
          <a:stretch>
            <a:fillRect/>
          </a:stretch>
        </p:blipFill>
        <p:spPr>
          <a:xfrm>
            <a:off x="0" y="0"/>
            <a:ext cx="10160000" cy="7620000"/>
          </a:xfrm>
          <a:prstGeom prst="rect">
            <a:avLst/>
          </a:prstGeom>
        </p:spPr>
      </p:pic>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descr="ContentForgroundOrange.png"/>
          <p:cNvPicPr>
            <a:picLocks noChangeAspect="1"/>
          </p:cNvPicPr>
          <p:nvPr/>
        </p:nvPicPr>
        <p:blipFill>
          <a:blip r:embed="rId2"/>
          <a:stretch>
            <a:fillRect/>
          </a:stretch>
        </p:blipFill>
        <p:spPr>
          <a:xfrm>
            <a:off x="0" y="0"/>
            <a:ext cx="10160000" cy="7620000"/>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sz="half" idx="1"/>
          </p:nvPr>
        </p:nvSpPr>
        <p:spPr>
          <a:xfrm>
            <a:off x="423334" y="1568392"/>
            <a:ext cx="4572000" cy="2366460"/>
          </a:xfrm>
        </p:spPr>
        <p:txBody>
          <a:bodyPr/>
          <a:lstStyle>
            <a:lvl1pPr marL="377743" indent="-377743">
              <a:lnSpc>
                <a:spcPct val="90000"/>
              </a:lnSpc>
              <a:defRPr sz="3100"/>
            </a:lvl1pPr>
            <a:lvl2pPr marL="748138" indent="-361575">
              <a:lnSpc>
                <a:spcPct val="90000"/>
              </a:lnSpc>
              <a:defRPr sz="2700"/>
            </a:lvl2pPr>
            <a:lvl3pPr marL="1059741" indent="-320420">
              <a:lnSpc>
                <a:spcPct val="90000"/>
              </a:lnSpc>
              <a:defRPr sz="2200"/>
            </a:lvl3pPr>
            <a:lvl4pPr marL="1363992" indent="-304253">
              <a:lnSpc>
                <a:spcPct val="90000"/>
              </a:lnSpc>
              <a:defRPr sz="2000"/>
            </a:lvl4pPr>
            <a:lvl5pPr marL="1684413" indent="-311602">
              <a:lnSpc>
                <a:spcPct val="90000"/>
              </a:lnSpc>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64667" y="1568392"/>
            <a:ext cx="4572000" cy="2366460"/>
          </a:xfrm>
        </p:spPr>
        <p:txBody>
          <a:bodyPr/>
          <a:lstStyle>
            <a:lvl1pPr marL="386563" indent="-386563">
              <a:lnSpc>
                <a:spcPct val="90000"/>
              </a:lnSpc>
              <a:defRPr sz="3100"/>
            </a:lvl1pPr>
            <a:lvl2pPr marL="748138" indent="-377743">
              <a:lnSpc>
                <a:spcPct val="90000"/>
              </a:lnSpc>
              <a:defRPr sz="2700"/>
            </a:lvl2pPr>
            <a:lvl3pPr marL="1068558" indent="-336589">
              <a:lnSpc>
                <a:spcPct val="90000"/>
              </a:lnSpc>
              <a:defRPr sz="2200"/>
            </a:lvl3pPr>
            <a:lvl4pPr marL="1363992" indent="-295434">
              <a:lnSpc>
                <a:spcPct val="90000"/>
              </a:lnSpc>
              <a:defRPr sz="2000"/>
            </a:lvl4pPr>
            <a:lvl5pPr marL="1684413" indent="-304253">
              <a:lnSpc>
                <a:spcPct val="90000"/>
              </a:lnSpc>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8" name="Picture 7" descr="ContentForgroundOrange.png"/>
          <p:cNvPicPr>
            <a:picLocks noChangeAspect="1"/>
          </p:cNvPicPr>
          <p:nvPr/>
        </p:nvPicPr>
        <p:blipFill>
          <a:blip r:embed="rId2"/>
          <a:stretch>
            <a:fillRect/>
          </a:stretch>
        </p:blipFill>
        <p:spPr>
          <a:xfrm>
            <a:off x="0" y="0"/>
            <a:ext cx="10160000" cy="7620000"/>
          </a:xfrm>
          <a:prstGeom prst="rect">
            <a:avLst/>
          </a:prstGeom>
        </p:spPr>
      </p:pic>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descr="ContentForgroundOrange.png"/>
          <p:cNvPicPr>
            <a:picLocks noChangeAspect="1"/>
          </p:cNvPicPr>
          <p:nvPr/>
        </p:nvPicPr>
        <p:blipFill>
          <a:blip r:embed="rId2"/>
          <a:stretch>
            <a:fillRect/>
          </a:stretch>
        </p:blipFill>
        <p:spPr>
          <a:xfrm>
            <a:off x="0" y="0"/>
            <a:ext cx="10160000" cy="7620000"/>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23334" y="1568395"/>
            <a:ext cx="4572000" cy="384721"/>
          </a:xfrm>
        </p:spPr>
        <p:txBody>
          <a:bodyPr anchor="b"/>
          <a:lstStyle>
            <a:lvl1pPr marL="0" indent="0">
              <a:lnSpc>
                <a:spcPct val="90000"/>
              </a:lnSpc>
              <a:spcBef>
                <a:spcPts val="0"/>
              </a:spcBef>
              <a:buNone/>
              <a:defRPr sz="2800" b="1"/>
            </a:lvl1pPr>
            <a:lvl2pPr marL="507970" indent="0">
              <a:buNone/>
              <a:defRPr sz="2200" b="1"/>
            </a:lvl2pPr>
            <a:lvl3pPr marL="1015939" indent="0">
              <a:buNone/>
              <a:defRPr sz="2000" b="1"/>
            </a:lvl3pPr>
            <a:lvl4pPr marL="1523909" indent="0">
              <a:buNone/>
              <a:defRPr sz="1800" b="1"/>
            </a:lvl4pPr>
            <a:lvl5pPr marL="2031879" indent="0">
              <a:buNone/>
              <a:defRPr sz="1800" b="1"/>
            </a:lvl5pPr>
            <a:lvl6pPr marL="2539848" indent="0">
              <a:buNone/>
              <a:defRPr sz="1800" b="1"/>
            </a:lvl6pPr>
            <a:lvl7pPr marL="3047816" indent="0">
              <a:buNone/>
              <a:defRPr sz="1800" b="1"/>
            </a:lvl7pPr>
            <a:lvl8pPr marL="3555787" indent="0">
              <a:buNone/>
              <a:defRPr sz="1800" b="1"/>
            </a:lvl8pPr>
            <a:lvl9pPr marL="4063756"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423333" y="2416528"/>
            <a:ext cx="4572000" cy="1708160"/>
          </a:xfrm>
        </p:spPr>
        <p:txBody>
          <a:bodyPr/>
          <a:lstStyle>
            <a:lvl1pPr marL="313072" indent="-313072">
              <a:defRPr sz="2600"/>
            </a:lvl1pPr>
            <a:lvl2pPr marL="624674" indent="-295434">
              <a:defRPr sz="2200"/>
            </a:lvl2pPr>
            <a:lvl3pPr marL="903940" indent="-270447">
              <a:defRPr sz="2000"/>
            </a:lvl3pPr>
            <a:lvl4pPr marL="1167036" indent="-254280">
              <a:defRPr sz="1900"/>
            </a:lvl4pPr>
            <a:lvl5pPr marL="1421316" indent="-229292">
              <a:defRPr sz="1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62204" y="1568395"/>
            <a:ext cx="4574466" cy="384721"/>
          </a:xfrm>
        </p:spPr>
        <p:txBody>
          <a:bodyPr anchor="b"/>
          <a:lstStyle>
            <a:lvl1pPr marL="0" indent="0">
              <a:lnSpc>
                <a:spcPct val="90000"/>
              </a:lnSpc>
              <a:spcBef>
                <a:spcPts val="0"/>
              </a:spcBef>
              <a:buNone/>
              <a:defRPr sz="2800" b="1"/>
            </a:lvl1pPr>
            <a:lvl2pPr marL="507970" indent="0">
              <a:buNone/>
              <a:defRPr sz="2200" b="1"/>
            </a:lvl2pPr>
            <a:lvl3pPr marL="1015939" indent="0">
              <a:buNone/>
              <a:defRPr sz="2000" b="1"/>
            </a:lvl3pPr>
            <a:lvl4pPr marL="1523909" indent="0">
              <a:buNone/>
              <a:defRPr sz="1800" b="1"/>
            </a:lvl4pPr>
            <a:lvl5pPr marL="2031879" indent="0">
              <a:buNone/>
              <a:defRPr sz="1800" b="1"/>
            </a:lvl5pPr>
            <a:lvl6pPr marL="2539848" indent="0">
              <a:buNone/>
              <a:defRPr sz="1800" b="1"/>
            </a:lvl6pPr>
            <a:lvl7pPr marL="3047816" indent="0">
              <a:buNone/>
              <a:defRPr sz="1800" b="1"/>
            </a:lvl7pPr>
            <a:lvl8pPr marL="3555787" indent="0">
              <a:buNone/>
              <a:defRPr sz="1800" b="1"/>
            </a:lvl8pPr>
            <a:lvl9pPr marL="4063756"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61141" y="2416528"/>
            <a:ext cx="4575527" cy="1708160"/>
          </a:xfrm>
        </p:spPr>
        <p:txBody>
          <a:bodyPr/>
          <a:lstStyle>
            <a:lvl1pPr marL="329239" indent="-329239">
              <a:defRPr sz="2600"/>
            </a:lvl1pPr>
            <a:lvl2pPr marL="633493" indent="-304253">
              <a:defRPr sz="2200"/>
            </a:lvl2pPr>
            <a:lvl3pPr marL="912759" indent="-271917">
              <a:defRPr sz="2000"/>
            </a:lvl3pPr>
            <a:lvl4pPr marL="1167036" indent="-263098">
              <a:defRPr sz="1900"/>
            </a:lvl4pPr>
            <a:lvl5pPr marL="1421316" indent="-245461">
              <a:defRPr sz="1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10" name="Picture 9" descr="ContentForgroundOrange.png"/>
          <p:cNvPicPr>
            <a:picLocks noChangeAspect="1"/>
          </p:cNvPicPr>
          <p:nvPr/>
        </p:nvPicPr>
        <p:blipFill>
          <a:blip r:embed="rId2"/>
          <a:stretch>
            <a:fillRect/>
          </a:stretch>
        </p:blipFill>
        <p:spPr>
          <a:xfrm>
            <a:off x="0" y="0"/>
            <a:ext cx="10160000" cy="7620000"/>
          </a:xfrm>
          <a:prstGeom prst="rect">
            <a:avLst/>
          </a:prstGeom>
        </p:spPr>
      </p:pic>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802571" y="3250395"/>
            <a:ext cx="8544279" cy="1538883"/>
          </a:xfrm>
          <a:noFill/>
          <a:ln w="9525">
            <a:noFill/>
            <a:miter lim="800000"/>
            <a:headEnd/>
            <a:tailEnd/>
          </a:ln>
          <a:effectLst/>
        </p:spPr>
        <p:txBody>
          <a:bodyPr anchor="b">
            <a:normAutofit/>
          </a:bodyPr>
          <a:lstStyle>
            <a:lvl1pPr marL="0" indent="0" algn="ctr">
              <a:buFont typeface="Arial" pitchFamily="34" charset="0"/>
              <a:buNone/>
              <a:defRPr lang="en-US" sz="11100" kern="1200" cap="all" dirty="0" smtClean="0">
                <a:solidFill>
                  <a:schemeClr val="bg1">
                    <a:alpha val="35000"/>
                  </a:schemeClr>
                </a:solidFill>
                <a:effectLst/>
                <a:latin typeface="Arial Black" pitchFamily="34" charset="0"/>
                <a:ea typeface="+mj-ea"/>
                <a:cs typeface="+mj-cs"/>
              </a:defRPr>
            </a:lvl1pPr>
          </a:lstStyle>
          <a:p>
            <a:pPr lvl="0"/>
            <a:r>
              <a:rPr lang="en-US" smtClean="0"/>
              <a:t>Click to edit Master text styles</a:t>
            </a:r>
          </a:p>
        </p:txBody>
      </p:sp>
      <p:sp>
        <p:nvSpPr>
          <p:cNvPr id="2" name="Title 1"/>
          <p:cNvSpPr>
            <a:spLocks noGrp="1"/>
          </p:cNvSpPr>
          <p:nvPr>
            <p:ph type="ctrTitle"/>
          </p:nvPr>
        </p:nvSpPr>
        <p:spPr>
          <a:xfrm>
            <a:off x="409224" y="4102381"/>
            <a:ext cx="9327443" cy="1282774"/>
          </a:xfrm>
          <a:noFill/>
          <a:ln w="9525">
            <a:noFill/>
            <a:miter lim="800000"/>
            <a:headEnd/>
            <a:tailEnd/>
          </a:ln>
          <a:effectLst/>
        </p:spPr>
        <p:txBody>
          <a:bodyPr lIns="0" tIns="0" rIns="0" bIns="0"/>
          <a:lstStyle>
            <a:lvl1pPr algn="ctr">
              <a:lnSpc>
                <a:spcPct val="90000"/>
              </a:lnSpc>
              <a:defRPr lang="en-US" sz="4400" b="0" kern="1200" cap="none" spc="-139" dirty="0">
                <a:ln w="3175">
                  <a:noFill/>
                </a:ln>
                <a:solidFill>
                  <a:schemeClr val="tx1"/>
                </a:solidFill>
                <a:effectLst/>
                <a:latin typeface="+mj-lt"/>
                <a:ea typeface="+mj-ea"/>
                <a:cs typeface="+mj-cs"/>
              </a:defRPr>
            </a:lvl1pPr>
          </a:lstStyle>
          <a:p>
            <a:pPr lvl="0"/>
            <a:r>
              <a:rPr lang="en-US" smtClean="0"/>
              <a:t>Click to edit Master title style</a:t>
            </a:r>
            <a:endParaRPr lang="en-US" dirty="0"/>
          </a:p>
        </p:txBody>
      </p:sp>
      <p:sp>
        <p:nvSpPr>
          <p:cNvPr id="3" name="Subtitle 2"/>
          <p:cNvSpPr>
            <a:spLocks noGrp="1"/>
          </p:cNvSpPr>
          <p:nvPr>
            <p:ph type="subTitle" idx="1"/>
          </p:nvPr>
        </p:nvSpPr>
        <p:spPr bwMode="invGray">
          <a:xfrm>
            <a:off x="5078236" y="5421442"/>
            <a:ext cx="4658430" cy="747897"/>
          </a:xfrm>
        </p:spPr>
        <p:txBody>
          <a:bodyPr rtlCol="0">
            <a:sp3d extrusionH="57150">
              <a:bevelT w="12700" h="12700"/>
            </a:sp3d>
          </a:bodyPr>
          <a:lstStyle>
            <a:lvl1pPr marL="0" indent="0" algn="l" defTabSz="1015899" rtl="0" eaLnBrk="1" fontAlgn="base" latinLnBrk="0" hangingPunct="1">
              <a:lnSpc>
                <a:spcPct val="90000"/>
              </a:lnSpc>
              <a:spcBef>
                <a:spcPct val="20000"/>
              </a:spcBef>
              <a:spcAft>
                <a:spcPct val="0"/>
              </a:spcAft>
              <a:buFontTx/>
              <a:buNone/>
              <a:defRPr lang="en-US" sz="2700" kern="1200" dirty="0">
                <a:gradFill>
                  <a:gsLst>
                    <a:gs pos="0">
                      <a:schemeClr val="bg1">
                        <a:lumMod val="65000"/>
                        <a:lumOff val="35000"/>
                      </a:schemeClr>
                    </a:gs>
                    <a:gs pos="50000">
                      <a:srgbClr val="27728D"/>
                    </a:gs>
                    <a:gs pos="100000">
                      <a:schemeClr val="tx1">
                        <a:lumMod val="75000"/>
                        <a:alpha val="85000"/>
                      </a:schemeClr>
                    </a:gs>
                  </a:gsLst>
                  <a:lin ang="16200000" scaled="1"/>
                </a:gradFill>
                <a:effectLst/>
                <a:latin typeface="+mn-lt"/>
                <a:ea typeface="+mn-ea"/>
                <a:cs typeface="+mn-cs"/>
              </a:defRPr>
            </a:lvl1pPr>
            <a:lvl2pPr marL="507949" indent="0" algn="ctr">
              <a:buNone/>
              <a:defRPr>
                <a:solidFill>
                  <a:schemeClr val="tx1">
                    <a:tint val="75000"/>
                  </a:schemeClr>
                </a:solidFill>
              </a:defRPr>
            </a:lvl2pPr>
            <a:lvl3pPr marL="1015899" indent="0" algn="ctr">
              <a:buNone/>
              <a:defRPr>
                <a:solidFill>
                  <a:schemeClr val="tx1">
                    <a:tint val="75000"/>
                  </a:schemeClr>
                </a:solidFill>
              </a:defRPr>
            </a:lvl3pPr>
            <a:lvl4pPr marL="1523848" indent="0" algn="ctr">
              <a:buNone/>
              <a:defRPr>
                <a:solidFill>
                  <a:schemeClr val="tx1">
                    <a:tint val="75000"/>
                  </a:schemeClr>
                </a:solidFill>
              </a:defRPr>
            </a:lvl4pPr>
            <a:lvl5pPr marL="2031796" indent="0" algn="ctr">
              <a:buNone/>
              <a:defRPr>
                <a:solidFill>
                  <a:schemeClr val="tx1">
                    <a:tint val="75000"/>
                  </a:schemeClr>
                </a:solidFill>
              </a:defRPr>
            </a:lvl5pPr>
            <a:lvl6pPr marL="2539747" indent="0" algn="ctr">
              <a:buNone/>
              <a:defRPr>
                <a:solidFill>
                  <a:schemeClr val="tx1">
                    <a:tint val="75000"/>
                  </a:schemeClr>
                </a:solidFill>
              </a:defRPr>
            </a:lvl6pPr>
            <a:lvl7pPr marL="3047695" indent="0" algn="ctr">
              <a:buNone/>
              <a:defRPr>
                <a:solidFill>
                  <a:schemeClr val="tx1">
                    <a:tint val="75000"/>
                  </a:schemeClr>
                </a:solidFill>
              </a:defRPr>
            </a:lvl7pPr>
            <a:lvl8pPr marL="3555644" indent="0" algn="ctr">
              <a:buNone/>
              <a:defRPr>
                <a:solidFill>
                  <a:schemeClr val="tx1">
                    <a:tint val="75000"/>
                  </a:schemeClr>
                </a:solidFill>
              </a:defRPr>
            </a:lvl8pPr>
            <a:lvl9pPr marL="4063595"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5"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4" name="Picture 3" descr="ContentForgroundOrange.png"/>
          <p:cNvPicPr>
            <a:picLocks noChangeAspect="1"/>
          </p:cNvPicPr>
          <p:nvPr/>
        </p:nvPicPr>
        <p:blipFill>
          <a:blip r:embed="rId2"/>
          <a:stretch>
            <a:fillRect/>
          </a:stretch>
        </p:blipFill>
        <p:spPr>
          <a:xfrm>
            <a:off x="0" y="0"/>
            <a:ext cx="10160000" cy="7620000"/>
          </a:xfrm>
          <a:prstGeom prst="rect">
            <a:avLst/>
          </a:prstGeom>
        </p:spPr>
      </p:pic>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Light background developer code">
    <p:spTree>
      <p:nvGrpSpPr>
        <p:cNvPr id="1" name=""/>
        <p:cNvGrpSpPr/>
        <p:nvPr/>
      </p:nvGrpSpPr>
      <p:grpSpPr>
        <a:xfrm>
          <a:off x="0" y="0"/>
          <a:ext cx="0" cy="0"/>
          <a:chOff x="0" y="0"/>
          <a:chExt cx="0" cy="0"/>
        </a:xfrm>
      </p:grpSpPr>
      <p:pic>
        <p:nvPicPr>
          <p:cNvPr id="8" name="Picture 7" descr="white-orange shape for code slide.png"/>
          <p:cNvPicPr>
            <a:picLocks noChangeAspect="1"/>
          </p:cNvPicPr>
          <p:nvPr/>
        </p:nvPicPr>
        <p:blipFill>
          <a:blip r:embed="rId2"/>
          <a:stretch>
            <a:fillRect/>
          </a:stretch>
        </p:blipFill>
        <p:spPr bwMode="white">
          <a:xfrm>
            <a:off x="0" y="0"/>
            <a:ext cx="10160000" cy="7620000"/>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430063" y="1747072"/>
            <a:ext cx="9273414" cy="1812804"/>
          </a:xfrm>
        </p:spPr>
        <p:txBody>
          <a:bodyPr/>
          <a:lstStyle>
            <a:lvl1pPr marL="0" indent="0">
              <a:lnSpc>
                <a:spcPct val="80000"/>
              </a:lnSpc>
              <a:buFontTx/>
              <a:buNone/>
              <a:defRPr sz="3100" b="0">
                <a:solidFill>
                  <a:srgbClr val="000000"/>
                </a:solidFill>
                <a:latin typeface="Consolas" pitchFamily="49" charset="0"/>
                <a:cs typeface="Courier New" pitchFamily="49" charset="0"/>
              </a:defRPr>
            </a:lvl1pPr>
            <a:lvl2pPr marL="507990" indent="7055">
              <a:lnSpc>
                <a:spcPct val="80000"/>
              </a:lnSpc>
              <a:buFontTx/>
              <a:buNone/>
              <a:defRPr sz="2700" b="0">
                <a:solidFill>
                  <a:srgbClr val="000000"/>
                </a:solidFill>
                <a:latin typeface="Consolas" pitchFamily="49" charset="0"/>
                <a:cs typeface="Courier New" pitchFamily="49" charset="0"/>
              </a:defRPr>
            </a:lvl2pPr>
            <a:lvl3pPr marL="885454" indent="0">
              <a:lnSpc>
                <a:spcPct val="80000"/>
              </a:lnSpc>
              <a:buFontTx/>
              <a:buNone/>
              <a:defRPr sz="2200" b="0">
                <a:solidFill>
                  <a:srgbClr val="000000"/>
                </a:solidFill>
                <a:latin typeface="Consolas" pitchFamily="49" charset="0"/>
                <a:cs typeface="Courier New" pitchFamily="49" charset="0"/>
              </a:defRPr>
            </a:lvl3pPr>
            <a:lvl4pPr marL="1275266" indent="22931">
              <a:lnSpc>
                <a:spcPct val="80000"/>
              </a:lnSpc>
              <a:buFontTx/>
              <a:buNone/>
              <a:defRPr sz="2200" b="0">
                <a:solidFill>
                  <a:srgbClr val="000000"/>
                </a:solidFill>
                <a:latin typeface="Consolas" pitchFamily="49" charset="0"/>
                <a:cs typeface="Courier New" pitchFamily="49" charset="0"/>
              </a:defRPr>
            </a:lvl4pPr>
            <a:lvl5pPr marL="1654495" indent="0">
              <a:lnSpc>
                <a:spcPct val="80000"/>
              </a:lnSpc>
              <a:buFontTx/>
              <a:buNone/>
              <a:defRPr sz="2200" b="0">
                <a:solidFill>
                  <a:srgbClr val="000000"/>
                </a:solidFill>
                <a:latin typeface="Consolas"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3" name="Picture 2" descr="ContentForgroundOrange.png"/>
          <p:cNvPicPr>
            <a:picLocks noChangeAspect="1"/>
          </p:cNvPicPr>
          <p:nvPr/>
        </p:nvPicPr>
        <p:blipFill>
          <a:blip r:embed="rId2"/>
          <a:stretch>
            <a:fillRect/>
          </a:stretch>
        </p:blipFill>
        <p:spPr>
          <a:xfrm>
            <a:off x="0" y="0"/>
            <a:ext cx="10160000" cy="7620000"/>
          </a:xfrm>
          <a:prstGeom prst="rect">
            <a:avLst/>
          </a:prstGeom>
        </p:spPr>
      </p:pic>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WALKIN - Prints in GRAYSCAL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Q &amp;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1355222" y="1629543"/>
            <a:ext cx="7772167" cy="1538882"/>
          </a:xfrm>
          <a:scene3d>
            <a:camera prst="orthographicFront"/>
            <a:lightRig rig="contrasting" dir="t"/>
          </a:scene3d>
          <a:sp3d/>
        </p:spPr>
        <p:txBody>
          <a:bodyPr anchor="t" anchorCtr="0">
            <a:noAutofit/>
            <a:sp3d extrusionH="57150">
              <a:bevelT w="19050" h="31750"/>
              <a:contourClr>
                <a:srgbClr val="CCFF99"/>
              </a:contourClr>
            </a:sp3d>
          </a:bodyPr>
          <a:lstStyle>
            <a:lvl1pPr marL="0" indent="0" algn="l">
              <a:buFont typeface="Arial" pitchFamily="34" charset="0"/>
              <a:buNone/>
              <a:defRPr kumimoji="0" lang="en-US" sz="11100" b="0" i="0" u="none" strike="noStrike" kern="1200" cap="none" spc="-556" normalizeH="0" baseline="0" noProof="0" dirty="0" smtClean="0">
                <a:ln w="11430"/>
                <a:gradFill flip="none" rotWithShape="1">
                  <a:gsLst>
                    <a:gs pos="0">
                      <a:srgbClr val="FFFFFF"/>
                    </a:gs>
                    <a:gs pos="28000">
                      <a:srgbClr val="F6C9A8"/>
                    </a:gs>
                    <a:gs pos="62000">
                      <a:srgbClr val="ED9655"/>
                    </a:gs>
                    <a:gs pos="88000">
                      <a:srgbClr val="EA883E"/>
                    </a:gs>
                  </a:gsLst>
                  <a:lin ang="5400000" scaled="1"/>
                  <a:tileRect/>
                </a:gradFill>
                <a:effectLst/>
                <a:uLnTx/>
                <a:uFillTx/>
                <a:latin typeface="Calibri" pitchFamily="34" charset="0"/>
                <a:ea typeface="+mn-ea"/>
                <a:cs typeface="+mn-cs"/>
              </a:defRPr>
            </a:lvl1pPr>
          </a:lstStyle>
          <a:p>
            <a:pPr lvl="0"/>
            <a:r>
              <a:rPr lang="en-US" dirty="0" smtClean="0"/>
              <a:t>Q &amp; A</a:t>
            </a:r>
          </a:p>
        </p:txBody>
      </p:sp>
      <p:sp>
        <p:nvSpPr>
          <p:cNvPr id="5"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rgbClr val="F2B486"/>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rgbClr val="F2B486"/>
              </a:solidFill>
              <a:effectLst/>
              <a:uLnTx/>
              <a:uFillTx/>
              <a:latin typeface="+mn-lt"/>
              <a:ea typeface="+mn-ea"/>
              <a:cs typeface="+mn-cs"/>
            </a:endParaRPr>
          </a:p>
        </p:txBody>
      </p:sp>
      <p:pic>
        <p:nvPicPr>
          <p:cNvPr id="4" name="Picture 3" descr="Bottom_Bar_02.png"/>
          <p:cNvPicPr>
            <a:picLocks noChangeAspect="1"/>
          </p:cNvPicPr>
          <p:nvPr/>
        </p:nvPicPr>
        <p:blipFill>
          <a:blip r:embed="rId3"/>
          <a:stretch>
            <a:fillRect/>
          </a:stretch>
        </p:blipFill>
        <p:spPr>
          <a:xfrm>
            <a:off x="0" y="6379766"/>
            <a:ext cx="10160000" cy="1240234"/>
          </a:xfrm>
          <a:prstGeom prst="rect">
            <a:avLst/>
          </a:prstGeom>
        </p:spPr>
      </p:pic>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resentation Outline">
    <p:bg bwMode="black">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white"/>
        <p:txBody>
          <a:bodyPr/>
          <a:lstStyle>
            <a:lvl1pPr marL="0" marR="0" indent="0" defTabSz="1015939" rtl="0" eaLnBrk="1" fontAlgn="auto" latinLnBrk="0" hangingPunct="1">
              <a:lnSpc>
                <a:spcPct val="90000"/>
              </a:lnSpc>
              <a:spcBef>
                <a:spcPct val="0"/>
              </a:spcBef>
              <a:spcAft>
                <a:spcPts val="0"/>
              </a:spcAft>
              <a:tabLst/>
              <a:defRPr/>
            </a:lvl1pPr>
          </a:lstStyle>
          <a:p>
            <a:pPr marL="0" marR="0" lvl="0" indent="0" defTabSz="1015939" rtl="0" eaLnBrk="1" fontAlgn="auto" latinLnBrk="0" hangingPunct="1">
              <a:lnSpc>
                <a:spcPct val="90000"/>
              </a:lnSpc>
              <a:spcBef>
                <a:spcPct val="0"/>
              </a:spcBef>
              <a:spcAft>
                <a:spcPts val="0"/>
              </a:spcAft>
              <a:tabLst/>
              <a:defRPr/>
            </a:pPr>
            <a:r>
              <a:rPr kumimoji="0" lang="en-US" sz="5300" b="0" i="0" u="none" strike="noStrike" kern="1200" cap="none" spc="-111" normalizeH="0" baseline="0" noProof="0" dirty="0" smtClean="0">
                <a:ln w="3175">
                  <a:noFill/>
                </a:ln>
                <a:solidFill>
                  <a:schemeClr val="tx1"/>
                </a:solidFill>
                <a:effectLst/>
                <a:uLnTx/>
                <a:uFillTx/>
                <a:latin typeface="Calibri" pitchFamily="34" charset="0"/>
                <a:ea typeface="+mn-ea"/>
                <a:cs typeface="Arial" charset="0"/>
              </a:rPr>
              <a:t>Presentation Outline (hidden slide):</a:t>
            </a:r>
            <a:endParaRPr kumimoji="0" lang="en-US" sz="5300" b="0" i="0" u="none" strike="noStrike" kern="1200" cap="none" spc="-111" normalizeH="0" baseline="0" noProof="0" dirty="0">
              <a:ln w="3175">
                <a:noFill/>
              </a:ln>
              <a:solidFill>
                <a:schemeClr val="tx1"/>
              </a:solidFill>
              <a:effectLst/>
              <a:uLnTx/>
              <a:uFillTx/>
              <a:latin typeface="Calibri" pitchFamily="34" charset="0"/>
              <a:ea typeface="+mn-ea"/>
              <a:cs typeface="Arial" charset="0"/>
            </a:endParaRPr>
          </a:p>
        </p:txBody>
      </p:sp>
      <p:sp>
        <p:nvSpPr>
          <p:cNvPr id="6" name="Text Placeholder 5"/>
          <p:cNvSpPr>
            <a:spLocks noGrp="1"/>
          </p:cNvSpPr>
          <p:nvPr>
            <p:ph type="body" sz="quarter" idx="10" hasCustomPrompt="1"/>
          </p:nvPr>
        </p:nvSpPr>
        <p:spPr bwMode="white">
          <a:xfrm>
            <a:off x="423335" y="2116667"/>
            <a:ext cx="9313333" cy="5009064"/>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r>
              <a:rPr lang="en-US" dirty="0" smtClean="0"/>
              <a:t>Title:</a:t>
            </a:r>
          </a:p>
          <a:p>
            <a:r>
              <a:rPr lang="en-US" dirty="0" smtClean="0"/>
              <a:t>Technical Level:</a:t>
            </a:r>
          </a:p>
          <a:p>
            <a:r>
              <a:rPr lang="en-US" dirty="0" smtClean="0"/>
              <a:t>Intended Audience:</a:t>
            </a:r>
          </a:p>
          <a:p>
            <a:r>
              <a:rPr lang="en-US" dirty="0" smtClean="0"/>
              <a:t>Objectives (what do you want the audience to take away from this session):</a:t>
            </a:r>
          </a:p>
          <a:p>
            <a:pPr lvl="1"/>
            <a:r>
              <a:rPr lang="en-US" dirty="0" smtClean="0"/>
              <a:t>1. </a:t>
            </a:r>
          </a:p>
          <a:p>
            <a:pPr lvl="1"/>
            <a:r>
              <a:rPr lang="en-US" dirty="0" smtClean="0"/>
              <a:t>2.</a:t>
            </a:r>
          </a:p>
          <a:p>
            <a:pPr lvl="1"/>
            <a:r>
              <a:rPr lang="en-US" dirty="0" smtClean="0"/>
              <a:t>3.</a:t>
            </a:r>
          </a:p>
          <a:p>
            <a:r>
              <a:rPr lang="en-US" dirty="0" smtClean="0"/>
              <a:t>Presentation Outline (including demos):</a:t>
            </a:r>
          </a:p>
        </p:txBody>
      </p:sp>
      <p:sp>
        <p:nvSpPr>
          <p:cNvPr id="7"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rgbClr val="000000"/>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rgbClr val="000000"/>
              </a:solidFill>
              <a:effectLst/>
              <a:uLnTx/>
              <a:uFillTx/>
              <a:latin typeface="+mn-lt"/>
              <a:ea typeface="+mn-ea"/>
              <a:cs typeface="+mn-cs"/>
            </a:endParaRPr>
          </a:p>
        </p:txBody>
      </p:sp>
      <p:sp>
        <p:nvSpPr>
          <p:cNvPr id="10" name="Text Box 4"/>
          <p:cNvSpPr txBox="1">
            <a:spLocks noChangeArrowheads="1"/>
          </p:cNvSpPr>
          <p:nvPr/>
        </p:nvSpPr>
        <p:spPr bwMode="auto">
          <a:xfrm>
            <a:off x="423335" y="1029920"/>
            <a:ext cx="9313333" cy="983803"/>
          </a:xfrm>
          <a:prstGeom prst="rect">
            <a:avLst/>
          </a:prstGeom>
          <a:solidFill>
            <a:srgbClr val="FFFF99"/>
          </a:solidFill>
          <a:ln w="38100">
            <a:solidFill>
              <a:srgbClr val="FFFF00"/>
            </a:solidFill>
            <a:miter lim="800000"/>
            <a:headEnd/>
            <a:tailEnd/>
          </a:ln>
        </p:spPr>
        <p:txBody>
          <a:bodyPr lIns="101595" tIns="50796" rIns="101595" bIns="50796"/>
          <a:lstStyle/>
          <a:p>
            <a:r>
              <a:rPr lang="en-US" dirty="0">
                <a:solidFill>
                  <a:srgbClr val="990033"/>
                </a:solidFill>
              </a:rPr>
              <a:t>Speaker instructions: </a:t>
            </a:r>
            <a:r>
              <a:rPr lang="en-US" sz="1800" dirty="0" smtClean="0">
                <a:solidFill>
                  <a:srgbClr val="000000"/>
                </a:solidFill>
              </a:rPr>
              <a:t>Complete this slide to assist your SME (subject matter expert) in evaluatin</a:t>
            </a:r>
            <a:r>
              <a:rPr lang="en-US" sz="1800" dirty="0">
                <a:solidFill>
                  <a:srgbClr val="000000"/>
                </a:solidFill>
              </a:rPr>
              <a:t>g </a:t>
            </a:r>
            <a:r>
              <a:rPr lang="en-US" sz="1800" dirty="0" smtClean="0">
                <a:solidFill>
                  <a:srgbClr val="000000"/>
                </a:solidFill>
              </a:rPr>
              <a:t>your </a:t>
            </a:r>
            <a:r>
              <a:rPr lang="en-US" sz="1800" dirty="0">
                <a:solidFill>
                  <a:srgbClr val="000000"/>
                </a:solidFill>
              </a:rPr>
              <a:t>presentation flow, topic coverage, demo integration and alignment of content to your session description and level. </a:t>
            </a:r>
          </a:p>
          <a:p>
            <a:pPr>
              <a:lnSpc>
                <a:spcPct val="90000"/>
              </a:lnSpc>
              <a:spcBef>
                <a:spcPct val="20000"/>
              </a:spcBef>
            </a:pPr>
            <a:endParaRPr lang="en-US" dirty="0">
              <a:solidFill>
                <a:srgbClr val="990033"/>
              </a:solidFill>
            </a:endParaRP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ources for Developers">
    <p:spTree>
      <p:nvGrpSpPr>
        <p:cNvPr id="1" name=""/>
        <p:cNvGrpSpPr/>
        <p:nvPr/>
      </p:nvGrpSpPr>
      <p:grpSpPr>
        <a:xfrm>
          <a:off x="0" y="0"/>
          <a:ext cx="0" cy="0"/>
          <a:chOff x="0" y="0"/>
          <a:chExt cx="0" cy="0"/>
        </a:xfrm>
      </p:grpSpPr>
      <p:sp>
        <p:nvSpPr>
          <p:cNvPr id="3" name="Rounded Rectangle 2"/>
          <p:cNvSpPr/>
          <p:nvPr/>
        </p:nvSpPr>
        <p:spPr bwMode="auto">
          <a:xfrm>
            <a:off x="0" y="1100668"/>
            <a:ext cx="10160000" cy="931333"/>
          </a:xfrm>
          <a:prstGeom prst="roundRect">
            <a:avLst>
              <a:gd name="adj" fmla="val 50000"/>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lIns="101598" tIns="50798" rIns="101598" bIns="50798" anchor="ctr" anchorCtr="0"/>
          <a:lstStyle/>
          <a:p>
            <a:pPr algn="ctr" defTabSz="1015645" fontAlgn="base">
              <a:spcBef>
                <a:spcPct val="0"/>
              </a:spcBef>
              <a:spcAft>
                <a:spcPct val="0"/>
              </a:spcAft>
              <a:defRPr/>
            </a:pPr>
            <a:endParaRPr lang="en-US" sz="1800" dirty="0" smtClean="0">
              <a:solidFill>
                <a:srgbClr val="FFFFFF"/>
              </a:solidFill>
              <a:effectLst>
                <a:outerShdw blurRad="38100" dist="38100" dir="2700000" algn="tl">
                  <a:srgbClr val="000000">
                    <a:alpha val="43137"/>
                  </a:srgbClr>
                </a:outerShdw>
              </a:effectLst>
              <a:latin typeface="Segoe" pitchFamily="34" charset="0"/>
            </a:endParaRPr>
          </a:p>
        </p:txBody>
      </p:sp>
      <p:sp>
        <p:nvSpPr>
          <p:cNvPr id="4" name="Rounded Rectangle 3"/>
          <p:cNvSpPr/>
          <p:nvPr/>
        </p:nvSpPr>
        <p:spPr bwMode="auto">
          <a:xfrm>
            <a:off x="0" y="3810000"/>
            <a:ext cx="6519333" cy="931333"/>
          </a:xfrm>
          <a:prstGeom prst="roundRect">
            <a:avLst>
              <a:gd name="adj" fmla="val 50000"/>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lIns="101598" tIns="50798" rIns="101598" bIns="50798" anchor="ctr" anchorCtr="0"/>
          <a:lstStyle/>
          <a:p>
            <a:pPr algn="ctr" defTabSz="1015645" fontAlgn="base">
              <a:spcBef>
                <a:spcPct val="0"/>
              </a:spcBef>
              <a:spcAft>
                <a:spcPct val="0"/>
              </a:spcAft>
              <a:defRPr/>
            </a:pPr>
            <a:endParaRPr lang="en-US" sz="1800" dirty="0" smtClean="0">
              <a:solidFill>
                <a:srgbClr val="FFFFFF"/>
              </a:solidFill>
              <a:effectLst>
                <a:outerShdw blurRad="38100" dist="38100" dir="2700000" algn="tl">
                  <a:srgbClr val="000000">
                    <a:alpha val="43137"/>
                  </a:srgbClr>
                </a:outerShdw>
              </a:effectLst>
              <a:latin typeface="Segoe" pitchFamily="34" charset="0"/>
            </a:endParaRPr>
          </a:p>
        </p:txBody>
      </p:sp>
      <p:pic>
        <p:nvPicPr>
          <p:cNvPr id="5" name="Picture 4" descr="C:\Users\bmarb\AppData\Local\Temp\msohtmlclip1\01\clip_image001.png"/>
          <p:cNvPicPr>
            <a:picLocks noChangeAspect="1" noChangeArrowheads="1"/>
          </p:cNvPicPr>
          <p:nvPr/>
        </p:nvPicPr>
        <p:blipFill>
          <a:blip r:embed="rId2"/>
          <a:srcRect/>
          <a:stretch>
            <a:fillRect/>
          </a:stretch>
        </p:blipFill>
        <p:spPr bwMode="auto">
          <a:xfrm>
            <a:off x="5087939" y="2455334"/>
            <a:ext cx="4648729" cy="3570224"/>
          </a:xfrm>
          <a:prstGeom prst="rect">
            <a:avLst/>
          </a:prstGeom>
          <a:noFill/>
          <a:ln>
            <a:noFill/>
          </a:ln>
          <a:effectLst>
            <a:glow rad="101600">
              <a:schemeClr val="accent6">
                <a:satMod val="175000"/>
                <a:alpha val="40000"/>
              </a:schemeClr>
            </a:glow>
            <a:reflection blurRad="6350" stA="52000" endA="300" endPos="35000" dir="5400000" sy="-100000" algn="bl" rotWithShape="0"/>
          </a:effectLst>
          <a:scene3d>
            <a:camera prst="perspectiveHeroicExtremeLeftFacing" fov="3000000">
              <a:rot lat="777496" lon="1390288" rev="21572207"/>
            </a:camera>
            <a:lightRig rig="threePt" dir="t"/>
          </a:scene3d>
        </p:spPr>
      </p:pic>
      <p:grpSp>
        <p:nvGrpSpPr>
          <p:cNvPr id="2" name="Group 29"/>
          <p:cNvGrpSpPr/>
          <p:nvPr/>
        </p:nvGrpSpPr>
        <p:grpSpPr>
          <a:xfrm>
            <a:off x="254000" y="1386417"/>
            <a:ext cx="508000" cy="508000"/>
            <a:chOff x="0" y="1400175"/>
            <a:chExt cx="457200" cy="457200"/>
          </a:xfrm>
        </p:grpSpPr>
        <p:sp>
          <p:nvSpPr>
            <p:cNvPr id="7" name="Oval 6"/>
            <p:cNvSpPr/>
            <p:nvPr/>
          </p:nvSpPr>
          <p:spPr>
            <a:xfrm>
              <a:off x="161365" y="1561540"/>
              <a:ext cx="152400" cy="152400"/>
            </a:xfrm>
            <a:prstGeom prst="ellipse">
              <a:avLst/>
            </a:prstGeom>
            <a:gradFill flip="none" rotWithShape="1">
              <a:gsLst>
                <a:gs pos="10000">
                  <a:srgbClr val="C0504D">
                    <a:lumMod val="50000"/>
                  </a:srgbClr>
                </a:gs>
                <a:gs pos="100000">
                  <a:srgbClr val="F79646">
                    <a:lumMod val="50000"/>
                  </a:srgbClr>
                </a:gs>
              </a:gsLst>
              <a:path path="shape">
                <a:fillToRect l="50000" t="50000" r="50000" b="50000"/>
              </a:path>
              <a:tileRect/>
            </a:gradFill>
            <a:ln w="12700" cap="flat" cmpd="sng" algn="ctr">
              <a:gradFill>
                <a:gsLst>
                  <a:gs pos="0">
                    <a:srgbClr val="F79646">
                      <a:lumMod val="75000"/>
                    </a:srgbClr>
                  </a:gs>
                  <a:gs pos="100000">
                    <a:srgbClr val="F79646"/>
                  </a:gs>
                </a:gsLst>
                <a:lin ang="5400000" scaled="0"/>
              </a:gradFill>
              <a:prstDash val="solid"/>
            </a:ln>
            <a:effectLst/>
            <a:scene3d>
              <a:camera prst="orthographicFront"/>
              <a:lightRig rig="threePt" dir="t">
                <a:rot lat="0" lon="0" rev="4800000"/>
              </a:lightRig>
            </a:scene3d>
            <a:sp3d/>
          </p:spPr>
          <p:txBody>
            <a:bodyPr rtlCol="0" anchor="ctr"/>
            <a:lstStyle/>
            <a:p>
              <a:pPr marL="0" marR="0" lvl="0" indent="0" algn="ctr" defTabSz="101598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8" name="Oval 7"/>
            <p:cNvSpPr/>
            <p:nvPr/>
          </p:nvSpPr>
          <p:spPr>
            <a:xfrm>
              <a:off x="0" y="1400175"/>
              <a:ext cx="457200" cy="457200"/>
            </a:xfrm>
            <a:prstGeom prst="ellipse">
              <a:avLst/>
            </a:prstGeom>
            <a:solidFill>
              <a:srgbClr val="FFC000"/>
            </a:solidFill>
            <a:ln w="25400" cap="flat" cmpd="sng" algn="ctr">
              <a:noFill/>
              <a:prstDash val="solid"/>
            </a:ln>
            <a:effectLst>
              <a:softEdge rad="127000"/>
            </a:effectLst>
          </p:spPr>
          <p:txBody>
            <a:bodyPr rtlCol="0" anchor="ctr"/>
            <a:lstStyle/>
            <a:p>
              <a:pPr marL="0" marR="0" lvl="0" indent="0" algn="ctr" defTabSz="101598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9" name="Oval 8"/>
            <p:cNvSpPr/>
            <p:nvPr/>
          </p:nvSpPr>
          <p:spPr>
            <a:xfrm>
              <a:off x="152400" y="1552575"/>
              <a:ext cx="152400" cy="152400"/>
            </a:xfrm>
            <a:prstGeom prst="ellipse">
              <a:avLst/>
            </a:prstGeom>
            <a:solidFill>
              <a:sysClr val="window" lastClr="FFFFFF"/>
            </a:solidFill>
            <a:ln w="12700" cap="flat" cmpd="sng" algn="ctr">
              <a:solidFill>
                <a:srgbClr val="FFFF00"/>
              </a:solidFill>
              <a:prstDash val="solid"/>
            </a:ln>
            <a:effectLst/>
          </p:spPr>
          <p:txBody>
            <a:bodyPr rtlCol="0" anchor="ctr"/>
            <a:lstStyle/>
            <a:p>
              <a:pPr marL="0" marR="0" lvl="0" indent="0" algn="ctr" defTabSz="101598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 lastClr="FFFFFF"/>
                </a:solidFill>
                <a:effectLst/>
                <a:uLnTx/>
                <a:uFillTx/>
                <a:latin typeface="Calibri"/>
                <a:ea typeface="+mn-ea"/>
                <a:cs typeface="+mn-cs"/>
              </a:endParaRPr>
            </a:p>
          </p:txBody>
        </p:sp>
      </p:grpSp>
      <p:grpSp>
        <p:nvGrpSpPr>
          <p:cNvPr id="6" name="Group 33"/>
          <p:cNvGrpSpPr/>
          <p:nvPr/>
        </p:nvGrpSpPr>
        <p:grpSpPr>
          <a:xfrm>
            <a:off x="254000" y="4079874"/>
            <a:ext cx="508000" cy="508000"/>
            <a:chOff x="0" y="1400175"/>
            <a:chExt cx="457200" cy="457200"/>
          </a:xfrm>
        </p:grpSpPr>
        <p:sp>
          <p:nvSpPr>
            <p:cNvPr id="11" name="Oval 10"/>
            <p:cNvSpPr/>
            <p:nvPr/>
          </p:nvSpPr>
          <p:spPr>
            <a:xfrm>
              <a:off x="161365" y="1561540"/>
              <a:ext cx="152400" cy="152400"/>
            </a:xfrm>
            <a:prstGeom prst="ellipse">
              <a:avLst/>
            </a:prstGeom>
            <a:gradFill flip="none" rotWithShape="1">
              <a:gsLst>
                <a:gs pos="10000">
                  <a:srgbClr val="C0504D">
                    <a:lumMod val="50000"/>
                  </a:srgbClr>
                </a:gs>
                <a:gs pos="100000">
                  <a:srgbClr val="F79646">
                    <a:lumMod val="50000"/>
                  </a:srgbClr>
                </a:gs>
              </a:gsLst>
              <a:path path="shape">
                <a:fillToRect l="50000" t="50000" r="50000" b="50000"/>
              </a:path>
              <a:tileRect/>
            </a:gradFill>
            <a:ln w="12700" cap="flat" cmpd="sng" algn="ctr">
              <a:gradFill>
                <a:gsLst>
                  <a:gs pos="0">
                    <a:srgbClr val="F79646">
                      <a:lumMod val="75000"/>
                    </a:srgbClr>
                  </a:gs>
                  <a:gs pos="100000">
                    <a:srgbClr val="F79646"/>
                  </a:gs>
                </a:gsLst>
                <a:lin ang="5400000" scaled="0"/>
              </a:gradFill>
              <a:prstDash val="solid"/>
            </a:ln>
            <a:effectLst/>
            <a:scene3d>
              <a:camera prst="orthographicFront"/>
              <a:lightRig rig="threePt" dir="t">
                <a:rot lat="0" lon="0" rev="4800000"/>
              </a:lightRig>
            </a:scene3d>
            <a:sp3d/>
          </p:spPr>
          <p:txBody>
            <a:bodyPr rtlCol="0" anchor="ctr"/>
            <a:lstStyle/>
            <a:p>
              <a:pPr marL="0" marR="0" lvl="0" indent="0" algn="ctr" defTabSz="101598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12" name="Oval 11"/>
            <p:cNvSpPr/>
            <p:nvPr/>
          </p:nvSpPr>
          <p:spPr>
            <a:xfrm>
              <a:off x="0" y="1400175"/>
              <a:ext cx="457200" cy="457200"/>
            </a:xfrm>
            <a:prstGeom prst="ellipse">
              <a:avLst/>
            </a:prstGeom>
            <a:solidFill>
              <a:srgbClr val="FFC000"/>
            </a:solidFill>
            <a:ln w="25400" cap="flat" cmpd="sng" algn="ctr">
              <a:noFill/>
              <a:prstDash val="solid"/>
            </a:ln>
            <a:effectLst>
              <a:softEdge rad="127000"/>
            </a:effectLst>
          </p:spPr>
          <p:txBody>
            <a:bodyPr rtlCol="0" anchor="ctr"/>
            <a:lstStyle/>
            <a:p>
              <a:pPr marL="0" marR="0" lvl="0" indent="0" algn="ctr" defTabSz="101598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 lastClr="FFFFFF"/>
                </a:solidFill>
                <a:effectLst/>
                <a:uLnTx/>
                <a:uFillTx/>
                <a:latin typeface="Calibri"/>
                <a:ea typeface="+mn-ea"/>
                <a:cs typeface="+mn-cs"/>
              </a:endParaRPr>
            </a:p>
          </p:txBody>
        </p:sp>
        <p:sp>
          <p:nvSpPr>
            <p:cNvPr id="13" name="Oval 12"/>
            <p:cNvSpPr/>
            <p:nvPr/>
          </p:nvSpPr>
          <p:spPr>
            <a:xfrm>
              <a:off x="152400" y="1552575"/>
              <a:ext cx="152400" cy="152400"/>
            </a:xfrm>
            <a:prstGeom prst="ellipse">
              <a:avLst/>
            </a:prstGeom>
            <a:solidFill>
              <a:sysClr val="window" lastClr="FFFFFF"/>
            </a:solidFill>
            <a:ln w="12700" cap="flat" cmpd="sng" algn="ctr">
              <a:solidFill>
                <a:srgbClr val="FFFF00"/>
              </a:solidFill>
              <a:prstDash val="solid"/>
            </a:ln>
            <a:effectLst/>
          </p:spPr>
          <p:txBody>
            <a:bodyPr rtlCol="0" anchor="ctr"/>
            <a:lstStyle/>
            <a:p>
              <a:pPr marL="0" marR="0" lvl="0" indent="0" algn="ctr" defTabSz="101598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 lastClr="FFFFFF"/>
                </a:solidFill>
                <a:effectLst/>
                <a:uLnTx/>
                <a:uFillTx/>
                <a:latin typeface="Calibri"/>
                <a:ea typeface="+mn-ea"/>
                <a:cs typeface="+mn-cs"/>
              </a:endParaRPr>
            </a:p>
          </p:txBody>
        </p:sp>
      </p:grpSp>
      <p:sp>
        <p:nvSpPr>
          <p:cNvPr id="15" name="Oval 14"/>
          <p:cNvSpPr/>
          <p:nvPr/>
        </p:nvSpPr>
        <p:spPr bwMode="auto">
          <a:xfrm>
            <a:off x="105833" y="1206501"/>
            <a:ext cx="846667" cy="846667"/>
          </a:xfrm>
          <a:prstGeom prst="ellipse">
            <a:avLst/>
          </a:prstGeom>
          <a:gradFill flip="none" rotWithShape="1">
            <a:gsLst>
              <a:gs pos="0">
                <a:schemeClr val="tx1"/>
              </a:gs>
              <a:gs pos="100000">
                <a:schemeClr val="tx1">
                  <a:alpha val="0"/>
                </a:schemeClr>
              </a:gs>
            </a:gsLst>
            <a:path path="shape">
              <a:fillToRect l="50000" t="50000" r="50000" b="50000"/>
            </a:path>
            <a:tileRect/>
          </a:gradFill>
          <a:ln>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101595" tIns="50796" rIns="101595" bIns="50796" numCol="1" rtlCol="0" anchor="ctr" anchorCtr="0" compatLnSpc="1">
            <a:prstTxWarp prst="textNoShape">
              <a:avLst/>
            </a:prstTxWarp>
          </a:bodyPr>
          <a:lstStyle/>
          <a:p>
            <a:pPr algn="ctr" defTabSz="1015645" fontAlgn="base">
              <a:spcBef>
                <a:spcPct val="0"/>
              </a:spcBef>
              <a:spcAft>
                <a:spcPct val="0"/>
              </a:spcAft>
            </a:pPr>
            <a:endParaRPr lang="en-US" sz="2600" dirty="0" smtClean="0">
              <a:solidFill>
                <a:srgbClr val="FFFFFF"/>
              </a:solidFill>
              <a:effectLst>
                <a:outerShdw blurRad="38100" dist="38100" dir="2700000" algn="tl">
                  <a:srgbClr val="000000">
                    <a:alpha val="43137"/>
                  </a:srgbClr>
                </a:outerShdw>
              </a:effectLst>
              <a:latin typeface="Trebuchet MS" pitchFamily="34" charset="0"/>
            </a:endParaRPr>
          </a:p>
        </p:txBody>
      </p:sp>
      <p:sp>
        <p:nvSpPr>
          <p:cNvPr id="16" name="Oval 15"/>
          <p:cNvSpPr/>
          <p:nvPr/>
        </p:nvSpPr>
        <p:spPr bwMode="auto">
          <a:xfrm>
            <a:off x="105833" y="3910542"/>
            <a:ext cx="846667" cy="846667"/>
          </a:xfrm>
          <a:prstGeom prst="ellipse">
            <a:avLst/>
          </a:prstGeom>
          <a:gradFill flip="none" rotWithShape="1">
            <a:gsLst>
              <a:gs pos="0">
                <a:schemeClr val="tx1"/>
              </a:gs>
              <a:gs pos="100000">
                <a:schemeClr val="tx1">
                  <a:alpha val="0"/>
                </a:schemeClr>
              </a:gs>
            </a:gsLst>
            <a:path path="shape">
              <a:fillToRect l="50000" t="50000" r="50000" b="50000"/>
            </a:path>
            <a:tileRect/>
          </a:gradFill>
          <a:ln>
            <a:headEnd type="none" w="med" len="med"/>
            <a:tailEnd type="none" w="med" len="med"/>
          </a:ln>
          <a:effectLst/>
          <a:scene3d>
            <a:camera prst="orthographicFront" fov="0">
              <a:rot lat="0" lon="0" rev="0"/>
            </a:camera>
            <a:lightRig rig="glow" dir="t">
              <a:rot lat="0" lon="0" rev="6360000"/>
            </a:lightRig>
          </a:scene3d>
          <a:sp3d prstMaterial="flat">
            <a:contourClr>
              <a:schemeClr val="accent2">
                <a:satMod val="300000"/>
              </a:schemeClr>
            </a:contourClr>
          </a:sp3d>
        </p:spPr>
        <p:style>
          <a:lnRef idx="0">
            <a:schemeClr val="accent2"/>
          </a:lnRef>
          <a:fillRef idx="3">
            <a:schemeClr val="accent2"/>
          </a:fillRef>
          <a:effectRef idx="3">
            <a:schemeClr val="accent2"/>
          </a:effectRef>
          <a:fontRef idx="minor">
            <a:schemeClr val="lt1"/>
          </a:fontRef>
        </p:style>
        <p:txBody>
          <a:bodyPr vert="horz" wrap="square" lIns="101595" tIns="50796" rIns="101595" bIns="50796" numCol="1" rtlCol="0" anchor="ctr" anchorCtr="0" compatLnSpc="1">
            <a:prstTxWarp prst="textNoShape">
              <a:avLst/>
            </a:prstTxWarp>
          </a:bodyPr>
          <a:lstStyle/>
          <a:p>
            <a:pPr algn="ctr" defTabSz="1015645" fontAlgn="base">
              <a:spcBef>
                <a:spcPct val="0"/>
              </a:spcBef>
              <a:spcAft>
                <a:spcPct val="0"/>
              </a:spcAft>
            </a:pPr>
            <a:endParaRPr lang="en-US" sz="2600" dirty="0" smtClean="0">
              <a:solidFill>
                <a:srgbClr val="FFFFFF"/>
              </a:solidFill>
              <a:effectLst>
                <a:outerShdw blurRad="38100" dist="38100" dir="2700000" algn="tl">
                  <a:srgbClr val="000000">
                    <a:alpha val="43137"/>
                  </a:srgbClr>
                </a:outerShdw>
              </a:effectLst>
              <a:latin typeface="Trebuchet MS" pitchFamily="34" charset="0"/>
            </a:endParaRPr>
          </a:p>
        </p:txBody>
      </p:sp>
      <p:pic>
        <p:nvPicPr>
          <p:cNvPr id="17" name="Picture 16" descr="msdn_1inch_rgb.png"/>
          <p:cNvPicPr>
            <a:picLocks noChangeAspect="1"/>
          </p:cNvPicPr>
          <p:nvPr/>
        </p:nvPicPr>
        <p:blipFill>
          <a:blip r:embed="rId3"/>
          <a:stretch>
            <a:fillRect/>
          </a:stretch>
        </p:blipFill>
        <p:spPr bwMode="invGray">
          <a:xfrm>
            <a:off x="931335" y="3894667"/>
            <a:ext cx="2063750" cy="1047750"/>
          </a:xfrm>
          <a:prstGeom prst="rect">
            <a:avLst/>
          </a:prstGeom>
        </p:spPr>
      </p:pic>
      <p:sp>
        <p:nvSpPr>
          <p:cNvPr id="18" name="Rectangle 17"/>
          <p:cNvSpPr/>
          <p:nvPr/>
        </p:nvSpPr>
        <p:spPr>
          <a:xfrm>
            <a:off x="931333" y="2540002"/>
            <a:ext cx="5080000" cy="2462210"/>
          </a:xfrm>
          <a:prstGeom prst="rect">
            <a:avLst/>
          </a:prstGeom>
        </p:spPr>
        <p:txBody>
          <a:bodyPr lIns="101598" tIns="50798" rIns="101598" bIns="50798">
            <a:spAutoFit/>
          </a:bodyPr>
          <a:lstStyle/>
          <a:p>
            <a:pPr>
              <a:spcBef>
                <a:spcPts val="667"/>
              </a:spcBef>
            </a:pPr>
            <a:r>
              <a:rPr lang="en-US" sz="2200" dirty="0" smtClean="0">
                <a:hlinkClick r:id="rId4"/>
              </a:rPr>
              <a:t>www.microsoft.com/teched</a:t>
            </a:r>
            <a:r>
              <a:rPr lang="en-US" sz="2200" dirty="0" smtClean="0"/>
              <a:t> </a:t>
            </a:r>
          </a:p>
          <a:p>
            <a:pPr marL="0" lvl="1" indent="0">
              <a:lnSpc>
                <a:spcPct val="100000"/>
              </a:lnSpc>
              <a:spcBef>
                <a:spcPts val="0"/>
              </a:spcBef>
              <a:buNone/>
              <a:tabLst>
                <a:tab pos="2031960" algn="l"/>
              </a:tabLst>
            </a:pPr>
            <a:r>
              <a:rPr lang="en-US" dirty="0" err="1" smtClean="0"/>
              <a:t>Tech·Talks</a:t>
            </a:r>
            <a:r>
              <a:rPr lang="en-US" dirty="0" smtClean="0"/>
              <a:t>	 </a:t>
            </a:r>
            <a:r>
              <a:rPr lang="en-US" dirty="0" err="1" smtClean="0"/>
              <a:t>Tech·Ed</a:t>
            </a:r>
            <a:r>
              <a:rPr lang="en-US" dirty="0" smtClean="0"/>
              <a:t> Bloggers</a:t>
            </a:r>
          </a:p>
          <a:p>
            <a:pPr marL="0" lvl="1" indent="0">
              <a:lnSpc>
                <a:spcPct val="100000"/>
              </a:lnSpc>
              <a:spcBef>
                <a:spcPts val="0"/>
              </a:spcBef>
              <a:buNone/>
              <a:tabLst>
                <a:tab pos="2031960" algn="l"/>
              </a:tabLst>
            </a:pPr>
            <a:r>
              <a:rPr lang="en-US" dirty="0" smtClean="0"/>
              <a:t>Live Simulcasts	Virtual Labs</a:t>
            </a:r>
          </a:p>
        </p:txBody>
      </p:sp>
      <p:sp>
        <p:nvSpPr>
          <p:cNvPr id="19" name="Rectangle 18"/>
          <p:cNvSpPr/>
          <p:nvPr/>
        </p:nvSpPr>
        <p:spPr>
          <a:xfrm>
            <a:off x="931333" y="4910669"/>
            <a:ext cx="5080000" cy="1349083"/>
          </a:xfrm>
          <a:prstGeom prst="rect">
            <a:avLst/>
          </a:prstGeom>
        </p:spPr>
        <p:txBody>
          <a:bodyPr lIns="101598" tIns="50798" rIns="101598" bIns="50798">
            <a:spAutoFit/>
          </a:bodyPr>
          <a:lstStyle/>
          <a:p>
            <a:pPr>
              <a:spcBef>
                <a:spcPts val="667"/>
              </a:spcBef>
              <a:tabLst>
                <a:tab pos="2031960" algn="l"/>
              </a:tabLst>
            </a:pPr>
            <a:r>
              <a:rPr lang="en-US" sz="2200" dirty="0" smtClean="0">
                <a:hlinkClick r:id="rId5"/>
              </a:rPr>
              <a:t>http://microsoft.com/msdn</a:t>
            </a:r>
            <a:r>
              <a:rPr lang="en-US" sz="2700" b="1" dirty="0" smtClean="0"/>
              <a:t>  </a:t>
            </a:r>
            <a:endParaRPr lang="en-US" sz="2700" dirty="0" smtClean="0"/>
          </a:p>
          <a:p>
            <a:pPr marL="0" lvl="1" indent="0">
              <a:lnSpc>
                <a:spcPct val="100000"/>
              </a:lnSpc>
              <a:spcBef>
                <a:spcPts val="0"/>
              </a:spcBef>
              <a:buNone/>
              <a:tabLst>
                <a:tab pos="2031960" algn="l"/>
              </a:tabLst>
            </a:pPr>
            <a:endParaRPr lang="en-US" dirty="0" smtClean="0"/>
          </a:p>
          <a:p>
            <a:pPr marL="0" lvl="1" indent="0">
              <a:lnSpc>
                <a:spcPct val="100000"/>
              </a:lnSpc>
              <a:spcBef>
                <a:spcPts val="0"/>
              </a:spcBef>
              <a:buNone/>
              <a:tabLst>
                <a:tab pos="2031960" algn="l"/>
              </a:tabLst>
            </a:pPr>
            <a:r>
              <a:rPr lang="en-US" sz="2200" dirty="0" smtClean="0"/>
              <a:t>Developer’s Kit, Licenses, and MORE!</a:t>
            </a:r>
          </a:p>
        </p:txBody>
      </p:sp>
      <p:pic>
        <p:nvPicPr>
          <p:cNvPr id="20" name="Picture 19" descr="TechEd_online.png"/>
          <p:cNvPicPr>
            <a:picLocks noChangeAspect="1"/>
          </p:cNvPicPr>
          <p:nvPr/>
        </p:nvPicPr>
        <p:blipFill>
          <a:blip r:embed="rId6"/>
          <a:stretch>
            <a:fillRect/>
          </a:stretch>
        </p:blipFill>
        <p:spPr bwMode="invGray">
          <a:xfrm>
            <a:off x="1016002" y="1344085"/>
            <a:ext cx="2677583" cy="1195917"/>
          </a:xfrm>
          <a:prstGeom prst="rect">
            <a:avLst/>
          </a:prstGeom>
        </p:spPr>
      </p:pic>
      <p:sp>
        <p:nvSpPr>
          <p:cNvPr id="22" name="Title 1"/>
          <p:cNvSpPr txBox="1">
            <a:spLocks/>
          </p:cNvSpPr>
          <p:nvPr/>
        </p:nvSpPr>
        <p:spPr>
          <a:xfrm>
            <a:off x="423333" y="254002"/>
            <a:ext cx="9306607" cy="738663"/>
          </a:xfrm>
          <a:prstGeom prst="rect">
            <a:avLst/>
          </a:prstGeom>
        </p:spPr>
        <p:txBody>
          <a:bodyPr vert="horz" wrap="square" lIns="0" tIns="0" rIns="0" bIns="0" rtlCol="0" anchor="t">
            <a:normAutofit/>
          </a:bodyPr>
          <a:lstStyle/>
          <a:p>
            <a:pPr marL="0" marR="0" lvl="0" indent="0" algn="l" defTabSz="1015939" rtl="0" eaLnBrk="1" fontAlgn="auto" latinLnBrk="0" hangingPunct="1">
              <a:lnSpc>
                <a:spcPct val="90000"/>
              </a:lnSpc>
              <a:spcBef>
                <a:spcPct val="0"/>
              </a:spcBef>
              <a:spcAft>
                <a:spcPts val="0"/>
              </a:spcAft>
              <a:buClrTx/>
              <a:buSzTx/>
              <a:buFontTx/>
              <a:buNone/>
              <a:tabLst/>
              <a:defRPr/>
            </a:pPr>
            <a:r>
              <a:rPr kumimoji="0" lang="en-US" sz="5300" b="0" i="0" u="none" strike="noStrike" kern="1200" cap="none" spc="-111" normalizeH="0" baseline="0" noProof="0" dirty="0" smtClean="0">
                <a:ln w="3175">
                  <a:noFill/>
                </a:ln>
                <a:solidFill>
                  <a:schemeClr val="tx1"/>
                </a:solidFill>
                <a:effectLst/>
                <a:uLnTx/>
                <a:uFillTx/>
                <a:latin typeface="Calibri" pitchFamily="34" charset="0"/>
                <a:ea typeface="+mn-ea"/>
                <a:cs typeface="Arial" charset="0"/>
              </a:rPr>
              <a:t>Resources for Developers</a:t>
            </a:r>
            <a:endParaRPr kumimoji="0" lang="en-US" sz="5300" b="0" i="0" u="none" strike="noStrike" kern="1200" cap="none" spc="-111" normalizeH="0" baseline="0" noProof="0" dirty="0">
              <a:ln w="3175">
                <a:noFill/>
              </a:ln>
              <a:solidFill>
                <a:schemeClr val="tx1"/>
              </a:solidFill>
              <a:effectLst/>
              <a:uLnTx/>
              <a:uFillTx/>
              <a:latin typeface="Calibri" pitchFamily="34" charset="0"/>
              <a:ea typeface="+mn-ea"/>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par>
                          <p:cTn id="9" fill="hold">
                            <p:stCondLst>
                              <p:cond delay="0"/>
                            </p:stCondLst>
                            <p:childTnLst>
                              <p:par>
                                <p:cTn id="10" presetID="10" presetClass="exit" presetSubtype="0" fill="hold" grpId="1" nodeType="afterEffect">
                                  <p:stCondLst>
                                    <p:cond delay="200"/>
                                  </p:stCondLst>
                                  <p:childTnLst>
                                    <p:animEffect transition="out" filter="fade">
                                      <p:cBhvr>
                                        <p:cTn id="11" dur="2000"/>
                                        <p:tgtEl>
                                          <p:spTgt spid="15"/>
                                        </p:tgtEl>
                                      </p:cBhvr>
                                    </p:animEffect>
                                    <p:set>
                                      <p:cBhvr>
                                        <p:cTn id="12" dur="1" fill="hold">
                                          <p:stCondLst>
                                            <p:cond delay="1999"/>
                                          </p:stCondLst>
                                        </p:cTn>
                                        <p:tgtEl>
                                          <p:spTgt spid="15"/>
                                        </p:tgtEl>
                                        <p:attrNameLst>
                                          <p:attrName>style.visibility</p:attrName>
                                        </p:attrNameLst>
                                      </p:cBhvr>
                                      <p:to>
                                        <p:strVal val="hidden"/>
                                      </p:to>
                                    </p:set>
                                  </p:childTnLst>
                                </p:cTn>
                              </p:par>
                              <p:par>
                                <p:cTn id="13" presetID="1" presetClass="entr" presetSubtype="0" fill="hold" grpId="0" nodeType="withEffect">
                                  <p:stCondLst>
                                    <p:cond delay="80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800"/>
                                  </p:stCondLst>
                                  <p:childTnLst>
                                    <p:set>
                                      <p:cBhvr>
                                        <p:cTn id="16" dur="1" fill="hold">
                                          <p:stCondLst>
                                            <p:cond delay="0"/>
                                          </p:stCondLst>
                                        </p:cTn>
                                        <p:tgtEl>
                                          <p:spTgt spid="6"/>
                                        </p:tgtEl>
                                        <p:attrNameLst>
                                          <p:attrName>style.visibility</p:attrName>
                                        </p:attrNameLst>
                                      </p:cBhvr>
                                      <p:to>
                                        <p:strVal val="visible"/>
                                      </p:to>
                                    </p:set>
                                  </p:childTnLst>
                                </p:cTn>
                              </p:par>
                              <p:par>
                                <p:cTn id="17" presetID="10" presetClass="exit" presetSubtype="0" fill="hold" grpId="1" nodeType="withEffect">
                                  <p:stCondLst>
                                    <p:cond delay="1000"/>
                                  </p:stCondLst>
                                  <p:childTnLst>
                                    <p:animEffect transition="out" filter="fade">
                                      <p:cBhvr>
                                        <p:cTn id="18" dur="2000"/>
                                        <p:tgtEl>
                                          <p:spTgt spid="16"/>
                                        </p:tgtEl>
                                      </p:cBhvr>
                                    </p:animEffect>
                                    <p:set>
                                      <p:cBhvr>
                                        <p:cTn id="19"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lated Content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3333" y="254002"/>
            <a:ext cx="9306607" cy="738663"/>
          </a:xfrm>
        </p:spPr>
        <p:txBody>
          <a:bodyPr/>
          <a:lstStyle>
            <a:lvl1pPr marL="0" marR="0" indent="0" defTabSz="1015939" rtl="0" eaLnBrk="1" fontAlgn="auto" latinLnBrk="0" hangingPunct="1">
              <a:lnSpc>
                <a:spcPct val="90000"/>
              </a:lnSpc>
              <a:spcBef>
                <a:spcPct val="0"/>
              </a:spcBef>
              <a:spcAft>
                <a:spcPts val="0"/>
              </a:spcAft>
              <a:tabLst/>
              <a:defRPr baseline="0"/>
            </a:lvl1pPr>
          </a:lstStyle>
          <a:p>
            <a:pPr marL="0" marR="0" lvl="0" indent="0" defTabSz="1015939" rtl="0" eaLnBrk="1" fontAlgn="auto" latinLnBrk="0" hangingPunct="1">
              <a:lnSpc>
                <a:spcPct val="90000"/>
              </a:lnSpc>
              <a:spcBef>
                <a:spcPct val="0"/>
              </a:spcBef>
              <a:spcAft>
                <a:spcPts val="0"/>
              </a:spcAft>
              <a:tabLst/>
              <a:defRPr/>
            </a:pPr>
            <a:r>
              <a:rPr kumimoji="0" lang="en-US" sz="5300" b="0" i="0" u="none" strike="noStrike" kern="1200" cap="none" spc="-111" normalizeH="0" baseline="0" noProof="0" dirty="0" smtClean="0">
                <a:ln w="3175">
                  <a:noFill/>
                </a:ln>
                <a:solidFill>
                  <a:schemeClr val="tx1"/>
                </a:solidFill>
                <a:effectLst/>
                <a:uLnTx/>
                <a:uFillTx/>
                <a:latin typeface="Calibri" pitchFamily="34" charset="0"/>
                <a:ea typeface="+mn-ea"/>
                <a:cs typeface="Arial" charset="0"/>
              </a:rPr>
              <a:t>Related Content</a:t>
            </a:r>
            <a:endParaRPr kumimoji="0" lang="en-US" sz="5300" b="0" i="0" u="none" strike="noStrike" kern="1200" cap="none" spc="-111" normalizeH="0" baseline="0" noProof="0" dirty="0">
              <a:ln w="3175">
                <a:noFill/>
              </a:ln>
              <a:solidFill>
                <a:schemeClr val="tx1"/>
              </a:solidFill>
              <a:effectLst/>
              <a:uLnTx/>
              <a:uFillTx/>
              <a:latin typeface="Calibri" pitchFamily="34" charset="0"/>
              <a:ea typeface="+mn-ea"/>
              <a:cs typeface="Arial" charset="0"/>
            </a:endParaRPr>
          </a:p>
        </p:txBody>
      </p:sp>
      <p:sp>
        <p:nvSpPr>
          <p:cNvPr id="11" name="Content Placeholder 10"/>
          <p:cNvSpPr>
            <a:spLocks noGrp="1"/>
          </p:cNvSpPr>
          <p:nvPr>
            <p:ph sz="quarter" idx="10" hasCustomPrompt="1"/>
          </p:nvPr>
        </p:nvSpPr>
        <p:spPr>
          <a:xfrm>
            <a:off x="423333" y="1571623"/>
            <a:ext cx="9316720" cy="325219"/>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a:solidFill>
                  <a:srgbClr val="FFFFFF"/>
                </a:solidFill>
                <a:effectLst>
                  <a:outerShdw blurRad="38100" dist="38100" dir="2700000" algn="tl">
                    <a:srgbClr val="000000">
                      <a:alpha val="43137"/>
                    </a:srgbClr>
                  </a:outerShdw>
                </a:effectLst>
                <a:latin typeface="+mn-lt"/>
                <a:ea typeface="+mn-ea"/>
                <a:cs typeface="+mn-cs"/>
              </a:defRPr>
            </a:lvl1pPr>
          </a:lstStyle>
          <a:p>
            <a:pPr defTabSz="914099" fontAlgn="base">
              <a:spcBef>
                <a:spcPct val="0"/>
              </a:spcBef>
              <a:spcAft>
                <a:spcPct val="0"/>
              </a:spcAft>
              <a:defRPr/>
            </a:pPr>
            <a:r>
              <a:rPr lang="en-US" dirty="0" smtClean="0">
                <a:solidFill>
                  <a:srgbClr val="FFFFFF"/>
                </a:solidFill>
                <a:effectLst>
                  <a:outerShdw blurRad="38100" dist="38100" dir="2700000" algn="tl">
                    <a:srgbClr val="000000">
                      <a:alpha val="43137"/>
                    </a:srgbClr>
                  </a:outerShdw>
                </a:effectLst>
              </a:rPr>
              <a:t>Breakout Sessions (session codes and titles)</a:t>
            </a:r>
          </a:p>
        </p:txBody>
      </p:sp>
      <p:sp>
        <p:nvSpPr>
          <p:cNvPr id="12" name="Content Placeholder 10"/>
          <p:cNvSpPr>
            <a:spLocks noGrp="1"/>
          </p:cNvSpPr>
          <p:nvPr>
            <p:ph sz="quarter" idx="11" hasCustomPrompt="1"/>
          </p:nvPr>
        </p:nvSpPr>
        <p:spPr>
          <a:xfrm>
            <a:off x="423333" y="2608247"/>
            <a:ext cx="9316720" cy="325219"/>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a:solidFill>
                  <a:srgbClr val="FFFFFF"/>
                </a:solidFill>
                <a:effectLst>
                  <a:outerShdw blurRad="38100" dist="38100" dir="2700000" algn="tl">
                    <a:srgbClr val="000000">
                      <a:alpha val="43137"/>
                    </a:srgbClr>
                  </a:outerShdw>
                </a:effectLst>
                <a:latin typeface="+mn-lt"/>
                <a:ea typeface="+mn-ea"/>
                <a:cs typeface="+mn-cs"/>
              </a:defRPr>
            </a:lvl1pPr>
          </a:lstStyle>
          <a:p>
            <a:pPr defTabSz="914099" fontAlgn="base">
              <a:spcBef>
                <a:spcPct val="0"/>
              </a:spcBef>
              <a:spcAft>
                <a:spcPct val="0"/>
              </a:spcAft>
              <a:defRPr/>
            </a:pPr>
            <a:r>
              <a:rPr lang="en-US" dirty="0" smtClean="0"/>
              <a:t>Interactive </a:t>
            </a:r>
            <a:r>
              <a:rPr lang="en-US" dirty="0" smtClean="0">
                <a:solidFill>
                  <a:srgbClr val="FFFFFF"/>
                </a:solidFill>
                <a:effectLst>
                  <a:outerShdw blurRad="38100" dist="38100" dir="2700000" algn="tl">
                    <a:srgbClr val="000000">
                      <a:alpha val="43137"/>
                    </a:srgbClr>
                  </a:outerShdw>
                </a:effectLst>
              </a:rPr>
              <a:t>Sessions (session codes and titles)</a:t>
            </a:r>
          </a:p>
        </p:txBody>
      </p:sp>
      <p:sp>
        <p:nvSpPr>
          <p:cNvPr id="13" name="Content Placeholder 10"/>
          <p:cNvSpPr>
            <a:spLocks noGrp="1"/>
          </p:cNvSpPr>
          <p:nvPr>
            <p:ph sz="quarter" idx="12" hasCustomPrompt="1"/>
          </p:nvPr>
        </p:nvSpPr>
        <p:spPr>
          <a:xfrm>
            <a:off x="423333" y="3644872"/>
            <a:ext cx="9316720" cy="325219"/>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a:solidFill>
                  <a:srgbClr val="FFFFFF"/>
                </a:solidFill>
                <a:effectLst>
                  <a:outerShdw blurRad="38100" dist="38100" dir="2700000" algn="tl">
                    <a:srgbClr val="000000">
                      <a:alpha val="43137"/>
                    </a:srgbClr>
                  </a:outerShdw>
                </a:effectLst>
                <a:latin typeface="+mn-lt"/>
                <a:ea typeface="+mn-ea"/>
                <a:cs typeface="+mn-cs"/>
              </a:defRPr>
            </a:lvl1pPr>
          </a:lstStyle>
          <a:p>
            <a:pPr defTabSz="914099" fontAlgn="base">
              <a:spcBef>
                <a:spcPct val="0"/>
              </a:spcBef>
              <a:spcAft>
                <a:spcPct val="0"/>
              </a:spcAft>
              <a:defRPr/>
            </a:pPr>
            <a:r>
              <a:rPr lang="en-US" dirty="0" smtClean="0">
                <a:solidFill>
                  <a:srgbClr val="FFFFFF"/>
                </a:solidFill>
                <a:effectLst>
                  <a:outerShdw blurRad="38100" dist="38100" dir="2700000" algn="tl">
                    <a:srgbClr val="000000">
                      <a:alpha val="43137"/>
                    </a:srgbClr>
                  </a:outerShdw>
                </a:effectLst>
              </a:rPr>
              <a:t>Hands-on Labs (session codes and titles)</a:t>
            </a:r>
            <a:endParaRPr lang="en-US" sz="1800" dirty="0" smtClean="0">
              <a:solidFill>
                <a:srgbClr val="FFFFFF"/>
              </a:solidFill>
              <a:effectLst>
                <a:outerShdw blurRad="38100" dist="38100" dir="2700000" algn="tl">
                  <a:srgbClr val="000000">
                    <a:alpha val="43137"/>
                  </a:srgbClr>
                </a:outerShdw>
              </a:effectLst>
              <a:latin typeface="Segoe" pitchFamily="34" charset="0"/>
            </a:endParaRPr>
          </a:p>
        </p:txBody>
      </p:sp>
      <p:sp>
        <p:nvSpPr>
          <p:cNvPr id="14" name="Content Placeholder 10"/>
          <p:cNvSpPr>
            <a:spLocks noGrp="1"/>
          </p:cNvSpPr>
          <p:nvPr>
            <p:ph sz="quarter" idx="13" hasCustomPrompt="1"/>
          </p:nvPr>
        </p:nvSpPr>
        <p:spPr>
          <a:xfrm>
            <a:off x="423333" y="4681496"/>
            <a:ext cx="9316720" cy="325219"/>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baseline="0">
                <a:solidFill>
                  <a:srgbClr val="FFFFFF"/>
                </a:solidFill>
                <a:effectLst>
                  <a:outerShdw blurRad="38100" dist="38100" dir="2700000" algn="tl">
                    <a:srgbClr val="000000">
                      <a:alpha val="43137"/>
                    </a:srgbClr>
                  </a:outerShdw>
                </a:effectLst>
                <a:latin typeface="+mn-lt"/>
                <a:ea typeface="+mn-ea"/>
                <a:cs typeface="+mn-cs"/>
              </a:defRPr>
            </a:lvl1pPr>
          </a:lstStyle>
          <a:p>
            <a:pPr defTabSz="914099" fontAlgn="base">
              <a:spcBef>
                <a:spcPct val="0"/>
              </a:spcBef>
              <a:spcAft>
                <a:spcPct val="0"/>
              </a:spcAft>
              <a:defRPr/>
            </a:pPr>
            <a:r>
              <a:rPr lang="en-US" dirty="0" smtClean="0">
                <a:solidFill>
                  <a:srgbClr val="FFFFFF"/>
                </a:solidFill>
                <a:effectLst>
                  <a:outerShdw blurRad="38100" dist="38100" dir="2700000" algn="tl">
                    <a:srgbClr val="000000">
                      <a:alpha val="43137"/>
                    </a:srgbClr>
                  </a:outerShdw>
                </a:effectLst>
              </a:rPr>
              <a:t>Other Resources (books, websites, etc.)</a:t>
            </a: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rack Resources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3333" y="254002"/>
            <a:ext cx="9306607" cy="738663"/>
          </a:xfrm>
        </p:spPr>
        <p:txBody>
          <a:bodyPr/>
          <a:lstStyle>
            <a:lvl1pPr>
              <a:defRPr baseline="0"/>
            </a:lvl1pPr>
          </a:lstStyle>
          <a:p>
            <a:r>
              <a:rPr lang="en-US" dirty="0" smtClean="0"/>
              <a:t>Track Resources</a:t>
            </a:r>
            <a:endParaRPr lang="en-US" dirty="0"/>
          </a:p>
        </p:txBody>
      </p:sp>
      <p:sp>
        <p:nvSpPr>
          <p:cNvPr id="11" name="Content Placeholder 10"/>
          <p:cNvSpPr>
            <a:spLocks noGrp="1"/>
          </p:cNvSpPr>
          <p:nvPr>
            <p:ph sz="quarter" idx="10" hasCustomPrompt="1"/>
          </p:nvPr>
        </p:nvSpPr>
        <p:spPr>
          <a:xfrm>
            <a:off x="423333" y="1571624"/>
            <a:ext cx="9316720" cy="325219"/>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45" rtl="0" eaLnBrk="1" fontAlgn="base" latinLnBrk="0" hangingPunct="1">
              <a:spcBef>
                <a:spcPct val="0"/>
              </a:spcBef>
              <a:spcAft>
                <a:spcPct val="0"/>
              </a:spcAft>
              <a:buFont typeface="Arial" pitchFamily="34" charset="0"/>
              <a:buNone/>
              <a:defRPr lang="en-US" sz="20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dirty="0" smtClean="0"/>
              <a:t>Resource 1</a:t>
            </a:r>
            <a:endParaRPr lang="en-US" dirty="0"/>
          </a:p>
        </p:txBody>
      </p:sp>
      <p:sp>
        <p:nvSpPr>
          <p:cNvPr id="12" name="Content Placeholder 10"/>
          <p:cNvSpPr>
            <a:spLocks noGrp="1"/>
          </p:cNvSpPr>
          <p:nvPr>
            <p:ph sz="quarter" idx="11" hasCustomPrompt="1"/>
          </p:nvPr>
        </p:nvSpPr>
        <p:spPr>
          <a:xfrm>
            <a:off x="423333" y="2608248"/>
            <a:ext cx="9316720" cy="325219"/>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45" rtl="0" eaLnBrk="1" fontAlgn="base" latinLnBrk="0" hangingPunct="1">
              <a:spcBef>
                <a:spcPct val="0"/>
              </a:spcBef>
              <a:spcAft>
                <a:spcPct val="0"/>
              </a:spcAft>
              <a:buFont typeface="Arial" pitchFamily="34" charset="0"/>
              <a:buNone/>
              <a:defRPr lang="en-US" sz="20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dirty="0" smtClean="0"/>
              <a:t>Resource 2</a:t>
            </a:r>
            <a:endParaRPr lang="en-US" dirty="0"/>
          </a:p>
        </p:txBody>
      </p:sp>
      <p:sp>
        <p:nvSpPr>
          <p:cNvPr id="13" name="Content Placeholder 10"/>
          <p:cNvSpPr>
            <a:spLocks noGrp="1"/>
          </p:cNvSpPr>
          <p:nvPr>
            <p:ph sz="quarter" idx="12" hasCustomPrompt="1"/>
          </p:nvPr>
        </p:nvSpPr>
        <p:spPr>
          <a:xfrm>
            <a:off x="423333" y="3644872"/>
            <a:ext cx="9316720" cy="325219"/>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45" rtl="0" eaLnBrk="1" fontAlgn="base" latinLnBrk="0" hangingPunct="1">
              <a:spcBef>
                <a:spcPct val="0"/>
              </a:spcBef>
              <a:spcAft>
                <a:spcPct val="0"/>
              </a:spcAft>
              <a:buFont typeface="Arial" pitchFamily="34" charset="0"/>
              <a:buNone/>
              <a:defRPr lang="en-US" sz="20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dirty="0" smtClean="0"/>
              <a:t>Resource 3</a:t>
            </a:r>
            <a:endParaRPr lang="en-US" dirty="0"/>
          </a:p>
        </p:txBody>
      </p:sp>
      <p:sp>
        <p:nvSpPr>
          <p:cNvPr id="14" name="Content Placeholder 10"/>
          <p:cNvSpPr>
            <a:spLocks noGrp="1"/>
          </p:cNvSpPr>
          <p:nvPr>
            <p:ph sz="quarter" idx="13" hasCustomPrompt="1"/>
          </p:nvPr>
        </p:nvSpPr>
        <p:spPr>
          <a:xfrm>
            <a:off x="423333" y="4681497"/>
            <a:ext cx="9316720" cy="325219"/>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45" rtl="0" eaLnBrk="1" fontAlgn="base" latinLnBrk="0" hangingPunct="1">
              <a:spcBef>
                <a:spcPct val="0"/>
              </a:spcBef>
              <a:spcAft>
                <a:spcPct val="0"/>
              </a:spcAft>
              <a:buFont typeface="Arial" pitchFamily="34" charset="0"/>
              <a:buNone/>
              <a:defRPr lang="en-US" sz="20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dirty="0" smtClean="0"/>
              <a:t>Resource 4</a:t>
            </a:r>
            <a:endParaRPr lang="en-US" dirty="0"/>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Eval Slide">
    <p:spTree>
      <p:nvGrpSpPr>
        <p:cNvPr id="1" name=""/>
        <p:cNvGrpSpPr/>
        <p:nvPr/>
      </p:nvGrpSpPr>
      <p:grpSpPr>
        <a:xfrm>
          <a:off x="0" y="0"/>
          <a:ext cx="0" cy="0"/>
          <a:chOff x="0" y="0"/>
          <a:chExt cx="0" cy="0"/>
        </a:xfrm>
      </p:grpSpPr>
      <p:sp>
        <p:nvSpPr>
          <p:cNvPr id="3" name="Round Same Side Corner Rectangle 2"/>
          <p:cNvSpPr/>
          <p:nvPr/>
        </p:nvSpPr>
        <p:spPr bwMode="blackWhite">
          <a:xfrm rot="5400000">
            <a:off x="1588821" y="2644512"/>
            <a:ext cx="2714624" cy="5955769"/>
          </a:xfrm>
          <a:prstGeom prst="round2SameRect">
            <a:avLst>
              <a:gd name="adj1" fmla="val 50000"/>
              <a:gd name="adj2" fmla="val 0"/>
            </a:avLst>
          </a:prstGeom>
          <a:gradFill flip="none" rotWithShape="1">
            <a:gsLst>
              <a:gs pos="0">
                <a:srgbClr val="0270DB">
                  <a:alpha val="15294"/>
                </a:srgbClr>
              </a:gs>
              <a:gs pos="24000">
                <a:srgbClr val="0270DB">
                  <a:alpha val="64706"/>
                </a:srgbClr>
              </a:gs>
              <a:gs pos="35000">
                <a:srgbClr val="0270DB">
                  <a:alpha val="74902"/>
                </a:srgbClr>
              </a:gs>
              <a:gs pos="100000">
                <a:srgbClr val="0270DB">
                  <a:alpha val="0"/>
                </a:srgbClr>
              </a:gs>
            </a:gsLst>
            <a:lin ang="5400000" scaled="1"/>
            <a:tileRect/>
          </a:gradFill>
          <a:ln w="38100">
            <a:noFill/>
            <a:headEnd type="none" w="med" len="med"/>
            <a:tailEnd type="none" w="med" len="med"/>
          </a:ln>
          <a:effectLst/>
          <a:scene3d>
            <a:camera prst="orthographicFront">
              <a:rot lat="0" lon="0" rev="0"/>
            </a:camera>
            <a:lightRig rig="threePt" dir="t">
              <a:rot lat="0" lon="0" rev="9000000"/>
            </a:lightRig>
          </a:scene3d>
          <a:sp3d prstMaterial="flat">
            <a:bevelT w="95250" h="95250"/>
            <a:extrusionClr>
              <a:srgbClr val="C00000"/>
            </a:extrusionClr>
            <a:contourClr>
              <a:srgbClr val="FF9D17"/>
            </a:contourClr>
          </a:sp3d>
        </p:spPr>
        <p:style>
          <a:lnRef idx="0">
            <a:schemeClr val="accent2"/>
          </a:lnRef>
          <a:fillRef idx="3">
            <a:schemeClr val="accent2"/>
          </a:fillRef>
          <a:effectRef idx="3">
            <a:schemeClr val="accent2"/>
          </a:effectRef>
          <a:fontRef idx="minor">
            <a:schemeClr val="lt1"/>
          </a:fontRef>
        </p:style>
        <p:txBody>
          <a:bodyPr vert="horz" wrap="square" lIns="101595" tIns="50796" rIns="101595" bIns="50796" numCol="1" rtlCol="0" anchor="ctr" anchorCtr="0" compatLnSpc="1">
            <a:prstTxWarp prst="textNoShape">
              <a:avLst/>
            </a:prstTxWarp>
          </a:bodyPr>
          <a:lstStyle/>
          <a:p>
            <a:pPr algn="ctr" defTabSz="1015645" fontAlgn="base">
              <a:spcBef>
                <a:spcPct val="0"/>
              </a:spcBef>
              <a:spcAft>
                <a:spcPct val="0"/>
              </a:spcAft>
            </a:pPr>
            <a:endParaRPr lang="en-US" sz="2600" dirty="0" smtClean="0">
              <a:solidFill>
                <a:srgbClr val="FFFFFF"/>
              </a:solidFill>
              <a:effectLst>
                <a:outerShdw blurRad="38100" dist="38100" dir="2700000" algn="tl">
                  <a:srgbClr val="000000">
                    <a:alpha val="43137"/>
                  </a:srgbClr>
                </a:outerShdw>
              </a:effectLst>
              <a:latin typeface="Trebuchet MS" pitchFamily="34" charset="0"/>
            </a:endParaRPr>
          </a:p>
        </p:txBody>
      </p:sp>
      <p:sp>
        <p:nvSpPr>
          <p:cNvPr id="4" name="Freeform 3"/>
          <p:cNvSpPr/>
          <p:nvPr/>
        </p:nvSpPr>
        <p:spPr bwMode="auto">
          <a:xfrm>
            <a:off x="0" y="190500"/>
            <a:ext cx="11292417" cy="7429500"/>
          </a:xfrm>
          <a:custGeom>
            <a:avLst/>
            <a:gdLst>
              <a:gd name="connsiteX0" fmla="*/ 0 w 6962775"/>
              <a:gd name="connsiteY0" fmla="*/ 0 h 3952875"/>
              <a:gd name="connsiteX1" fmla="*/ 6962775 w 6962775"/>
              <a:gd name="connsiteY1" fmla="*/ 3952875 h 3952875"/>
              <a:gd name="connsiteX2" fmla="*/ 6429375 w 6962775"/>
              <a:gd name="connsiteY2" fmla="*/ 3952875 h 3952875"/>
              <a:gd name="connsiteX3" fmla="*/ 0 w 6962775"/>
              <a:gd name="connsiteY3" fmla="*/ 552450 h 3952875"/>
              <a:gd name="connsiteX4" fmla="*/ 0 w 6962775"/>
              <a:gd name="connsiteY4" fmla="*/ 0 h 3952875"/>
              <a:gd name="connsiteX0" fmla="*/ 0 w 7188200"/>
              <a:gd name="connsiteY0" fmla="*/ 2978150 h 6931025"/>
              <a:gd name="connsiteX1" fmla="*/ 6962775 w 7188200"/>
              <a:gd name="connsiteY1" fmla="*/ 6931025 h 6931025"/>
              <a:gd name="connsiteX2" fmla="*/ 6429375 w 7188200"/>
              <a:gd name="connsiteY2" fmla="*/ 6931025 h 6931025"/>
              <a:gd name="connsiteX3" fmla="*/ 0 w 7188200"/>
              <a:gd name="connsiteY3" fmla="*/ 3530600 h 6931025"/>
              <a:gd name="connsiteX4" fmla="*/ 0 w 7188200"/>
              <a:gd name="connsiteY4" fmla="*/ 2978150 h 6931025"/>
              <a:gd name="connsiteX0" fmla="*/ 0 w 10109200"/>
              <a:gd name="connsiteY0" fmla="*/ 2978150 h 6931025"/>
              <a:gd name="connsiteX1" fmla="*/ 6962775 w 10109200"/>
              <a:gd name="connsiteY1" fmla="*/ 6931025 h 6931025"/>
              <a:gd name="connsiteX2" fmla="*/ 6429375 w 10109200"/>
              <a:gd name="connsiteY2" fmla="*/ 6931025 h 6931025"/>
              <a:gd name="connsiteX3" fmla="*/ 0 w 10109200"/>
              <a:gd name="connsiteY3" fmla="*/ 3530600 h 6931025"/>
              <a:gd name="connsiteX4" fmla="*/ 0 w 10109200"/>
              <a:gd name="connsiteY4" fmla="*/ 2978150 h 6931025"/>
              <a:gd name="connsiteX0" fmla="*/ 0 w 10109200"/>
              <a:gd name="connsiteY0" fmla="*/ 2978150 h 6931025"/>
              <a:gd name="connsiteX1" fmla="*/ 6962775 w 10109200"/>
              <a:gd name="connsiteY1" fmla="*/ 6931025 h 6931025"/>
              <a:gd name="connsiteX2" fmla="*/ 6429375 w 10109200"/>
              <a:gd name="connsiteY2" fmla="*/ 6931025 h 6931025"/>
              <a:gd name="connsiteX3" fmla="*/ 0 w 10109200"/>
              <a:gd name="connsiteY3" fmla="*/ 3530600 h 6931025"/>
              <a:gd name="connsiteX4" fmla="*/ 0 w 10109200"/>
              <a:gd name="connsiteY4" fmla="*/ 2978150 h 6931025"/>
              <a:gd name="connsiteX0" fmla="*/ 0 w 10109200"/>
              <a:gd name="connsiteY0" fmla="*/ 2978150 h 6931025"/>
              <a:gd name="connsiteX1" fmla="*/ 6962775 w 10109200"/>
              <a:gd name="connsiteY1" fmla="*/ 6931025 h 6931025"/>
              <a:gd name="connsiteX2" fmla="*/ 6429375 w 10109200"/>
              <a:gd name="connsiteY2" fmla="*/ 6931025 h 6931025"/>
              <a:gd name="connsiteX3" fmla="*/ 0 w 10109200"/>
              <a:gd name="connsiteY3" fmla="*/ 3530600 h 6931025"/>
              <a:gd name="connsiteX4" fmla="*/ 0 w 10109200"/>
              <a:gd name="connsiteY4" fmla="*/ 2978150 h 6931025"/>
              <a:gd name="connsiteX0" fmla="*/ 0 w 10109200"/>
              <a:gd name="connsiteY0" fmla="*/ 2978150 h 6931025"/>
              <a:gd name="connsiteX1" fmla="*/ 6962775 w 10109200"/>
              <a:gd name="connsiteY1" fmla="*/ 6931025 h 6931025"/>
              <a:gd name="connsiteX2" fmla="*/ 6429375 w 10109200"/>
              <a:gd name="connsiteY2" fmla="*/ 6931025 h 6931025"/>
              <a:gd name="connsiteX3" fmla="*/ 0 w 10109200"/>
              <a:gd name="connsiteY3" fmla="*/ 3530600 h 6931025"/>
              <a:gd name="connsiteX4" fmla="*/ 0 w 10109200"/>
              <a:gd name="connsiteY4" fmla="*/ 2978150 h 693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9200" h="6931025">
                <a:moveTo>
                  <a:pt x="0" y="2978150"/>
                </a:moveTo>
                <a:cubicBezTo>
                  <a:pt x="7188200" y="0"/>
                  <a:pt x="10109200" y="2984500"/>
                  <a:pt x="6962775" y="6931025"/>
                </a:cubicBezTo>
                <a:lnTo>
                  <a:pt x="6429375" y="6931025"/>
                </a:lnTo>
                <a:cubicBezTo>
                  <a:pt x="6924675" y="4321175"/>
                  <a:pt x="4371975" y="2511425"/>
                  <a:pt x="0" y="3530600"/>
                </a:cubicBezTo>
                <a:lnTo>
                  <a:pt x="0" y="2978150"/>
                </a:lnTo>
                <a:close/>
              </a:path>
            </a:pathLst>
          </a:custGeom>
          <a:gradFill flip="none" rotWithShape="1">
            <a:gsLst>
              <a:gs pos="0">
                <a:schemeClr val="tx2">
                  <a:alpha val="10000"/>
                </a:schemeClr>
              </a:gs>
              <a:gs pos="100000">
                <a:srgbClr val="000000">
                  <a:alpha val="10000"/>
                </a:srgbClr>
              </a:gs>
            </a:gsLst>
            <a:lin ang="2700000" scaled="1"/>
            <a:tileRect/>
          </a:gradFill>
          <a:ln w="9525">
            <a:noFill/>
            <a:miter lim="800000"/>
            <a:headEnd/>
            <a:tailEnd/>
          </a:ln>
        </p:spPr>
        <p:txBody>
          <a:bodyPr lIns="101598" tIns="50798" rIns="101598" bIns="50798" anchor="t" anchorCtr="0"/>
          <a:lstStyle/>
          <a:p>
            <a:pPr algn="ctr" defTabSz="1015645" fontAlgn="base">
              <a:spcBef>
                <a:spcPct val="0"/>
              </a:spcBef>
              <a:spcAft>
                <a:spcPct val="0"/>
              </a:spcAft>
              <a:defRPr/>
            </a:pPr>
            <a:endParaRPr lang="en-US" sz="3600" dirty="0" smtClean="0">
              <a:solidFill>
                <a:srgbClr val="FFFFFF"/>
              </a:solidFill>
              <a:effectLst>
                <a:outerShdw blurRad="38100" dist="38100" dir="2700000" algn="tl">
                  <a:srgbClr val="000000">
                    <a:alpha val="43137"/>
                  </a:srgbClr>
                </a:outerShdw>
              </a:effectLst>
              <a:latin typeface="Segoe" pitchFamily="34" charset="0"/>
            </a:endParaRPr>
          </a:p>
        </p:txBody>
      </p:sp>
      <p:sp>
        <p:nvSpPr>
          <p:cNvPr id="5" name="Freeform 4"/>
          <p:cNvSpPr/>
          <p:nvPr/>
        </p:nvSpPr>
        <p:spPr bwMode="auto">
          <a:xfrm>
            <a:off x="1" y="-91721"/>
            <a:ext cx="11232444" cy="7701139"/>
          </a:xfrm>
          <a:custGeom>
            <a:avLst/>
            <a:gdLst>
              <a:gd name="connsiteX0" fmla="*/ 0 w 6962775"/>
              <a:gd name="connsiteY0" fmla="*/ 0 h 3952875"/>
              <a:gd name="connsiteX1" fmla="*/ 6962775 w 6962775"/>
              <a:gd name="connsiteY1" fmla="*/ 3952875 h 3952875"/>
              <a:gd name="connsiteX2" fmla="*/ 6429375 w 6962775"/>
              <a:gd name="connsiteY2" fmla="*/ 3952875 h 3952875"/>
              <a:gd name="connsiteX3" fmla="*/ 0 w 6962775"/>
              <a:gd name="connsiteY3" fmla="*/ 552450 h 3952875"/>
              <a:gd name="connsiteX4" fmla="*/ 0 w 6962775"/>
              <a:gd name="connsiteY4" fmla="*/ 0 h 3952875"/>
              <a:gd name="connsiteX0" fmla="*/ 0 w 7188200"/>
              <a:gd name="connsiteY0" fmla="*/ 2978150 h 6931025"/>
              <a:gd name="connsiteX1" fmla="*/ 6962775 w 7188200"/>
              <a:gd name="connsiteY1" fmla="*/ 6931025 h 6931025"/>
              <a:gd name="connsiteX2" fmla="*/ 6429375 w 7188200"/>
              <a:gd name="connsiteY2" fmla="*/ 6931025 h 6931025"/>
              <a:gd name="connsiteX3" fmla="*/ 0 w 7188200"/>
              <a:gd name="connsiteY3" fmla="*/ 3530600 h 6931025"/>
              <a:gd name="connsiteX4" fmla="*/ 0 w 7188200"/>
              <a:gd name="connsiteY4" fmla="*/ 2978150 h 6931025"/>
              <a:gd name="connsiteX0" fmla="*/ 0 w 10109200"/>
              <a:gd name="connsiteY0" fmla="*/ 2978150 h 6931025"/>
              <a:gd name="connsiteX1" fmla="*/ 6962775 w 10109200"/>
              <a:gd name="connsiteY1" fmla="*/ 6931025 h 6931025"/>
              <a:gd name="connsiteX2" fmla="*/ 6429375 w 10109200"/>
              <a:gd name="connsiteY2" fmla="*/ 6931025 h 6931025"/>
              <a:gd name="connsiteX3" fmla="*/ 0 w 10109200"/>
              <a:gd name="connsiteY3" fmla="*/ 3530600 h 6931025"/>
              <a:gd name="connsiteX4" fmla="*/ 0 w 10109200"/>
              <a:gd name="connsiteY4" fmla="*/ 2978150 h 6931025"/>
              <a:gd name="connsiteX0" fmla="*/ 0 w 10109200"/>
              <a:gd name="connsiteY0" fmla="*/ 2978150 h 6931025"/>
              <a:gd name="connsiteX1" fmla="*/ 6962775 w 10109200"/>
              <a:gd name="connsiteY1" fmla="*/ 6931025 h 6931025"/>
              <a:gd name="connsiteX2" fmla="*/ 6429375 w 10109200"/>
              <a:gd name="connsiteY2" fmla="*/ 6931025 h 6931025"/>
              <a:gd name="connsiteX3" fmla="*/ 0 w 10109200"/>
              <a:gd name="connsiteY3" fmla="*/ 3530600 h 6931025"/>
              <a:gd name="connsiteX4" fmla="*/ 0 w 10109200"/>
              <a:gd name="connsiteY4" fmla="*/ 2978150 h 6931025"/>
              <a:gd name="connsiteX0" fmla="*/ 0 w 10109200"/>
              <a:gd name="connsiteY0" fmla="*/ 2978150 h 6931025"/>
              <a:gd name="connsiteX1" fmla="*/ 6962775 w 10109200"/>
              <a:gd name="connsiteY1" fmla="*/ 6931025 h 6931025"/>
              <a:gd name="connsiteX2" fmla="*/ 6429375 w 10109200"/>
              <a:gd name="connsiteY2" fmla="*/ 6931025 h 6931025"/>
              <a:gd name="connsiteX3" fmla="*/ 0 w 10109200"/>
              <a:gd name="connsiteY3" fmla="*/ 3530600 h 6931025"/>
              <a:gd name="connsiteX4" fmla="*/ 0 w 10109200"/>
              <a:gd name="connsiteY4" fmla="*/ 2978150 h 6931025"/>
              <a:gd name="connsiteX0" fmla="*/ 0 w 10109200"/>
              <a:gd name="connsiteY0" fmla="*/ 2978150 h 6931025"/>
              <a:gd name="connsiteX1" fmla="*/ 6962775 w 10109200"/>
              <a:gd name="connsiteY1" fmla="*/ 6931025 h 6931025"/>
              <a:gd name="connsiteX2" fmla="*/ 6429375 w 10109200"/>
              <a:gd name="connsiteY2" fmla="*/ 6931025 h 6931025"/>
              <a:gd name="connsiteX3" fmla="*/ 0 w 10109200"/>
              <a:gd name="connsiteY3" fmla="*/ 3530600 h 6931025"/>
              <a:gd name="connsiteX4" fmla="*/ 0 w 10109200"/>
              <a:gd name="connsiteY4" fmla="*/ 2978150 h 693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9200" h="6931025">
                <a:moveTo>
                  <a:pt x="0" y="2978150"/>
                </a:moveTo>
                <a:cubicBezTo>
                  <a:pt x="7188200" y="0"/>
                  <a:pt x="10109200" y="2984500"/>
                  <a:pt x="6962775" y="6931025"/>
                </a:cubicBezTo>
                <a:lnTo>
                  <a:pt x="6429375" y="6931025"/>
                </a:lnTo>
                <a:cubicBezTo>
                  <a:pt x="6924675" y="4321175"/>
                  <a:pt x="4371975" y="2511425"/>
                  <a:pt x="0" y="3530600"/>
                </a:cubicBezTo>
                <a:lnTo>
                  <a:pt x="0" y="2978150"/>
                </a:lnTo>
                <a:close/>
              </a:path>
            </a:pathLst>
          </a:custGeom>
          <a:gradFill flip="none" rotWithShape="1">
            <a:gsLst>
              <a:gs pos="0">
                <a:schemeClr val="tx2">
                  <a:alpha val="33000"/>
                </a:schemeClr>
              </a:gs>
              <a:gs pos="100000">
                <a:srgbClr val="000000">
                  <a:alpha val="10000"/>
                </a:srgbClr>
              </a:gs>
            </a:gsLst>
            <a:lin ang="2700000" scaled="1"/>
            <a:tileRect/>
          </a:gradFill>
          <a:ln w="9525">
            <a:noFill/>
            <a:miter lim="800000"/>
            <a:headEnd/>
            <a:tailEnd/>
          </a:ln>
        </p:spPr>
        <p:txBody>
          <a:bodyPr lIns="101598" tIns="50798" rIns="101598" bIns="50798" anchor="t" anchorCtr="0"/>
          <a:lstStyle/>
          <a:p>
            <a:pPr algn="ctr" defTabSz="1015645" fontAlgn="base">
              <a:spcBef>
                <a:spcPct val="0"/>
              </a:spcBef>
              <a:spcAft>
                <a:spcPct val="0"/>
              </a:spcAft>
              <a:defRPr/>
            </a:pPr>
            <a:endParaRPr lang="en-US" sz="3600" dirty="0" smtClean="0">
              <a:solidFill>
                <a:srgbClr val="FFFFFF"/>
              </a:solidFill>
              <a:effectLst>
                <a:outerShdw blurRad="38100" dist="38100" dir="2700000" algn="tl">
                  <a:srgbClr val="000000">
                    <a:alpha val="43137"/>
                  </a:srgbClr>
                </a:outerShdw>
              </a:effectLst>
              <a:latin typeface="Segoe" pitchFamily="34" charset="0"/>
            </a:endParaRPr>
          </a:p>
        </p:txBody>
      </p:sp>
      <p:sp>
        <p:nvSpPr>
          <p:cNvPr id="10" name="Rounded Rectangle 9"/>
          <p:cNvSpPr/>
          <p:nvPr/>
        </p:nvSpPr>
        <p:spPr bwMode="blackGray">
          <a:xfrm>
            <a:off x="1862667" y="4508500"/>
            <a:ext cx="3841750" cy="2233084"/>
          </a:xfrm>
          <a:prstGeom prst="roundRect">
            <a:avLst/>
          </a:prstGeom>
          <a:noFill/>
          <a:ln w="9525">
            <a:noFill/>
            <a:miter lim="800000"/>
            <a:headEnd/>
            <a:tailEnd/>
          </a:ln>
          <a:scene3d>
            <a:camera prst="orthographicFront"/>
            <a:lightRig rig="contrasting" dir="t">
              <a:rot lat="0" lon="0" rev="7800000"/>
            </a:lightRig>
          </a:scene3d>
          <a:sp3d prstMaterial="metal">
            <a:bevelB w="0" h="0"/>
          </a:sp3d>
        </p:spPr>
        <p:txBody>
          <a:bodyPr lIns="101598" tIns="50798" rIns="101598" bIns="50798" anchor="ctr" anchorCtr="0"/>
          <a:lstStyle/>
          <a:p>
            <a:pPr lvl="0" defTabSz="1015645" fontAlgn="base">
              <a:spcBef>
                <a:spcPct val="0"/>
              </a:spcBef>
              <a:spcAft>
                <a:spcPct val="0"/>
              </a:spcAft>
              <a:defRPr/>
            </a:pPr>
            <a:r>
              <a:rPr lang="en-US" sz="4000" dirty="0" smtClean="0">
                <a:solidFill>
                  <a:srgbClr val="FFFFFF"/>
                </a:solidFill>
                <a:effectLst>
                  <a:outerShdw blurRad="38100" dist="38100" dir="2700000" algn="tl">
                    <a:srgbClr val="000000">
                      <a:alpha val="43137"/>
                    </a:srgbClr>
                  </a:outerShdw>
                </a:effectLst>
                <a:latin typeface="Segoe" pitchFamily="34" charset="0"/>
              </a:rPr>
              <a:t>Complete an</a:t>
            </a:r>
          </a:p>
          <a:p>
            <a:pPr lvl="0" defTabSz="1015645" fontAlgn="base">
              <a:spcBef>
                <a:spcPct val="0"/>
              </a:spcBef>
              <a:spcAft>
                <a:spcPct val="0"/>
              </a:spcAft>
              <a:defRPr/>
            </a:pPr>
            <a:r>
              <a:rPr lang="en-US" sz="4000" dirty="0" smtClean="0">
                <a:solidFill>
                  <a:srgbClr val="FFFFFF"/>
                </a:solidFill>
                <a:effectLst>
                  <a:outerShdw blurRad="38100" dist="38100" dir="2700000" algn="tl">
                    <a:srgbClr val="000000">
                      <a:alpha val="43137"/>
                    </a:srgbClr>
                  </a:outerShdw>
                </a:effectLst>
                <a:latin typeface="Segoe" pitchFamily="34" charset="0"/>
              </a:rPr>
              <a:t>evaluation on</a:t>
            </a:r>
          </a:p>
          <a:p>
            <a:pPr lvl="0" defTabSz="1015645" fontAlgn="base">
              <a:spcBef>
                <a:spcPct val="0"/>
              </a:spcBef>
              <a:spcAft>
                <a:spcPct val="0"/>
              </a:spcAft>
              <a:defRPr/>
            </a:pPr>
            <a:r>
              <a:rPr lang="en-US" sz="4000" dirty="0" err="1" smtClean="0">
                <a:solidFill>
                  <a:srgbClr val="FFFFFF"/>
                </a:solidFill>
                <a:effectLst>
                  <a:outerShdw blurRad="38100" dist="38100" dir="2700000" algn="tl">
                    <a:srgbClr val="000000">
                      <a:alpha val="43137"/>
                    </a:srgbClr>
                  </a:outerShdw>
                </a:effectLst>
                <a:latin typeface="Segoe" pitchFamily="34" charset="0"/>
              </a:rPr>
              <a:t>CommNet</a:t>
            </a:r>
            <a:r>
              <a:rPr lang="en-US" sz="4000" dirty="0" smtClean="0">
                <a:solidFill>
                  <a:srgbClr val="FFFFFF"/>
                </a:solidFill>
                <a:effectLst>
                  <a:outerShdw blurRad="38100" dist="38100" dir="2700000" algn="tl">
                    <a:srgbClr val="000000">
                      <a:alpha val="43137"/>
                    </a:srgbClr>
                  </a:outerShdw>
                </a:effectLst>
                <a:latin typeface="Segoe" pitchFamily="34" charset="0"/>
              </a:rPr>
              <a:t> and</a:t>
            </a:r>
          </a:p>
          <a:p>
            <a:pPr lvl="0" defTabSz="1015645" fontAlgn="base">
              <a:spcBef>
                <a:spcPct val="0"/>
              </a:spcBef>
              <a:spcAft>
                <a:spcPct val="0"/>
              </a:spcAft>
              <a:defRPr/>
            </a:pPr>
            <a:r>
              <a:rPr lang="en-US" sz="4000" dirty="0" smtClean="0">
                <a:solidFill>
                  <a:srgbClr val="FFFFFF"/>
                </a:solidFill>
                <a:effectLst>
                  <a:outerShdw blurRad="38100" dist="38100" dir="2700000" algn="tl">
                    <a:srgbClr val="000000">
                      <a:alpha val="43137"/>
                    </a:srgbClr>
                  </a:outerShdw>
                </a:effectLst>
                <a:latin typeface="Segoe" pitchFamily="34" charset="0"/>
              </a:rPr>
              <a:t>enter to win!</a:t>
            </a:r>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8" descr="D:\Slidework\Jobs\TechEd2007 - Brian Marble\Template\Template\images\TE_logo.png"/>
          <p:cNvPicPr>
            <a:picLocks noChangeAspect="1" noChangeArrowheads="1"/>
          </p:cNvPicPr>
          <p:nvPr/>
        </p:nvPicPr>
        <p:blipFill>
          <a:blip r:embed="rId2"/>
          <a:srcRect/>
          <a:stretch>
            <a:fillRect/>
          </a:stretch>
        </p:blipFill>
        <p:spPr bwMode="auto">
          <a:xfrm>
            <a:off x="8848726" y="6935788"/>
            <a:ext cx="946150" cy="581026"/>
          </a:xfrm>
          <a:prstGeom prst="rect">
            <a:avLst/>
          </a:prstGeom>
          <a:noFill/>
          <a:ln w="9525">
            <a:noFill/>
            <a:miter lim="800000"/>
            <a:headEnd/>
            <a:tailEnd/>
          </a:ln>
        </p:spPr>
      </p:pic>
      <p:sp>
        <p:nvSpPr>
          <p:cNvPr id="2" name="Title 1"/>
          <p:cNvSpPr>
            <a:spLocks noGrp="1"/>
          </p:cNvSpPr>
          <p:nvPr>
            <p:ph type="title"/>
          </p:nvPr>
        </p:nvSpPr>
        <p:spPr>
          <a:noFill/>
          <a:ln w="9525">
            <a:noFill/>
            <a:miter lim="800000"/>
            <a:headEnd/>
            <a:tailEnd/>
          </a:ln>
          <a:effectLst/>
        </p:spPr>
        <p:txBody>
          <a:bodyPr/>
          <a:lstStyle>
            <a:lvl1pPr algn="l" defTabSz="1015939" rtl="0" eaLnBrk="1" fontAlgn="base" latinLnBrk="0" hangingPunct="1">
              <a:lnSpc>
                <a:spcPct val="90000"/>
              </a:lnSpc>
              <a:spcBef>
                <a:spcPct val="0"/>
              </a:spcBef>
              <a:spcAft>
                <a:spcPct val="0"/>
              </a:spcAft>
              <a:buNone/>
              <a:defRPr lang="en-US" sz="4400" b="0" kern="1200" cap="none" spc="-139" baseline="0" dirty="0">
                <a:ln w="3175">
                  <a:noFill/>
                </a:ln>
                <a:solidFill>
                  <a:schemeClr val="bg1"/>
                </a:solidFill>
                <a:effectLst/>
                <a:latin typeface="+mj-lt"/>
                <a:ea typeface="+mj-ea"/>
                <a:cs typeface="+mj-cs"/>
              </a:defRPr>
            </a:lvl1pPr>
          </a:lstStyle>
          <a:p>
            <a:r>
              <a:rPr lang="en-US" smtClean="0"/>
              <a:t>Click to edit Master title style</a:t>
            </a:r>
            <a:endParaRPr lang="en-US" dirty="0"/>
          </a:p>
        </p:txBody>
      </p:sp>
      <p:sp>
        <p:nvSpPr>
          <p:cNvPr id="3" name="Content Placeholder 2"/>
          <p:cNvSpPr>
            <a:spLocks noGrp="1"/>
          </p:cNvSpPr>
          <p:nvPr>
            <p:ph idx="1"/>
          </p:nvPr>
        </p:nvSpPr>
        <p:spPr>
          <a:xfrm>
            <a:off x="409222" y="1497544"/>
            <a:ext cx="9313333" cy="2060963"/>
          </a:xfrm>
        </p:spPr>
        <p:txBody>
          <a:bodyPr/>
          <a:lstStyle>
            <a:lvl1pPr>
              <a:lnSpc>
                <a:spcPct val="90000"/>
              </a:lnSpc>
              <a:defRPr sz="3100"/>
            </a:lvl1pPr>
            <a:lvl2pPr>
              <a:lnSpc>
                <a:spcPct val="90000"/>
              </a:lnSpc>
              <a:defRPr sz="2700"/>
            </a:lvl2pPr>
            <a:lvl3pPr>
              <a:lnSpc>
                <a:spcPct val="90000"/>
              </a:lnSpc>
              <a:defRPr sz="2200"/>
            </a:lvl3pPr>
            <a:lvl4pPr>
              <a:lnSpc>
                <a:spcPct val="90000"/>
              </a:lnSpc>
              <a:defRPr sz="2000"/>
            </a:lvl4pPr>
            <a:lvl5pPr>
              <a:lnSpc>
                <a:spcPct val="90000"/>
              </a:lnSpc>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OTE layout - user must hide slide">
    <p:bg bwMode="black">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423335" y="1568392"/>
            <a:ext cx="9313333" cy="2445113"/>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3" y="6932087"/>
            <a:ext cx="10160001" cy="687917"/>
          </a:xfrm>
          <a:solidFill>
            <a:srgbClr val="FFFF99"/>
          </a:solidFill>
        </p:spPr>
        <p:txBody>
          <a:bodyPr wrap="square" lIns="169324" tIns="84661" rIns="169324" bIns="84661" anchor="b" anchorCtr="0">
            <a:noAutofit/>
          </a:bodyPr>
          <a:lstStyle>
            <a:lvl1pPr algn="r">
              <a:buFont typeface="Arial" pitchFamily="34" charset="0"/>
              <a:buNone/>
              <a:defRPr>
                <a:solidFill>
                  <a:srgbClr val="000000"/>
                </a:solidFill>
                <a:effectLst/>
                <a:latin typeface="Calibri" pitchFamily="34" charset="0"/>
              </a:defRPr>
            </a:lvl1pPr>
          </a:lstStyle>
          <a:p>
            <a:pPr lvl="0"/>
            <a:r>
              <a:rPr lang="en-US" smtClean="0"/>
              <a:t>Click to edit Master text styles</a:t>
            </a:r>
          </a:p>
        </p:txBody>
      </p:sp>
      <p:sp>
        <p:nvSpPr>
          <p:cNvPr id="7" name="Slide Number Placeholder 6"/>
          <p:cNvSpPr txBox="1">
            <a:spLocks/>
          </p:cNvSpPr>
          <p:nvPr/>
        </p:nvSpPr>
        <p:spPr>
          <a:xfrm>
            <a:off x="105861" y="7112003"/>
            <a:ext cx="2369960" cy="405694"/>
          </a:xfrm>
          <a:prstGeom prst="rect">
            <a:avLst/>
          </a:prstGeom>
        </p:spPr>
        <p:txBody>
          <a:bodyPr vert="horz" lIns="0" tIns="0" rIns="0" bIns="0" rtlCol="0" anchor="b" anchorCtr="0"/>
          <a:lstStyle>
            <a:lvl1pPr algn="r">
              <a:defRPr sz="1200">
                <a:solidFill>
                  <a:schemeClr val="tx1">
                    <a:tint val="75000"/>
                  </a:schemeClr>
                </a:solidFill>
              </a:defRPr>
            </a:lvl1pPr>
          </a:lstStyle>
          <a:p>
            <a:pPr marL="0" marR="0" lvl="0" indent="0" algn="l" defTabSz="1015939" rtl="0" eaLnBrk="1" fontAlgn="auto" latinLnBrk="0" hangingPunct="1">
              <a:lnSpc>
                <a:spcPct val="100000"/>
              </a:lnSpc>
              <a:spcBef>
                <a:spcPts val="0"/>
              </a:spcBef>
              <a:spcAft>
                <a:spcPts val="0"/>
              </a:spcAft>
              <a:buClrTx/>
              <a:buSzTx/>
              <a:buFontTx/>
              <a:buNone/>
              <a:tabLst/>
              <a:defRPr/>
            </a:pPr>
            <a:fld id="{ACC6DABA-E178-49C8-B135-4378B6D3DD69}" type="slidenum">
              <a:rPr kumimoji="0" lang="en-US" sz="1600" b="0" i="0" u="none" strike="noStrike" kern="1200" cap="none" spc="0" normalizeH="0" baseline="0" noProof="0" smtClean="0">
                <a:ln>
                  <a:noFill/>
                </a:ln>
                <a:solidFill>
                  <a:srgbClr val="000000"/>
                </a:solidFill>
                <a:effectLst/>
                <a:uLnTx/>
                <a:uFillTx/>
                <a:latin typeface="+mn-lt"/>
                <a:ea typeface="+mn-ea"/>
                <a:cs typeface="+mn-cs"/>
              </a:rPr>
              <a:pPr marL="0" marR="0" lvl="0" indent="0" algn="l" defTabSz="1015939" rtl="0" eaLnBrk="1" fontAlgn="auto" latinLnBrk="0" hangingPunct="1">
                <a:lnSpc>
                  <a:spcPct val="100000"/>
                </a:lnSpc>
                <a:spcBef>
                  <a:spcPts val="0"/>
                </a:spcBef>
                <a:spcAft>
                  <a:spcPts val="0"/>
                </a:spcAft>
                <a:buClrTx/>
                <a:buSzTx/>
                <a:buFontTx/>
                <a:buNone/>
                <a:tabLst/>
                <a:defRPr/>
              </a:pPr>
              <a:t>‹#›</a:t>
            </a:fld>
            <a:endParaRPr kumimoji="0" lang="en-US" sz="1600" b="0" i="0" u="none" strike="noStrike" kern="1200" cap="none" spc="0" normalizeH="0" baseline="0" noProof="0" dirty="0">
              <a:ln>
                <a:noFill/>
              </a:ln>
              <a:solidFill>
                <a:srgbClr val="000000"/>
              </a:solidFill>
              <a:effectLst/>
              <a:uLnTx/>
              <a:uFillTx/>
              <a:latin typeface="+mn-lt"/>
              <a:ea typeface="+mn-ea"/>
              <a:cs typeface="+mn-cs"/>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Hidden Slide">
    <p:bg bwMode="black">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425099" y="254000"/>
            <a:ext cx="9311569" cy="615553"/>
          </a:xfrm>
          <a:noFill/>
          <a:ln w="9525">
            <a:noFill/>
            <a:miter lim="800000"/>
            <a:headEnd/>
            <a:tailEnd/>
          </a:ln>
          <a:effectLst/>
        </p:spPr>
        <p:txBody>
          <a:bodyPr/>
          <a:lstStyle>
            <a:lvl1pPr algn="l" defTabSz="1015939" rtl="0" eaLnBrk="1" fontAlgn="base" latinLnBrk="0" hangingPunct="1">
              <a:lnSpc>
                <a:spcPct val="90000"/>
              </a:lnSpc>
              <a:spcBef>
                <a:spcPct val="0"/>
              </a:spcBef>
              <a:spcAft>
                <a:spcPct val="0"/>
              </a:spcAft>
              <a:buNone/>
              <a:defRPr lang="en-US" sz="4400" b="0" kern="1200" cap="none" spc="-139" baseline="0" dirty="0">
                <a:ln w="3175">
                  <a:noFill/>
                </a:ln>
                <a:solidFill>
                  <a:schemeClr val="tx1"/>
                </a:solidFill>
                <a:effectLst/>
                <a:latin typeface="+mj-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bwMode="white">
          <a:xfrm>
            <a:off x="425099" y="1571627"/>
            <a:ext cx="9311569" cy="2049564"/>
          </a:xfrm>
        </p:spPr>
        <p:txBody>
          <a:bodyPr/>
          <a:lstStyle>
            <a:lvl1pPr>
              <a:spcBef>
                <a:spcPts val="1297"/>
              </a:spcBef>
              <a:buFontTx/>
              <a:buBlip>
                <a:blip r:embed="rId2"/>
              </a:buBlip>
              <a:defRPr sz="2700"/>
            </a:lvl1pPr>
            <a:lvl2pPr>
              <a:spcBef>
                <a:spcPts val="1203"/>
              </a:spcBef>
              <a:buFontTx/>
              <a:buBlip>
                <a:blip r:embed="rId2"/>
              </a:buBlip>
              <a:defRPr sz="2200"/>
            </a:lvl2pPr>
            <a:lvl3pPr>
              <a:spcBef>
                <a:spcPts val="1111"/>
              </a:spcBef>
              <a:buFontTx/>
              <a:buBlip>
                <a:blip r:embed="rId2"/>
              </a:buBlip>
              <a:defRPr sz="2000"/>
            </a:lvl3pPr>
            <a:lvl4pPr>
              <a:spcBef>
                <a:spcPts val="1019"/>
              </a:spcBef>
              <a:buFontTx/>
              <a:buBlip>
                <a:blip r:embed="rId2"/>
              </a:buBlip>
              <a:defRPr sz="1800"/>
            </a:lvl4pPr>
            <a:lvl5pPr>
              <a:spcBef>
                <a:spcPts val="926"/>
              </a:spcBef>
              <a:buFontTx/>
              <a:buBlip>
                <a:blip r:embed="rId2"/>
              </a:buBlip>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544724" y="4365944"/>
            <a:ext cx="8802124" cy="1486217"/>
          </a:xfrm>
        </p:spPr>
        <p:txBody>
          <a:bodyPr>
            <a:noAutofit/>
          </a:bodyPr>
          <a:lstStyle>
            <a:lvl1pPr algn="l" defTabSz="1015949" rtl="0" eaLnBrk="1" latinLnBrk="0" hangingPunct="1">
              <a:lnSpc>
                <a:spcPct val="90000"/>
              </a:lnSpc>
              <a:spcBef>
                <a:spcPct val="0"/>
              </a:spcBef>
              <a:buNone/>
              <a:defRPr lang="en-US" sz="6700" b="1" kern="1200" cap="none" spc="-167"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bwMode="white">
          <a:xfrm>
            <a:off x="4972468" y="5935317"/>
            <a:ext cx="4236048" cy="512961"/>
          </a:xfrm>
        </p:spPr>
        <p:txBody>
          <a:bodyPr>
            <a:noAutofit/>
          </a:bodyPr>
          <a:lstStyle>
            <a:lvl1pPr marL="0" indent="0" algn="l">
              <a:lnSpc>
                <a:spcPct val="90000"/>
              </a:lnSpc>
              <a:spcBef>
                <a:spcPts val="0"/>
              </a:spcBef>
              <a:buNone/>
              <a:defRPr sz="2700">
                <a:solidFill>
                  <a:schemeClr val="tx1"/>
                </a:solidFill>
                <a:latin typeface="+mn-lt"/>
              </a:defRPr>
            </a:lvl1pPr>
            <a:lvl2pPr marL="507975" indent="0" algn="ctr">
              <a:buNone/>
              <a:defRPr>
                <a:solidFill>
                  <a:schemeClr val="tx1">
                    <a:tint val="75000"/>
                  </a:schemeClr>
                </a:solidFill>
              </a:defRPr>
            </a:lvl2pPr>
            <a:lvl3pPr marL="1015949" indent="0" algn="ctr">
              <a:buNone/>
              <a:defRPr>
                <a:solidFill>
                  <a:schemeClr val="tx1">
                    <a:tint val="75000"/>
                  </a:schemeClr>
                </a:solidFill>
              </a:defRPr>
            </a:lvl3pPr>
            <a:lvl4pPr marL="1523924" indent="0" algn="ctr">
              <a:buNone/>
              <a:defRPr>
                <a:solidFill>
                  <a:schemeClr val="tx1">
                    <a:tint val="75000"/>
                  </a:schemeClr>
                </a:solidFill>
              </a:defRPr>
            </a:lvl4pPr>
            <a:lvl5pPr marL="2031899" indent="0" algn="ctr">
              <a:buNone/>
              <a:defRPr>
                <a:solidFill>
                  <a:schemeClr val="tx1">
                    <a:tint val="75000"/>
                  </a:schemeClr>
                </a:solidFill>
              </a:defRPr>
            </a:lvl5pPr>
            <a:lvl6pPr marL="2539873" indent="0" algn="ctr">
              <a:buNone/>
              <a:defRPr>
                <a:solidFill>
                  <a:schemeClr val="tx1">
                    <a:tint val="75000"/>
                  </a:schemeClr>
                </a:solidFill>
              </a:defRPr>
            </a:lvl6pPr>
            <a:lvl7pPr marL="3047847" indent="0" algn="ctr">
              <a:buNone/>
              <a:defRPr>
                <a:solidFill>
                  <a:schemeClr val="tx1">
                    <a:tint val="75000"/>
                  </a:schemeClr>
                </a:solidFill>
              </a:defRPr>
            </a:lvl7pPr>
            <a:lvl8pPr marL="3555822" indent="0" algn="ctr">
              <a:buNone/>
              <a:defRPr>
                <a:solidFill>
                  <a:schemeClr val="tx1">
                    <a:tint val="75000"/>
                  </a:schemeClr>
                </a:solidFill>
              </a:defRPr>
            </a:lvl8pPr>
            <a:lvl9pPr marL="4063797"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Demo, Video etc. &quot;special&quot; slides">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white">
          <a:xfrm>
            <a:off x="811389" y="5547114"/>
            <a:ext cx="8501383" cy="836469"/>
          </a:xfrm>
        </p:spPr>
        <p:txBody>
          <a:bodyPr vert="horz" wrap="square" lIns="0" tIns="0" rIns="0" bIns="0" rtlCol="0" anchor="t">
            <a:noAutofit/>
          </a:bodyPr>
          <a:lstStyle>
            <a:lvl1pPr algn="l" defTabSz="1015949" rtl="0" eaLnBrk="1" latinLnBrk="0" hangingPunct="1">
              <a:lnSpc>
                <a:spcPct val="90000"/>
              </a:lnSpc>
              <a:spcBef>
                <a:spcPct val="0"/>
              </a:spcBef>
              <a:buNone/>
              <a:defRPr lang="en-US" sz="4400" b="0" kern="1200" cap="none" spc="-167" dirty="0">
                <a:ln w="3175">
                  <a:noFill/>
                </a:ln>
                <a:solidFill>
                  <a:schemeClr val="bg1"/>
                </a:solidFill>
                <a:effectLst/>
                <a:latin typeface="+mn-lt"/>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bwMode="white">
          <a:xfrm>
            <a:off x="811388" y="6384740"/>
            <a:ext cx="7559121" cy="512961"/>
          </a:xfrm>
        </p:spPr>
        <p:txBody>
          <a:bodyPr>
            <a:noAutofit/>
          </a:bodyPr>
          <a:lstStyle>
            <a:lvl1pPr marL="0" indent="0" algn="l">
              <a:lnSpc>
                <a:spcPct val="90000"/>
              </a:lnSpc>
              <a:spcBef>
                <a:spcPts val="0"/>
              </a:spcBef>
              <a:buNone/>
              <a:defRPr sz="2200">
                <a:solidFill>
                  <a:schemeClr val="tx1">
                    <a:tint val="75000"/>
                  </a:schemeClr>
                </a:solidFill>
                <a:latin typeface="+mn-lt"/>
              </a:defRPr>
            </a:lvl1pPr>
            <a:lvl2pPr marL="507975" indent="0" algn="ctr">
              <a:buNone/>
              <a:defRPr>
                <a:solidFill>
                  <a:schemeClr val="tx1">
                    <a:tint val="75000"/>
                  </a:schemeClr>
                </a:solidFill>
              </a:defRPr>
            </a:lvl2pPr>
            <a:lvl3pPr marL="1015949" indent="0" algn="ctr">
              <a:buNone/>
              <a:defRPr>
                <a:solidFill>
                  <a:schemeClr val="tx1">
                    <a:tint val="75000"/>
                  </a:schemeClr>
                </a:solidFill>
              </a:defRPr>
            </a:lvl3pPr>
            <a:lvl4pPr marL="1523924" indent="0" algn="ctr">
              <a:buNone/>
              <a:defRPr>
                <a:solidFill>
                  <a:schemeClr val="tx1">
                    <a:tint val="75000"/>
                  </a:schemeClr>
                </a:solidFill>
              </a:defRPr>
            </a:lvl4pPr>
            <a:lvl5pPr marL="2031899" indent="0" algn="ctr">
              <a:buNone/>
              <a:defRPr>
                <a:solidFill>
                  <a:schemeClr val="tx1">
                    <a:tint val="75000"/>
                  </a:schemeClr>
                </a:solidFill>
              </a:defRPr>
            </a:lvl5pPr>
            <a:lvl6pPr marL="2539873" indent="0" algn="ctr">
              <a:buNone/>
              <a:defRPr>
                <a:solidFill>
                  <a:schemeClr val="tx1">
                    <a:tint val="75000"/>
                  </a:schemeClr>
                </a:solidFill>
              </a:defRPr>
            </a:lvl6pPr>
            <a:lvl7pPr marL="3047847" indent="0" algn="ctr">
              <a:buNone/>
              <a:defRPr>
                <a:solidFill>
                  <a:schemeClr val="tx1">
                    <a:tint val="75000"/>
                  </a:schemeClr>
                </a:solidFill>
              </a:defRPr>
            </a:lvl7pPr>
            <a:lvl8pPr marL="3555822" indent="0" algn="ctr">
              <a:buNone/>
              <a:defRPr>
                <a:solidFill>
                  <a:schemeClr val="tx1">
                    <a:tint val="75000"/>
                  </a:schemeClr>
                </a:solidFill>
              </a:defRPr>
            </a:lvl8pPr>
            <a:lvl9pPr marL="4063797"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bwMode="white">
          <a:xfrm>
            <a:off x="567548" y="4237153"/>
            <a:ext cx="8535459" cy="1177694"/>
          </a:xfrm>
        </p:spPr>
        <p:txBody>
          <a:bodyPr anchor="t" anchorCtr="0">
            <a:noAutofit/>
          </a:bodyPr>
          <a:lstStyle>
            <a:lvl1pPr marL="0" indent="0" algn="l">
              <a:buFont typeface="Arial" pitchFamily="34" charset="0"/>
              <a:buNone/>
              <a:defRPr kumimoji="0" lang="en-US" sz="8900" b="1" i="0" u="none" strike="noStrike" kern="1200" cap="none" spc="-622" normalizeH="0" baseline="0" noProof="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uLnTx/>
                <a:uFillTx/>
                <a:latin typeface="+mj-lt"/>
                <a:ea typeface="+mn-ea"/>
                <a:cs typeface="+mn-cs"/>
              </a:defRPr>
            </a:lvl1pPr>
          </a:lstStyle>
          <a:p>
            <a:pPr lvl="0"/>
            <a:r>
              <a:rPr lang="en-US" dirty="0" smtClean="0"/>
              <a:t>click to…</a:t>
            </a: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423334" y="1568391"/>
            <a:ext cx="9313333" cy="2456513"/>
          </a:xfrm>
        </p:spPr>
        <p:txBody>
          <a:bodyPr/>
          <a:lstStyle>
            <a:lvl1pPr>
              <a:lnSpc>
                <a:spcPct val="90000"/>
              </a:lnSpc>
              <a:defRPr>
                <a:latin typeface="+mn-lt"/>
              </a:defRPr>
            </a:lvl1pPr>
            <a:lvl2pPr>
              <a:lnSpc>
                <a:spcPct val="90000"/>
              </a:lnSpc>
              <a:defRPr>
                <a:latin typeface="+mn-lt"/>
              </a:defRPr>
            </a:lvl2pPr>
            <a:lvl3pPr>
              <a:lnSpc>
                <a:spcPct val="90000"/>
              </a:lnSpc>
              <a:defRPr>
                <a:latin typeface="+mn-lt"/>
              </a:defRPr>
            </a:lvl3pPr>
            <a:lvl4pPr>
              <a:lnSpc>
                <a:spcPct val="90000"/>
              </a:lnSpc>
              <a:defRPr>
                <a:latin typeface="+mn-lt"/>
              </a:defRPr>
            </a:lvl4pPr>
            <a:lvl5pPr>
              <a:lnSpc>
                <a:spcPct val="90000"/>
              </a:lnSpc>
              <a:defRPr>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423334" y="1569860"/>
            <a:ext cx="9313333" cy="5068006"/>
          </a:xfrm>
        </p:spPr>
        <p:txBody>
          <a:bodyPr>
            <a:noAutofit/>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23333" y="1568392"/>
            <a:ext cx="4572000" cy="2366460"/>
          </a:xfrm>
        </p:spPr>
        <p:txBody>
          <a:bodyPr/>
          <a:lstStyle>
            <a:lvl1pPr marL="377747" indent="-377747">
              <a:lnSpc>
                <a:spcPct val="90000"/>
              </a:lnSpc>
              <a:defRPr sz="3100"/>
            </a:lvl1pPr>
            <a:lvl2pPr marL="748146" indent="-361579">
              <a:lnSpc>
                <a:spcPct val="90000"/>
              </a:lnSpc>
              <a:defRPr sz="2700"/>
            </a:lvl2pPr>
            <a:lvl3pPr marL="1059751" indent="-320423">
              <a:lnSpc>
                <a:spcPct val="90000"/>
              </a:lnSpc>
              <a:defRPr sz="2200"/>
            </a:lvl3pPr>
            <a:lvl4pPr marL="1364006" indent="-304256">
              <a:lnSpc>
                <a:spcPct val="90000"/>
              </a:lnSpc>
              <a:defRPr sz="2000"/>
            </a:lvl4pPr>
            <a:lvl5pPr marL="1684430" indent="-311605">
              <a:lnSpc>
                <a:spcPct val="90000"/>
              </a:lnSpc>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64667" y="1568392"/>
            <a:ext cx="4572000" cy="2366460"/>
          </a:xfrm>
        </p:spPr>
        <p:txBody>
          <a:bodyPr/>
          <a:lstStyle>
            <a:lvl1pPr marL="386567" indent="-386567">
              <a:lnSpc>
                <a:spcPct val="90000"/>
              </a:lnSpc>
              <a:defRPr sz="3100"/>
            </a:lvl1pPr>
            <a:lvl2pPr marL="748146" indent="-377747">
              <a:lnSpc>
                <a:spcPct val="90000"/>
              </a:lnSpc>
              <a:defRPr sz="2700"/>
            </a:lvl2pPr>
            <a:lvl3pPr marL="1068569" indent="-336592">
              <a:lnSpc>
                <a:spcPct val="90000"/>
              </a:lnSpc>
              <a:defRPr sz="2200"/>
            </a:lvl3pPr>
            <a:lvl4pPr marL="1364006" indent="-295437">
              <a:lnSpc>
                <a:spcPct val="90000"/>
              </a:lnSpc>
              <a:defRPr sz="2000"/>
            </a:lvl4pPr>
            <a:lvl5pPr marL="1684430" indent="-304256">
              <a:lnSpc>
                <a:spcPct val="90000"/>
              </a:lnSpc>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23333" y="1568392"/>
            <a:ext cx="4572000" cy="769442"/>
          </a:xfrm>
        </p:spPr>
        <p:txBody>
          <a:bodyPr anchor="b"/>
          <a:lstStyle>
            <a:lvl1pPr marL="0" indent="0">
              <a:lnSpc>
                <a:spcPct val="90000"/>
              </a:lnSpc>
              <a:spcBef>
                <a:spcPts val="0"/>
              </a:spcBef>
              <a:buNone/>
              <a:defRPr sz="2800" b="1"/>
            </a:lvl1pPr>
            <a:lvl2pPr marL="507975" indent="0">
              <a:buNone/>
              <a:defRPr sz="2200" b="1"/>
            </a:lvl2pPr>
            <a:lvl3pPr marL="1015949" indent="0">
              <a:buNone/>
              <a:defRPr sz="2000" b="1"/>
            </a:lvl3pPr>
            <a:lvl4pPr marL="1523924" indent="0">
              <a:buNone/>
              <a:defRPr sz="1800" b="1"/>
            </a:lvl4pPr>
            <a:lvl5pPr marL="2031899" indent="0">
              <a:buNone/>
              <a:defRPr sz="1800" b="1"/>
            </a:lvl5pPr>
            <a:lvl6pPr marL="2539873" indent="0">
              <a:buNone/>
              <a:defRPr sz="1800" b="1"/>
            </a:lvl6pPr>
            <a:lvl7pPr marL="3047847" indent="0">
              <a:buNone/>
              <a:defRPr sz="1800" b="1"/>
            </a:lvl7pPr>
            <a:lvl8pPr marL="3555822" indent="0">
              <a:buNone/>
              <a:defRPr sz="1800" b="1"/>
            </a:lvl8pPr>
            <a:lvl9pPr marL="4063797"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423332" y="2416528"/>
            <a:ext cx="4572000" cy="1708160"/>
          </a:xfrm>
        </p:spPr>
        <p:txBody>
          <a:bodyPr/>
          <a:lstStyle>
            <a:lvl1pPr marL="313075" indent="-313075">
              <a:defRPr sz="2600"/>
            </a:lvl1pPr>
            <a:lvl2pPr marL="624680" indent="-295437">
              <a:defRPr sz="2200"/>
            </a:lvl2pPr>
            <a:lvl3pPr marL="903949" indent="-270450">
              <a:defRPr sz="2000"/>
            </a:lvl3pPr>
            <a:lvl4pPr marL="1167048" indent="-254282">
              <a:defRPr sz="1900"/>
            </a:lvl4pPr>
            <a:lvl5pPr marL="1421330" indent="-229294">
              <a:defRPr sz="1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62201" y="1568392"/>
            <a:ext cx="4574466" cy="769442"/>
          </a:xfrm>
        </p:spPr>
        <p:txBody>
          <a:bodyPr anchor="b"/>
          <a:lstStyle>
            <a:lvl1pPr marL="0" indent="0">
              <a:lnSpc>
                <a:spcPct val="90000"/>
              </a:lnSpc>
              <a:spcBef>
                <a:spcPts val="0"/>
              </a:spcBef>
              <a:buNone/>
              <a:defRPr sz="2800" b="1"/>
            </a:lvl1pPr>
            <a:lvl2pPr marL="507975" indent="0">
              <a:buNone/>
              <a:defRPr sz="2200" b="1"/>
            </a:lvl2pPr>
            <a:lvl3pPr marL="1015949" indent="0">
              <a:buNone/>
              <a:defRPr sz="2000" b="1"/>
            </a:lvl3pPr>
            <a:lvl4pPr marL="1523924" indent="0">
              <a:buNone/>
              <a:defRPr sz="1800" b="1"/>
            </a:lvl4pPr>
            <a:lvl5pPr marL="2031899" indent="0">
              <a:buNone/>
              <a:defRPr sz="1800" b="1"/>
            </a:lvl5pPr>
            <a:lvl6pPr marL="2539873" indent="0">
              <a:buNone/>
              <a:defRPr sz="1800" b="1"/>
            </a:lvl6pPr>
            <a:lvl7pPr marL="3047847" indent="0">
              <a:buNone/>
              <a:defRPr sz="1800" b="1"/>
            </a:lvl7pPr>
            <a:lvl8pPr marL="3555822" indent="0">
              <a:buNone/>
              <a:defRPr sz="1800" b="1"/>
            </a:lvl8pPr>
            <a:lvl9pPr marL="4063797"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61140" y="2416528"/>
            <a:ext cx="4575527" cy="1708160"/>
          </a:xfrm>
        </p:spPr>
        <p:txBody>
          <a:bodyPr/>
          <a:lstStyle>
            <a:lvl1pPr marL="329242" indent="-329242">
              <a:defRPr sz="2600"/>
            </a:lvl1pPr>
            <a:lvl2pPr marL="633499" indent="-304256">
              <a:defRPr sz="2200"/>
            </a:lvl2pPr>
            <a:lvl3pPr marL="912768" indent="-271920">
              <a:defRPr sz="2000"/>
            </a:lvl3pPr>
            <a:lvl4pPr marL="1167048" indent="-263101">
              <a:defRPr sz="1900"/>
            </a:lvl4pPr>
            <a:lvl5pPr marL="1421330" indent="-245463">
              <a:defRPr sz="1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with Subhead and Content">
    <p:spTree>
      <p:nvGrpSpPr>
        <p:cNvPr id="1" name=""/>
        <p:cNvGrpSpPr/>
        <p:nvPr/>
      </p:nvGrpSpPr>
      <p:grpSpPr>
        <a:xfrm>
          <a:off x="0" y="0"/>
          <a:ext cx="0" cy="0"/>
          <a:chOff x="0" y="0"/>
          <a:chExt cx="0" cy="0"/>
        </a:xfrm>
      </p:grpSpPr>
      <p:pic>
        <p:nvPicPr>
          <p:cNvPr id="5" name="Picture 8" descr="D:\Slidework\Jobs\TechEd2007 - Brian Marble\Template\Template\images\TE_logo.png"/>
          <p:cNvPicPr>
            <a:picLocks noChangeAspect="1" noChangeArrowheads="1"/>
          </p:cNvPicPr>
          <p:nvPr/>
        </p:nvPicPr>
        <p:blipFill>
          <a:blip r:embed="rId2"/>
          <a:srcRect/>
          <a:stretch>
            <a:fillRect/>
          </a:stretch>
        </p:blipFill>
        <p:spPr bwMode="auto">
          <a:xfrm>
            <a:off x="8848726" y="6935788"/>
            <a:ext cx="946150" cy="581026"/>
          </a:xfrm>
          <a:prstGeom prst="rect">
            <a:avLst/>
          </a:prstGeom>
          <a:noFill/>
          <a:ln w="9525">
            <a:noFill/>
            <a:miter lim="800000"/>
            <a:headEnd/>
            <a:tailEnd/>
          </a:ln>
        </p:spPr>
      </p:pic>
      <p:sp>
        <p:nvSpPr>
          <p:cNvPr id="2" name="Title 1"/>
          <p:cNvSpPr>
            <a:spLocks noGrp="1"/>
          </p:cNvSpPr>
          <p:nvPr>
            <p:ph type="title"/>
          </p:nvPr>
        </p:nvSpPr>
        <p:spPr>
          <a:noFill/>
          <a:ln w="9525">
            <a:noFill/>
            <a:miter lim="800000"/>
            <a:headEnd/>
            <a:tailEnd/>
          </a:ln>
          <a:effectLst/>
        </p:spPr>
        <p:txBody>
          <a:bodyPr/>
          <a:lstStyle>
            <a:lvl1pPr algn="l" defTabSz="1015939" rtl="0" eaLnBrk="1" fontAlgn="base" latinLnBrk="0" hangingPunct="1">
              <a:lnSpc>
                <a:spcPct val="90000"/>
              </a:lnSpc>
              <a:spcBef>
                <a:spcPct val="0"/>
              </a:spcBef>
              <a:spcAft>
                <a:spcPct val="0"/>
              </a:spcAft>
              <a:buNone/>
              <a:defRPr lang="en-US" sz="4400" b="0" kern="1200" cap="none" spc="-139" baseline="0" dirty="0">
                <a:ln w="3175">
                  <a:noFill/>
                </a:ln>
                <a:solidFill>
                  <a:schemeClr val="bg1"/>
                </a:solidFill>
                <a:effectLst/>
                <a:latin typeface="+mj-lt"/>
                <a:ea typeface="+mj-ea"/>
                <a:cs typeface="+mj-cs"/>
              </a:defRPr>
            </a:lvl1pPr>
          </a:lstStyle>
          <a:p>
            <a:r>
              <a:rPr lang="en-US" smtClean="0"/>
              <a:t>Click to edit Master title style</a:t>
            </a:r>
            <a:endParaRPr lang="en-US" dirty="0"/>
          </a:p>
        </p:txBody>
      </p:sp>
      <p:sp>
        <p:nvSpPr>
          <p:cNvPr id="3" name="Content Placeholder 2"/>
          <p:cNvSpPr>
            <a:spLocks noGrp="1"/>
          </p:cNvSpPr>
          <p:nvPr>
            <p:ph idx="1"/>
          </p:nvPr>
        </p:nvSpPr>
        <p:spPr>
          <a:xfrm>
            <a:off x="409222" y="2044350"/>
            <a:ext cx="9313333" cy="2060963"/>
          </a:xfrm>
        </p:spPr>
        <p:txBody>
          <a:bodyPr/>
          <a:lstStyle>
            <a:lvl1pPr>
              <a:lnSpc>
                <a:spcPct val="90000"/>
              </a:lnSpc>
              <a:defRPr sz="3100"/>
            </a:lvl1pPr>
            <a:lvl2pPr>
              <a:lnSpc>
                <a:spcPct val="90000"/>
              </a:lnSpc>
              <a:defRPr sz="2700"/>
            </a:lvl2pPr>
            <a:lvl3pPr>
              <a:lnSpc>
                <a:spcPct val="90000"/>
              </a:lnSpc>
              <a:defRPr sz="2200"/>
            </a:lvl3pPr>
            <a:lvl4pPr>
              <a:lnSpc>
                <a:spcPct val="90000"/>
              </a:lnSpc>
              <a:defRPr sz="2000"/>
            </a:lvl4pPr>
            <a:lvl5pPr>
              <a:lnSpc>
                <a:spcPct val="90000"/>
              </a:lnSpc>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2"/>
          <p:cNvSpPr>
            <a:spLocks noGrp="1"/>
          </p:cNvSpPr>
          <p:nvPr>
            <p:ph type="body" sz="quarter" idx="10"/>
          </p:nvPr>
        </p:nvSpPr>
        <p:spPr>
          <a:xfrm>
            <a:off x="409222" y="852547"/>
            <a:ext cx="9327444" cy="498598"/>
          </a:xfrm>
        </p:spPr>
        <p:txBody>
          <a:bodyPr lIns="101598" rIns="101598" rtlCol="0"/>
          <a:lstStyle>
            <a:lvl1pPr marL="427701" indent="-427701" algn="l" defTabSz="1015899" rtl="0" eaLnBrk="1" latinLnBrk="0" hangingPunct="1">
              <a:lnSpc>
                <a:spcPct val="90000"/>
              </a:lnSpc>
              <a:spcBef>
                <a:spcPct val="20000"/>
              </a:spcBef>
              <a:buFontTx/>
              <a:buNone/>
              <a:defRPr lang="en-US" sz="3600" b="0" kern="1200" baseline="0">
                <a:ln w="18415" cmpd="sng">
                  <a:noFill/>
                  <a:prstDash val="solid"/>
                </a:ln>
                <a:solidFill>
                  <a:srgbClr val="FFFFCC"/>
                </a:solidFill>
                <a:effectLst>
                  <a:outerShdw blurRad="60007" dist="310007" dir="7680000" sy="30000" kx="1300200" algn="ctr" rotWithShape="0">
                    <a:prstClr val="black">
                      <a:alpha val="32000"/>
                    </a:prstClr>
                  </a:outerShdw>
                </a:effectLst>
                <a:latin typeface="Arial Narrow" pitchFamily="34" charset="0"/>
                <a:ea typeface="+mn-ea"/>
                <a:cs typeface="+mn-cs"/>
              </a:defRPr>
            </a:lvl1pPr>
          </a:lstStyle>
          <a:p>
            <a:pPr lvl="0"/>
            <a:r>
              <a:rPr lang="en-US" smtClean="0"/>
              <a:t>Click to edit Master text styles</a:t>
            </a:r>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423334" y="1568392"/>
            <a:ext cx="9313333" cy="2445113"/>
          </a:xfrm>
        </p:spPr>
        <p:txBody>
          <a:bodyPr/>
          <a:lstStyle>
            <a:lvl1pPr>
              <a:buClr>
                <a:schemeClr val="tx1"/>
              </a:buClr>
              <a:buSzPct val="100000"/>
              <a:buFontTx/>
              <a:buBlip>
                <a:blip r:embed="rId2"/>
              </a:buBlip>
              <a:defRPr/>
            </a:lvl1pPr>
            <a:lvl2pPr>
              <a:buClr>
                <a:schemeClr val="tx1"/>
              </a:buClr>
              <a:buSzPct val="90000"/>
              <a:buFontTx/>
              <a:buBlip>
                <a:blip r:embed="rId3"/>
              </a:buBlip>
              <a:defRPr/>
            </a:lvl2pPr>
            <a:lvl3pPr>
              <a:buClr>
                <a:schemeClr val="tx1"/>
              </a:buClr>
              <a:buSzPct val="90000"/>
              <a:buFontTx/>
              <a:buBlip>
                <a:blip r:embed="rId3"/>
              </a:buBlip>
              <a:defRPr/>
            </a:lvl3pPr>
            <a:lvl4pPr>
              <a:buClr>
                <a:schemeClr val="tx1"/>
              </a:buClr>
              <a:buSzPct val="90000"/>
              <a:buFontTx/>
              <a:buBlip>
                <a:blip r:embed="rId3"/>
              </a:buBlip>
              <a:defRPr/>
            </a:lvl4pPr>
            <a:lvl5pPr>
              <a:buClr>
                <a:schemeClr val="tx1"/>
              </a:buClr>
              <a:buSzPct val="90000"/>
              <a:buFontTx/>
              <a:buBlip>
                <a:blip r:embed="rId3"/>
              </a:buBlip>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NOTE layout - user must hide slide">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
        <p:txBody>
          <a:bodyPr/>
          <a:lstStyle>
            <a:lvl1pPr>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black">
          <a:xfrm>
            <a:off x="423334" y="1568392"/>
            <a:ext cx="9313333" cy="2445113"/>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bwMode="gray">
          <a:xfrm>
            <a:off x="2" y="6932086"/>
            <a:ext cx="10160001" cy="687917"/>
          </a:xfrm>
          <a:solidFill>
            <a:srgbClr val="FFFF99"/>
          </a:solidFill>
        </p:spPr>
        <p:txBody>
          <a:bodyPr wrap="square" lIns="169325" tIns="84662" rIns="169325" bIns="84662" anchor="b" anchorCtr="0">
            <a:noAutofit/>
          </a:bodyPr>
          <a:lstStyle>
            <a:lvl1pPr algn="r">
              <a:buFont typeface="Arial" pitchFamily="34" charset="0"/>
              <a:buNone/>
              <a:defRPr>
                <a:solidFill>
                  <a:srgbClr val="000000"/>
                </a:solidFill>
                <a:effectLst/>
                <a:latin typeface="Calibri"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Light background developer c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descr="white-green code shape.png"/>
          <p:cNvPicPr>
            <a:picLocks noChangeAspect="1"/>
          </p:cNvPicPr>
          <p:nvPr/>
        </p:nvPicPr>
        <p:blipFill>
          <a:blip r:embed="rId3"/>
          <a:stretch>
            <a:fillRect/>
          </a:stretch>
        </p:blipFill>
        <p:spPr bwMode="white">
          <a:xfrm>
            <a:off x="0" y="0"/>
            <a:ext cx="10160000" cy="7620000"/>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7" name="Text Placeholder 6"/>
          <p:cNvSpPr>
            <a:spLocks noGrp="1"/>
          </p:cNvSpPr>
          <p:nvPr>
            <p:ph type="body" sz="quarter" idx="10"/>
          </p:nvPr>
        </p:nvSpPr>
        <p:spPr>
          <a:xfrm>
            <a:off x="430062" y="1747072"/>
            <a:ext cx="9273414" cy="1887697"/>
          </a:xfrm>
        </p:spPr>
        <p:txBody>
          <a:bodyPr/>
          <a:lstStyle>
            <a:lvl1pPr marL="0" indent="0">
              <a:lnSpc>
                <a:spcPct val="80000"/>
              </a:lnSpc>
              <a:buFontTx/>
              <a:buNone/>
              <a:defRPr sz="3100" b="0">
                <a:solidFill>
                  <a:srgbClr val="000000"/>
                </a:solidFill>
                <a:latin typeface="Consolas" pitchFamily="49" charset="0"/>
                <a:cs typeface="Courier New" pitchFamily="49" charset="0"/>
              </a:defRPr>
            </a:lvl1pPr>
            <a:lvl2pPr marL="507995" indent="7055">
              <a:lnSpc>
                <a:spcPct val="80000"/>
              </a:lnSpc>
              <a:buFontTx/>
              <a:buNone/>
              <a:defRPr sz="2700" b="0">
                <a:solidFill>
                  <a:srgbClr val="000000"/>
                </a:solidFill>
                <a:latin typeface="Consolas" pitchFamily="49" charset="0"/>
                <a:cs typeface="Courier New" pitchFamily="49" charset="0"/>
              </a:defRPr>
            </a:lvl2pPr>
            <a:lvl3pPr marL="885463" indent="0">
              <a:lnSpc>
                <a:spcPct val="80000"/>
              </a:lnSpc>
              <a:buFontTx/>
              <a:buNone/>
              <a:defRPr sz="2200" b="0">
                <a:solidFill>
                  <a:srgbClr val="000000"/>
                </a:solidFill>
                <a:latin typeface="Consolas" pitchFamily="49" charset="0"/>
                <a:cs typeface="Courier New" pitchFamily="49" charset="0"/>
              </a:defRPr>
            </a:lvl3pPr>
            <a:lvl4pPr marL="1275279" indent="22931">
              <a:lnSpc>
                <a:spcPct val="80000"/>
              </a:lnSpc>
              <a:buFontTx/>
              <a:buNone/>
              <a:defRPr sz="2200" b="0">
                <a:solidFill>
                  <a:srgbClr val="000000"/>
                </a:solidFill>
                <a:latin typeface="Consolas" pitchFamily="49" charset="0"/>
                <a:cs typeface="Courier New" pitchFamily="49" charset="0"/>
              </a:defRPr>
            </a:lvl4pPr>
            <a:lvl5pPr marL="1654511" indent="0">
              <a:lnSpc>
                <a:spcPct val="80000"/>
              </a:lnSpc>
              <a:buFontTx/>
              <a:buNone/>
              <a:defRPr sz="2200" b="0">
                <a:solidFill>
                  <a:srgbClr val="000000"/>
                </a:solidFill>
                <a:latin typeface="Consolas"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Related Conten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3333" y="254001"/>
            <a:ext cx="9306607" cy="738663"/>
          </a:xfrm>
        </p:spPr>
        <p:txBody>
          <a:bodyPr/>
          <a:lstStyle>
            <a:lvl1pPr marL="0" marR="0" indent="0" defTabSz="1015949" rtl="0" eaLnBrk="1" fontAlgn="auto" latinLnBrk="0" hangingPunct="1">
              <a:lnSpc>
                <a:spcPct val="90000"/>
              </a:lnSpc>
              <a:spcBef>
                <a:spcPct val="0"/>
              </a:spcBef>
              <a:spcAft>
                <a:spcPts val="0"/>
              </a:spcAft>
              <a:tabLst/>
              <a:defRPr baseline="0">
                <a:latin typeface="+mj-lt"/>
              </a:defRPr>
            </a:lvl1pPr>
          </a:lstStyle>
          <a:p>
            <a:pPr marL="0" marR="0" lvl="0" indent="0" defTabSz="1015949" rtl="0" eaLnBrk="1" fontAlgn="auto" latinLnBrk="0" hangingPunct="1">
              <a:lnSpc>
                <a:spcPct val="90000"/>
              </a:lnSpc>
              <a:spcBef>
                <a:spcPct val="0"/>
              </a:spcBef>
              <a:spcAft>
                <a:spcPts val="0"/>
              </a:spcAft>
              <a:tabLst/>
              <a:defRPr/>
            </a:pPr>
            <a:r>
              <a:rPr kumimoji="0" lang="en-US" sz="5300" b="0" i="0" u="none" strike="noStrike" kern="1200" cap="none" spc="-111" normalizeH="0" baseline="0" noProof="0" dirty="0" smtClean="0">
                <a:ln w="3175">
                  <a:noFill/>
                </a:ln>
                <a:solidFill>
                  <a:schemeClr val="tx1"/>
                </a:solidFill>
                <a:effectLst/>
                <a:uLnTx/>
                <a:uFillTx/>
                <a:latin typeface="Calibri" pitchFamily="34" charset="0"/>
                <a:ea typeface="+mn-ea"/>
                <a:cs typeface="Arial" charset="0"/>
              </a:rPr>
              <a:t>Related Content</a:t>
            </a:r>
            <a:endParaRPr kumimoji="0" lang="en-US" sz="5300" b="0" i="0" u="none" strike="noStrike" kern="1200" cap="none" spc="-111" normalizeH="0" baseline="0" noProof="0" dirty="0">
              <a:ln w="3175">
                <a:noFill/>
              </a:ln>
              <a:solidFill>
                <a:schemeClr val="tx1"/>
              </a:solidFill>
              <a:effectLst/>
              <a:uLnTx/>
              <a:uFillTx/>
              <a:latin typeface="Calibri" pitchFamily="34" charset="0"/>
              <a:ea typeface="+mn-ea"/>
              <a:cs typeface="Arial" charset="0"/>
            </a:endParaRPr>
          </a:p>
        </p:txBody>
      </p:sp>
      <p:sp>
        <p:nvSpPr>
          <p:cNvPr id="11" name="Content Placeholder 10"/>
          <p:cNvSpPr>
            <a:spLocks noGrp="1"/>
          </p:cNvSpPr>
          <p:nvPr>
            <p:ph sz="quarter" idx="10" hasCustomPrompt="1"/>
          </p:nvPr>
        </p:nvSpPr>
        <p:spPr>
          <a:xfrm>
            <a:off x="423333" y="1571622"/>
            <a:ext cx="9316720" cy="762000"/>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a:solidFill>
                  <a:srgbClr val="FFFFFF"/>
                </a:solidFill>
                <a:effectLst>
                  <a:outerShdw blurRad="38100" dist="38100" dir="2700000" algn="tl">
                    <a:srgbClr val="000000">
                      <a:alpha val="43137"/>
                    </a:srgbClr>
                  </a:outerShdw>
                </a:effectLst>
                <a:latin typeface="+mn-lt"/>
                <a:ea typeface="+mn-ea"/>
                <a:cs typeface="+mn-cs"/>
              </a:defRPr>
            </a:lvl1pPr>
          </a:lstStyle>
          <a:p>
            <a:pPr defTabSz="914099" fontAlgn="base">
              <a:spcBef>
                <a:spcPct val="0"/>
              </a:spcBef>
              <a:spcAft>
                <a:spcPct val="0"/>
              </a:spcAft>
              <a:defRPr/>
            </a:pPr>
            <a:r>
              <a:rPr lang="en-US" dirty="0" smtClean="0">
                <a:solidFill>
                  <a:srgbClr val="FFFFFF"/>
                </a:solidFill>
                <a:effectLst>
                  <a:outerShdw blurRad="38100" dist="38100" dir="2700000" algn="tl">
                    <a:srgbClr val="000000">
                      <a:alpha val="43137"/>
                    </a:srgbClr>
                  </a:outerShdw>
                </a:effectLst>
              </a:rPr>
              <a:t>Breakout Sessions (session codes and titles)</a:t>
            </a:r>
          </a:p>
        </p:txBody>
      </p:sp>
      <p:sp>
        <p:nvSpPr>
          <p:cNvPr id="12" name="Content Placeholder 10"/>
          <p:cNvSpPr>
            <a:spLocks noGrp="1"/>
          </p:cNvSpPr>
          <p:nvPr>
            <p:ph sz="quarter" idx="11" hasCustomPrompt="1"/>
          </p:nvPr>
        </p:nvSpPr>
        <p:spPr>
          <a:xfrm>
            <a:off x="423333" y="2608244"/>
            <a:ext cx="9316720" cy="762000"/>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a:solidFill>
                  <a:srgbClr val="FFFFFF"/>
                </a:solidFill>
                <a:effectLst>
                  <a:outerShdw blurRad="38100" dist="38100" dir="2700000" algn="tl">
                    <a:srgbClr val="000000">
                      <a:alpha val="43137"/>
                    </a:srgbClr>
                  </a:outerShdw>
                </a:effectLst>
                <a:latin typeface="+mn-lt"/>
                <a:ea typeface="+mn-ea"/>
                <a:cs typeface="+mn-cs"/>
              </a:defRPr>
            </a:lvl1pPr>
          </a:lstStyle>
          <a:p>
            <a:pPr>
              <a:defRPr/>
            </a:pPr>
            <a:r>
              <a:rPr lang="en-US" dirty="0" smtClean="0"/>
              <a:t>Interactive Theater Sessions (session codes and titles)</a:t>
            </a:r>
          </a:p>
        </p:txBody>
      </p:sp>
      <p:sp>
        <p:nvSpPr>
          <p:cNvPr id="13" name="Content Placeholder 10"/>
          <p:cNvSpPr>
            <a:spLocks noGrp="1"/>
          </p:cNvSpPr>
          <p:nvPr>
            <p:ph sz="quarter" idx="12" hasCustomPrompt="1"/>
          </p:nvPr>
        </p:nvSpPr>
        <p:spPr>
          <a:xfrm>
            <a:off x="423333" y="3644870"/>
            <a:ext cx="9316720" cy="762000"/>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a:solidFill>
                  <a:srgbClr val="FFFFFF"/>
                </a:solidFill>
                <a:effectLst>
                  <a:outerShdw blurRad="38100" dist="38100" dir="2700000" algn="tl">
                    <a:srgbClr val="000000">
                      <a:alpha val="43137"/>
                    </a:srgbClr>
                  </a:outerShdw>
                </a:effectLst>
                <a:latin typeface="+mn-lt"/>
                <a:ea typeface="+mn-ea"/>
                <a:cs typeface="+mn-cs"/>
              </a:defRPr>
            </a:lvl1pPr>
          </a:lstStyle>
          <a:p>
            <a:pPr defTabSz="914099" fontAlgn="base">
              <a:spcBef>
                <a:spcPct val="0"/>
              </a:spcBef>
              <a:spcAft>
                <a:spcPct val="0"/>
              </a:spcAft>
              <a:defRPr/>
            </a:pPr>
            <a:r>
              <a:rPr lang="en-US" dirty="0" smtClean="0">
                <a:solidFill>
                  <a:srgbClr val="FFFFFF"/>
                </a:solidFill>
                <a:effectLst>
                  <a:outerShdw blurRad="38100" dist="38100" dir="2700000" algn="tl">
                    <a:srgbClr val="000000">
                      <a:alpha val="43137"/>
                    </a:srgbClr>
                  </a:outerShdw>
                </a:effectLst>
              </a:rPr>
              <a:t>Hands-on Labs (session codes and titles)</a:t>
            </a:r>
            <a:endParaRPr lang="en-US" sz="1800" dirty="0" smtClean="0">
              <a:solidFill>
                <a:srgbClr val="FFFFFF"/>
              </a:solidFill>
              <a:effectLst>
                <a:outerShdw blurRad="38100" dist="38100" dir="2700000" algn="tl">
                  <a:srgbClr val="000000">
                    <a:alpha val="43137"/>
                  </a:srgbClr>
                </a:outerShdw>
              </a:effectLst>
              <a:latin typeface="Segoe" pitchFamily="34" charset="0"/>
            </a:endParaRPr>
          </a:p>
        </p:txBody>
      </p:sp>
      <p:sp>
        <p:nvSpPr>
          <p:cNvPr id="14" name="Content Placeholder 10"/>
          <p:cNvSpPr>
            <a:spLocks noGrp="1"/>
          </p:cNvSpPr>
          <p:nvPr>
            <p:ph sz="quarter" idx="13" hasCustomPrompt="1"/>
          </p:nvPr>
        </p:nvSpPr>
        <p:spPr>
          <a:xfrm>
            <a:off x="423333" y="4681494"/>
            <a:ext cx="9316720" cy="762000"/>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a:solidFill>
                  <a:srgbClr val="FFFFFF"/>
                </a:solidFill>
                <a:effectLst>
                  <a:outerShdw blurRad="38100" dist="38100" dir="2700000" algn="tl">
                    <a:srgbClr val="000000">
                      <a:alpha val="43137"/>
                    </a:srgbClr>
                  </a:outerShdw>
                </a:effectLst>
                <a:latin typeface="+mn-lt"/>
                <a:ea typeface="+mn-ea"/>
                <a:cs typeface="+mn-cs"/>
              </a:defRPr>
            </a:lvl1pPr>
          </a:lstStyle>
          <a:p>
            <a:pPr defTabSz="914099" fontAlgn="base">
              <a:spcBef>
                <a:spcPct val="0"/>
              </a:spcBef>
              <a:spcAft>
                <a:spcPct val="0"/>
              </a:spcAft>
              <a:defRPr/>
            </a:pPr>
            <a:r>
              <a:rPr lang="en-US" dirty="0" smtClean="0">
                <a:solidFill>
                  <a:srgbClr val="FFFFFF"/>
                </a:solidFill>
                <a:effectLst>
                  <a:outerShdw blurRad="38100" dist="38100" dir="2700000" algn="tl">
                    <a:srgbClr val="000000">
                      <a:alpha val="43137"/>
                    </a:srgbClr>
                  </a:outerShdw>
                </a:effectLst>
              </a:rPr>
              <a:t>Hands-on Labs (session codes and titles)</a:t>
            </a: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Track Resource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3333" y="254001"/>
            <a:ext cx="9306607" cy="738663"/>
          </a:xfrm>
        </p:spPr>
        <p:txBody>
          <a:bodyPr/>
          <a:lstStyle>
            <a:lvl1pPr>
              <a:defRPr baseline="0"/>
            </a:lvl1pPr>
          </a:lstStyle>
          <a:p>
            <a:r>
              <a:rPr lang="en-US" dirty="0" smtClean="0"/>
              <a:t>Track Resources</a:t>
            </a:r>
            <a:endParaRPr lang="en-US" dirty="0"/>
          </a:p>
        </p:txBody>
      </p:sp>
      <p:sp>
        <p:nvSpPr>
          <p:cNvPr id="11" name="Content Placeholder 10"/>
          <p:cNvSpPr>
            <a:spLocks noGrp="1"/>
          </p:cNvSpPr>
          <p:nvPr>
            <p:ph sz="quarter" idx="10" hasCustomPrompt="1"/>
          </p:nvPr>
        </p:nvSpPr>
        <p:spPr>
          <a:xfrm>
            <a:off x="423333" y="1571623"/>
            <a:ext cx="9316720" cy="762000"/>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dirty="0" smtClean="0"/>
              <a:t>Resource 1</a:t>
            </a:r>
            <a:endParaRPr lang="en-US" dirty="0"/>
          </a:p>
        </p:txBody>
      </p:sp>
      <p:sp>
        <p:nvSpPr>
          <p:cNvPr id="12" name="Content Placeholder 10"/>
          <p:cNvSpPr>
            <a:spLocks noGrp="1"/>
          </p:cNvSpPr>
          <p:nvPr>
            <p:ph sz="quarter" idx="11" hasCustomPrompt="1"/>
          </p:nvPr>
        </p:nvSpPr>
        <p:spPr>
          <a:xfrm>
            <a:off x="423333" y="2608247"/>
            <a:ext cx="9316720" cy="762000"/>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dirty="0" smtClean="0"/>
              <a:t>Resource 2</a:t>
            </a:r>
            <a:endParaRPr lang="en-US" dirty="0"/>
          </a:p>
        </p:txBody>
      </p:sp>
      <p:sp>
        <p:nvSpPr>
          <p:cNvPr id="13" name="Content Placeholder 10"/>
          <p:cNvSpPr>
            <a:spLocks noGrp="1"/>
          </p:cNvSpPr>
          <p:nvPr>
            <p:ph sz="quarter" idx="12" hasCustomPrompt="1"/>
          </p:nvPr>
        </p:nvSpPr>
        <p:spPr>
          <a:xfrm>
            <a:off x="423333" y="3644871"/>
            <a:ext cx="9316720" cy="762000"/>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dirty="0" smtClean="0"/>
              <a:t>Resource 3</a:t>
            </a:r>
            <a:endParaRPr lang="en-US" dirty="0"/>
          </a:p>
        </p:txBody>
      </p:sp>
      <p:sp>
        <p:nvSpPr>
          <p:cNvPr id="14" name="Content Placeholder 10"/>
          <p:cNvSpPr>
            <a:spLocks noGrp="1"/>
          </p:cNvSpPr>
          <p:nvPr>
            <p:ph sz="quarter" idx="13" hasCustomPrompt="1"/>
          </p:nvPr>
        </p:nvSpPr>
        <p:spPr>
          <a:xfrm>
            <a:off x="423333" y="4681496"/>
            <a:ext cx="9316720" cy="762000"/>
          </a:xfrm>
          <a:prstGeom prst="roundRect">
            <a:avLst>
              <a:gd name="adj" fmla="val 26651"/>
            </a:avLst>
          </a:prstGeom>
          <a:gradFill rotWithShape="1">
            <a:gsLst>
              <a:gs pos="0">
                <a:schemeClr val="tx1">
                  <a:alpha val="18000"/>
                </a:schemeClr>
              </a:gs>
              <a:gs pos="100000">
                <a:srgbClr val="000000">
                  <a:alpha val="0"/>
                </a:srgbClr>
              </a:gs>
            </a:gsLst>
            <a:lin ang="5400000" scaled="1"/>
          </a:gradFill>
          <a:ln w="9525">
            <a:noFill/>
            <a:miter lim="800000"/>
            <a:headEnd/>
            <a:tailEnd/>
          </a:ln>
        </p:spPr>
        <p:txBody>
          <a:bodyPr anchor="ctr" anchorCtr="0"/>
          <a:lstStyle>
            <a:lvl1pPr marL="0" algn="l" defTabSz="1015655" rtl="0" eaLnBrk="1" fontAlgn="base" latinLnBrk="0" hangingPunct="1">
              <a:spcBef>
                <a:spcPct val="0"/>
              </a:spcBef>
              <a:spcAft>
                <a:spcPct val="0"/>
              </a:spcAft>
              <a:buFont typeface="Arial" pitchFamily="34" charset="0"/>
              <a:buNone/>
              <a:defRPr lang="en-US" sz="20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r>
              <a:rPr lang="en-US" dirty="0" smtClean="0"/>
              <a:t>Resource 4</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8" descr="D:\Slidework\Jobs\TechEd2007 - Brian Marble\Template\Template\images\TE_logo.png"/>
          <p:cNvPicPr>
            <a:picLocks noChangeAspect="1" noChangeArrowheads="1"/>
          </p:cNvPicPr>
          <p:nvPr/>
        </p:nvPicPr>
        <p:blipFill>
          <a:blip r:embed="rId2"/>
          <a:srcRect/>
          <a:stretch>
            <a:fillRect/>
          </a:stretch>
        </p:blipFill>
        <p:spPr bwMode="auto">
          <a:xfrm>
            <a:off x="8848726" y="6935788"/>
            <a:ext cx="946150" cy="581026"/>
          </a:xfrm>
          <a:prstGeom prst="rect">
            <a:avLst/>
          </a:prstGeom>
          <a:noFill/>
          <a:ln w="9525">
            <a:noFill/>
            <a:miter lim="800000"/>
            <a:headEnd/>
            <a:tailEnd/>
          </a:ln>
        </p:spPr>
      </p:pic>
      <p:sp>
        <p:nvSpPr>
          <p:cNvPr id="2" name="Title 1"/>
          <p:cNvSpPr>
            <a:spLocks noGrp="1"/>
          </p:cNvSpPr>
          <p:nvPr>
            <p:ph type="title"/>
          </p:nvPr>
        </p:nvSpPr>
        <p:spPr>
          <a:noFill/>
          <a:ln w="9525">
            <a:noFill/>
            <a:miter lim="800000"/>
            <a:headEnd/>
            <a:tailEnd/>
          </a:ln>
          <a:effectLst/>
        </p:spPr>
        <p:txBody>
          <a:bodyPr/>
          <a:lstStyle>
            <a:lvl1pPr algn="l" defTabSz="1015939" rtl="0" eaLnBrk="1" fontAlgn="base" latinLnBrk="0" hangingPunct="1">
              <a:lnSpc>
                <a:spcPct val="90000"/>
              </a:lnSpc>
              <a:spcBef>
                <a:spcPct val="0"/>
              </a:spcBef>
              <a:spcAft>
                <a:spcPct val="0"/>
              </a:spcAft>
              <a:buNone/>
              <a:defRPr lang="en-US" sz="4400" b="0" kern="1200" cap="none" spc="-139" baseline="0" dirty="0">
                <a:ln w="3175">
                  <a:noFill/>
                </a:ln>
                <a:solidFill>
                  <a:schemeClr val="bg1"/>
                </a:solidFill>
                <a:effectLst/>
                <a:latin typeface="+mj-lt"/>
                <a:ea typeface="+mj-ea"/>
                <a:cs typeface="+mj-cs"/>
              </a:defRPr>
            </a:lvl1pPr>
          </a:lstStyle>
          <a:p>
            <a:r>
              <a:rPr lang="en-US" smtClean="0"/>
              <a:t>Click to edit Master title style</a:t>
            </a:r>
            <a:endParaRPr lang="en-US" dirty="0"/>
          </a:p>
        </p:txBody>
      </p:sp>
      <p:sp>
        <p:nvSpPr>
          <p:cNvPr id="3" name="Content Placeholder 2"/>
          <p:cNvSpPr>
            <a:spLocks noGrp="1"/>
          </p:cNvSpPr>
          <p:nvPr>
            <p:ph sz="half" idx="1"/>
          </p:nvPr>
        </p:nvSpPr>
        <p:spPr>
          <a:xfrm>
            <a:off x="409222" y="1497542"/>
            <a:ext cx="4572000" cy="2238562"/>
          </a:xfrm>
        </p:spPr>
        <p:txBody>
          <a:bodyPr/>
          <a:lstStyle>
            <a:lvl1pPr marL="377728" indent="-377728">
              <a:lnSpc>
                <a:spcPct val="90000"/>
              </a:lnSpc>
              <a:defRPr sz="2700"/>
            </a:lvl1pPr>
            <a:lvl2pPr marL="748108" indent="-361561">
              <a:lnSpc>
                <a:spcPct val="90000"/>
              </a:lnSpc>
              <a:defRPr sz="2200"/>
            </a:lvl2pPr>
            <a:lvl3pPr marL="1059697" indent="-320408">
              <a:lnSpc>
                <a:spcPct val="90000"/>
              </a:lnSpc>
              <a:defRPr sz="2000"/>
            </a:lvl3pPr>
            <a:lvl4pPr marL="1363939" indent="-304241">
              <a:lnSpc>
                <a:spcPct val="90000"/>
              </a:lnSpc>
              <a:defRPr sz="1800"/>
            </a:lvl4pPr>
            <a:lvl5pPr marL="1684345" indent="-311588">
              <a:lnSpc>
                <a:spcPct val="90000"/>
              </a:lnSpc>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78778" y="1497542"/>
            <a:ext cx="4572000" cy="2238562"/>
          </a:xfrm>
        </p:spPr>
        <p:txBody>
          <a:bodyPr/>
          <a:lstStyle>
            <a:lvl1pPr marL="386548" indent="-386548">
              <a:lnSpc>
                <a:spcPct val="90000"/>
              </a:lnSpc>
              <a:defRPr sz="2700"/>
            </a:lvl1pPr>
            <a:lvl2pPr marL="748108" indent="-377728">
              <a:lnSpc>
                <a:spcPct val="90000"/>
              </a:lnSpc>
              <a:defRPr sz="2200"/>
            </a:lvl2pPr>
            <a:lvl3pPr marL="1068515" indent="-336576">
              <a:lnSpc>
                <a:spcPct val="90000"/>
              </a:lnSpc>
              <a:defRPr sz="2000"/>
            </a:lvl3pPr>
            <a:lvl4pPr marL="1363939" indent="-295423">
              <a:lnSpc>
                <a:spcPct val="90000"/>
              </a:lnSpc>
              <a:defRPr sz="1800"/>
            </a:lvl4pPr>
            <a:lvl5pPr marL="1684345" indent="-304241">
              <a:lnSpc>
                <a:spcPct val="90000"/>
              </a:lnSpc>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8" descr="D:\Slidework\Jobs\TechEd2007 - Brian Marble\Template\Template\images\TE_logo.png"/>
          <p:cNvPicPr>
            <a:picLocks noChangeAspect="1" noChangeArrowheads="1"/>
          </p:cNvPicPr>
          <p:nvPr/>
        </p:nvPicPr>
        <p:blipFill>
          <a:blip r:embed="rId2"/>
          <a:srcRect/>
          <a:stretch>
            <a:fillRect/>
          </a:stretch>
        </p:blipFill>
        <p:spPr bwMode="auto">
          <a:xfrm>
            <a:off x="8848726" y="6935788"/>
            <a:ext cx="946150" cy="581026"/>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09223" y="1497542"/>
            <a:ext cx="4572000" cy="769442"/>
          </a:xfrm>
        </p:spPr>
        <p:txBody>
          <a:bodyPr anchor="b"/>
          <a:lstStyle>
            <a:lvl1pPr marL="0" indent="0">
              <a:lnSpc>
                <a:spcPct val="90000"/>
              </a:lnSpc>
              <a:spcBef>
                <a:spcPts val="0"/>
              </a:spcBef>
              <a:buNone/>
              <a:defRPr sz="2800" b="1">
                <a:latin typeface="Arial" pitchFamily="34" charset="0"/>
                <a:cs typeface="Arial" pitchFamily="34" charset="0"/>
              </a:defRPr>
            </a:lvl1pPr>
            <a:lvl2pPr marL="507949" indent="0">
              <a:buNone/>
              <a:defRPr sz="2200" b="1"/>
            </a:lvl2pPr>
            <a:lvl3pPr marL="1015899" indent="0">
              <a:buNone/>
              <a:defRPr sz="2000" b="1"/>
            </a:lvl3pPr>
            <a:lvl4pPr marL="1523848" indent="0">
              <a:buNone/>
              <a:defRPr sz="1800" b="1"/>
            </a:lvl4pPr>
            <a:lvl5pPr marL="2031796" indent="0">
              <a:buNone/>
              <a:defRPr sz="1800" b="1"/>
            </a:lvl5pPr>
            <a:lvl6pPr marL="2539747" indent="0">
              <a:buNone/>
              <a:defRPr sz="1800" b="1"/>
            </a:lvl6pPr>
            <a:lvl7pPr marL="3047695" indent="0">
              <a:buNone/>
              <a:defRPr sz="1800" b="1"/>
            </a:lvl7pPr>
            <a:lvl8pPr marL="3555644" indent="0">
              <a:buNone/>
              <a:defRPr sz="1800" b="1"/>
            </a:lvl8pPr>
            <a:lvl9pPr marL="4063595"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409222" y="2345678"/>
            <a:ext cx="4572000" cy="2238562"/>
          </a:xfrm>
        </p:spPr>
        <p:txBody>
          <a:bodyPr/>
          <a:lstStyle>
            <a:lvl1pPr marL="313059" indent="-313059">
              <a:defRPr sz="2600"/>
            </a:lvl1pPr>
            <a:lvl2pPr marL="624649" indent="-295423">
              <a:defRPr sz="2200"/>
            </a:lvl2pPr>
            <a:lvl3pPr marL="903903" indent="-270435">
              <a:defRPr sz="2000"/>
            </a:lvl3pPr>
            <a:lvl4pPr marL="1166991" indent="-254270">
              <a:defRPr sz="1900"/>
            </a:lvl4pPr>
            <a:lvl5pPr marL="1421260" indent="-229282">
              <a:defRPr sz="1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48094" y="1497542"/>
            <a:ext cx="4574466" cy="769442"/>
          </a:xfrm>
        </p:spPr>
        <p:txBody>
          <a:bodyPr rtlCol="0" anchor="b"/>
          <a:lstStyle>
            <a:lvl1pPr marL="0" indent="0">
              <a:lnSpc>
                <a:spcPct val="90000"/>
              </a:lnSpc>
              <a:spcBef>
                <a:spcPts val="0"/>
              </a:spcBef>
              <a:buNone/>
              <a:defRPr lang="en-US" sz="2800" b="1" kern="1200" smtClean="0">
                <a:solidFill>
                  <a:schemeClr val="tx1"/>
                </a:solidFill>
                <a:effectLst/>
                <a:latin typeface="Arial" pitchFamily="34" charset="0"/>
                <a:ea typeface="+mn-ea"/>
                <a:cs typeface="Arial" pitchFamily="34" charset="0"/>
              </a:defRPr>
            </a:lvl1pPr>
            <a:lvl2pPr marL="507949" indent="0">
              <a:buNone/>
              <a:defRPr sz="2200" b="1"/>
            </a:lvl2pPr>
            <a:lvl3pPr marL="1015899" indent="0">
              <a:buNone/>
              <a:defRPr sz="2000" b="1"/>
            </a:lvl3pPr>
            <a:lvl4pPr marL="1523848" indent="0">
              <a:buNone/>
              <a:defRPr sz="1800" b="1"/>
            </a:lvl4pPr>
            <a:lvl5pPr marL="2031796" indent="0">
              <a:buNone/>
              <a:defRPr sz="1800" b="1"/>
            </a:lvl5pPr>
            <a:lvl6pPr marL="2539747" indent="0">
              <a:buNone/>
              <a:defRPr sz="1800" b="1"/>
            </a:lvl6pPr>
            <a:lvl7pPr marL="3047695" indent="0">
              <a:buNone/>
              <a:defRPr sz="1800" b="1"/>
            </a:lvl7pPr>
            <a:lvl8pPr marL="3555644" indent="0">
              <a:buNone/>
              <a:defRPr sz="1800" b="1"/>
            </a:lvl8pPr>
            <a:lvl9pPr marL="4063595"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47031" y="2345678"/>
            <a:ext cx="4575527" cy="2238562"/>
          </a:xfrm>
        </p:spPr>
        <p:txBody>
          <a:bodyPr/>
          <a:lstStyle>
            <a:lvl1pPr marL="329226" indent="-329226">
              <a:defRPr sz="2600"/>
            </a:lvl1pPr>
            <a:lvl2pPr marL="633468" indent="-304241">
              <a:defRPr sz="2200"/>
            </a:lvl2pPr>
            <a:lvl3pPr marL="912722" indent="-271905">
              <a:defRPr sz="2000"/>
            </a:lvl3pPr>
            <a:lvl4pPr marL="1166991" indent="-263088">
              <a:defRPr sz="1900"/>
            </a:lvl4pPr>
            <a:lvl5pPr marL="1421260" indent="-245451">
              <a:defRPr sz="1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8" descr="D:\Slidework\Jobs\TechEd2007 - Brian Marble\Template\Template\images\TE_logo.png"/>
          <p:cNvPicPr>
            <a:picLocks noChangeAspect="1" noChangeArrowheads="1"/>
          </p:cNvPicPr>
          <p:nvPr/>
        </p:nvPicPr>
        <p:blipFill>
          <a:blip r:embed="rId2"/>
          <a:srcRect/>
          <a:stretch>
            <a:fillRect/>
          </a:stretch>
        </p:blipFill>
        <p:spPr bwMode="auto">
          <a:xfrm>
            <a:off x="8848726" y="6935788"/>
            <a:ext cx="946150" cy="581026"/>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8" descr="D:\Slidework\Jobs\TechEd2007 - Brian Marble\Template\Template\images\TE_logo.png"/>
          <p:cNvPicPr>
            <a:picLocks noChangeAspect="1" noChangeArrowheads="1"/>
          </p:cNvPicPr>
          <p:nvPr/>
        </p:nvPicPr>
        <p:blipFill>
          <a:blip r:embed="rId2"/>
          <a:srcRect/>
          <a:stretch>
            <a:fillRect/>
          </a:stretch>
        </p:blipFill>
        <p:spPr bwMode="auto">
          <a:xfrm>
            <a:off x="8848726" y="6935788"/>
            <a:ext cx="946150" cy="581026"/>
          </a:xfrm>
          <a:prstGeom prst="rect">
            <a:avLst/>
          </a:prstGeom>
          <a:noFill/>
          <a:ln w="9525">
            <a:noFill/>
            <a:miter lim="800000"/>
            <a:headEnd/>
            <a:tailEnd/>
          </a:ln>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21" Type="http://schemas.openxmlformats.org/officeDocument/2006/relationships/image" Target="../media/image16.png"/><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image" Target="../media/image15.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14.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image" Target="../media/image28.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image" Target="../media/image27.png"/><Relationship Id="rId2" Type="http://schemas.openxmlformats.org/officeDocument/2006/relationships/slideLayout" Target="../slideLayouts/slideLayout33.xml"/><Relationship Id="rId16" Type="http://schemas.openxmlformats.org/officeDocument/2006/relationships/image" Target="../media/image26.jpe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white">
          <a:xfrm>
            <a:off x="0" y="0"/>
            <a:ext cx="10160000" cy="1568098"/>
          </a:xfrm>
          <a:prstGeom prst="rect">
            <a:avLst/>
          </a:prstGeom>
          <a:gradFill>
            <a:gsLst>
              <a:gs pos="0">
                <a:srgbClr val="0070C0">
                  <a:alpha val="0"/>
                </a:srgbClr>
              </a:gs>
              <a:gs pos="41000">
                <a:schemeClr val="tx1">
                  <a:alpha val="15000"/>
                </a:schemeClr>
              </a:gs>
              <a:gs pos="56000">
                <a:schemeClr val="tx1">
                  <a:alpha val="25000"/>
                </a:schemeClr>
              </a:gs>
              <a:gs pos="100000">
                <a:schemeClr val="tx1">
                  <a:alpha val="70000"/>
                </a:schemeClr>
              </a:gs>
            </a:gsLst>
            <a:lin ang="16200000" scaled="0"/>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lIns="121918" tIns="60958" rIns="121918" bIns="60958" anchor="ctr"/>
          <a:lstStyle/>
          <a:p>
            <a:pPr defTabSz="1218823">
              <a:defRPr/>
            </a:pPr>
            <a:endParaRPr lang="en-US" sz="3100" dirty="0">
              <a:solidFill>
                <a:schemeClr val="tx1"/>
              </a:solidFill>
              <a:effectLst>
                <a:outerShdw blurRad="38100" dist="38100" dir="2700000" algn="tl">
                  <a:srgbClr val="000000">
                    <a:alpha val="43137"/>
                  </a:srgbClr>
                </a:outerShdw>
              </a:effectLst>
            </a:endParaRPr>
          </a:p>
        </p:txBody>
      </p:sp>
      <p:sp>
        <p:nvSpPr>
          <p:cNvPr id="2" name="Title Placeholder 1"/>
          <p:cNvSpPr>
            <a:spLocks noGrp="1"/>
          </p:cNvSpPr>
          <p:nvPr>
            <p:ph type="title"/>
          </p:nvPr>
        </p:nvSpPr>
        <p:spPr>
          <a:xfrm>
            <a:off x="409575" y="244476"/>
            <a:ext cx="9312276" cy="677863"/>
          </a:xfrm>
          <a:prstGeom prst="rect">
            <a:avLst/>
          </a:prstGeom>
          <a:noFill/>
          <a:ln w="9525">
            <a:noFill/>
            <a:miter lim="800000"/>
            <a:headEnd/>
            <a:tailEnd/>
          </a:ln>
          <a:effectLst/>
        </p:spPr>
        <p:txBody>
          <a:bodyPr vert="horz" wrap="square" lIns="101598" tIns="50798" rIns="101598" bIns="50798" numCol="1" rtlCol="0" anchor="t" anchorCtr="0" compatLnSpc="1">
            <a:prstTxWarp prst="textNoShape">
              <a:avLst/>
            </a:prstTxWarp>
            <a:noAutofit/>
            <a:scene3d>
              <a:camera prst="orthographicFront"/>
              <a:lightRig rig="threePt" dir="t"/>
            </a:scene3d>
            <a:sp3d extrusionH="6350">
              <a:bevelT w="12700" h="25400" prst="coolSlant"/>
              <a:bevelB w="19050" h="19050"/>
              <a:extrusionClr>
                <a:schemeClr val="bg1"/>
              </a:extrusionClr>
            </a:sp3d>
          </a:bodyPr>
          <a:lstStyle/>
          <a:p>
            <a:r>
              <a:rPr lang="en-US" dirty="0" smtClean="0"/>
              <a:t>Click to Edit Title Text</a:t>
            </a:r>
            <a:endParaRPr lang="en-US" dirty="0"/>
          </a:p>
        </p:txBody>
      </p:sp>
      <p:sp>
        <p:nvSpPr>
          <p:cNvPr id="1030" name="Text Placeholder 2"/>
          <p:cNvSpPr>
            <a:spLocks noGrp="1"/>
          </p:cNvSpPr>
          <p:nvPr>
            <p:ph type="body" idx="1"/>
          </p:nvPr>
        </p:nvSpPr>
        <p:spPr bwMode="auto">
          <a:xfrm>
            <a:off x="407988" y="1497013"/>
            <a:ext cx="9340850" cy="2062162"/>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78" r:id="rId8"/>
    <p:sldLayoutId id="2147483887" r:id="rId9"/>
    <p:sldLayoutId id="2147483888" r:id="rId10"/>
    <p:sldLayoutId id="2147483889" r:id="rId11"/>
    <p:sldLayoutId id="2147483890" r:id="rId12"/>
    <p:sldLayoutId id="2147483879" r:id="rId13"/>
    <p:sldLayoutId id="2147483891" r:id="rId14"/>
  </p:sldLayoutIdLst>
  <p:transition>
    <p:fade/>
  </p:transition>
  <p:txStyles>
    <p:titleStyle>
      <a:lvl1pPr algn="l" defTabSz="1014403" rtl="0" eaLnBrk="0" fontAlgn="base" hangingPunct="0">
        <a:lnSpc>
          <a:spcPct val="90000"/>
        </a:lnSpc>
        <a:spcBef>
          <a:spcPct val="0"/>
        </a:spcBef>
        <a:spcAft>
          <a:spcPct val="0"/>
        </a:spcAft>
        <a:defRPr lang="en-US" sz="4400" kern="1200" spc="-139" dirty="0">
          <a:ln w="3175">
            <a:noFill/>
          </a:ln>
          <a:solidFill>
            <a:schemeClr val="bg1"/>
          </a:solidFill>
          <a:latin typeface="+mj-lt"/>
          <a:ea typeface="+mj-ea"/>
          <a:cs typeface="+mj-cs"/>
        </a:defRPr>
      </a:lvl1pPr>
      <a:lvl2pPr algn="l" defTabSz="1014403" rtl="0" eaLnBrk="0" fontAlgn="base" hangingPunct="0">
        <a:lnSpc>
          <a:spcPct val="90000"/>
        </a:lnSpc>
        <a:spcBef>
          <a:spcPct val="0"/>
        </a:spcBef>
        <a:spcAft>
          <a:spcPct val="0"/>
        </a:spcAft>
        <a:defRPr sz="4400">
          <a:solidFill>
            <a:schemeClr val="bg1"/>
          </a:solidFill>
          <a:latin typeface="Arial" charset="0"/>
        </a:defRPr>
      </a:lvl2pPr>
      <a:lvl3pPr algn="l" defTabSz="1014403" rtl="0" eaLnBrk="0" fontAlgn="base" hangingPunct="0">
        <a:lnSpc>
          <a:spcPct val="90000"/>
        </a:lnSpc>
        <a:spcBef>
          <a:spcPct val="0"/>
        </a:spcBef>
        <a:spcAft>
          <a:spcPct val="0"/>
        </a:spcAft>
        <a:defRPr sz="4400">
          <a:solidFill>
            <a:schemeClr val="bg1"/>
          </a:solidFill>
          <a:latin typeface="Arial" charset="0"/>
        </a:defRPr>
      </a:lvl3pPr>
      <a:lvl4pPr algn="l" defTabSz="1014403" rtl="0" eaLnBrk="0" fontAlgn="base" hangingPunct="0">
        <a:lnSpc>
          <a:spcPct val="90000"/>
        </a:lnSpc>
        <a:spcBef>
          <a:spcPct val="0"/>
        </a:spcBef>
        <a:spcAft>
          <a:spcPct val="0"/>
        </a:spcAft>
        <a:defRPr sz="4400">
          <a:solidFill>
            <a:schemeClr val="bg1"/>
          </a:solidFill>
          <a:latin typeface="Arial" charset="0"/>
        </a:defRPr>
      </a:lvl4pPr>
      <a:lvl5pPr algn="l" defTabSz="1014403" rtl="0" eaLnBrk="0" fontAlgn="base" hangingPunct="0">
        <a:lnSpc>
          <a:spcPct val="90000"/>
        </a:lnSpc>
        <a:spcBef>
          <a:spcPct val="0"/>
        </a:spcBef>
        <a:spcAft>
          <a:spcPct val="0"/>
        </a:spcAft>
        <a:defRPr sz="4400">
          <a:solidFill>
            <a:schemeClr val="bg1"/>
          </a:solidFill>
          <a:latin typeface="Arial" charset="0"/>
        </a:defRPr>
      </a:lvl5pPr>
      <a:lvl6pPr marL="457195" algn="l" defTabSz="1014403" rtl="0" fontAlgn="base">
        <a:lnSpc>
          <a:spcPct val="90000"/>
        </a:lnSpc>
        <a:spcBef>
          <a:spcPct val="0"/>
        </a:spcBef>
        <a:spcAft>
          <a:spcPct val="0"/>
        </a:spcAft>
        <a:defRPr sz="4400">
          <a:solidFill>
            <a:schemeClr val="bg1"/>
          </a:solidFill>
          <a:latin typeface="Arial" charset="0"/>
        </a:defRPr>
      </a:lvl6pPr>
      <a:lvl7pPr marL="914391" algn="l" defTabSz="1014403" rtl="0" fontAlgn="base">
        <a:lnSpc>
          <a:spcPct val="90000"/>
        </a:lnSpc>
        <a:spcBef>
          <a:spcPct val="0"/>
        </a:spcBef>
        <a:spcAft>
          <a:spcPct val="0"/>
        </a:spcAft>
        <a:defRPr sz="4400">
          <a:solidFill>
            <a:schemeClr val="bg1"/>
          </a:solidFill>
          <a:latin typeface="Arial" charset="0"/>
        </a:defRPr>
      </a:lvl7pPr>
      <a:lvl8pPr marL="1371586" algn="l" defTabSz="1014403" rtl="0" fontAlgn="base">
        <a:lnSpc>
          <a:spcPct val="90000"/>
        </a:lnSpc>
        <a:spcBef>
          <a:spcPct val="0"/>
        </a:spcBef>
        <a:spcAft>
          <a:spcPct val="0"/>
        </a:spcAft>
        <a:defRPr sz="4400">
          <a:solidFill>
            <a:schemeClr val="bg1"/>
          </a:solidFill>
          <a:latin typeface="Arial" charset="0"/>
        </a:defRPr>
      </a:lvl8pPr>
      <a:lvl9pPr marL="1828782" algn="l" defTabSz="1014403" rtl="0" fontAlgn="base">
        <a:lnSpc>
          <a:spcPct val="90000"/>
        </a:lnSpc>
        <a:spcBef>
          <a:spcPct val="0"/>
        </a:spcBef>
        <a:spcAft>
          <a:spcPct val="0"/>
        </a:spcAft>
        <a:defRPr sz="4400">
          <a:solidFill>
            <a:schemeClr val="bg1"/>
          </a:solidFill>
          <a:latin typeface="Arial" charset="0"/>
        </a:defRPr>
      </a:lvl9pPr>
    </p:titleStyle>
    <p:bodyStyle>
      <a:lvl1pPr marL="427034" indent="-427034" algn="l" defTabSz="1014403" rtl="0" eaLnBrk="0" fontAlgn="base" hangingPunct="0">
        <a:lnSpc>
          <a:spcPct val="90000"/>
        </a:lnSpc>
        <a:spcBef>
          <a:spcPts val="776"/>
        </a:spcBef>
        <a:spcAft>
          <a:spcPct val="0"/>
        </a:spcAft>
        <a:buBlip>
          <a:blip r:embed="rId17"/>
        </a:buBlip>
        <a:defRPr sz="3100" kern="1200">
          <a:solidFill>
            <a:schemeClr val="tx1"/>
          </a:solidFill>
          <a:latin typeface="+mj-lt"/>
          <a:ea typeface="+mn-ea"/>
          <a:cs typeface="+mn-cs"/>
        </a:defRPr>
      </a:lvl1pPr>
      <a:lvl2pPr marL="820730" indent="-401634" algn="l" defTabSz="1014403" rtl="0" eaLnBrk="0" fontAlgn="base" hangingPunct="0">
        <a:lnSpc>
          <a:spcPct val="90000"/>
        </a:lnSpc>
        <a:spcBef>
          <a:spcPts val="776"/>
        </a:spcBef>
        <a:spcAft>
          <a:spcPct val="0"/>
        </a:spcAft>
        <a:buBlip>
          <a:blip r:embed="rId17"/>
        </a:buBlip>
        <a:defRPr sz="2700" kern="1200">
          <a:solidFill>
            <a:schemeClr val="tx1"/>
          </a:solidFill>
          <a:latin typeface="+mj-lt"/>
          <a:ea typeface="+mn-ea"/>
          <a:cs typeface="+mn-cs"/>
        </a:defRPr>
      </a:lvl2pPr>
      <a:lvl3pPr marL="1223951" indent="-385759" algn="l" defTabSz="1014403" rtl="0" eaLnBrk="0" fontAlgn="base" hangingPunct="0">
        <a:lnSpc>
          <a:spcPct val="90000"/>
        </a:lnSpc>
        <a:spcBef>
          <a:spcPts val="776"/>
        </a:spcBef>
        <a:spcAft>
          <a:spcPct val="0"/>
        </a:spcAft>
        <a:buBlip>
          <a:blip r:embed="rId17"/>
        </a:buBlip>
        <a:defRPr sz="2200" kern="1200">
          <a:solidFill>
            <a:schemeClr val="tx1"/>
          </a:solidFill>
          <a:latin typeface="+mj-lt"/>
          <a:ea typeface="+mn-ea"/>
          <a:cs typeface="+mn-cs"/>
        </a:defRPr>
      </a:lvl3pPr>
      <a:lvl4pPr marL="1577960" indent="-354010" algn="l" defTabSz="1014403" rtl="0" eaLnBrk="0" fontAlgn="base" hangingPunct="0">
        <a:lnSpc>
          <a:spcPct val="90000"/>
        </a:lnSpc>
        <a:spcBef>
          <a:spcPts val="776"/>
        </a:spcBef>
        <a:spcAft>
          <a:spcPct val="0"/>
        </a:spcAft>
        <a:buBlip>
          <a:blip r:embed="rId17"/>
        </a:buBlip>
        <a:defRPr sz="2000" kern="1200">
          <a:solidFill>
            <a:schemeClr val="tx1"/>
          </a:solidFill>
          <a:latin typeface="+mj-lt"/>
          <a:ea typeface="+mn-ea"/>
          <a:cs typeface="+mn-cs"/>
        </a:defRPr>
      </a:lvl4pPr>
      <a:lvl5pPr marL="1955780" indent="-354010" algn="l" defTabSz="1014403" rtl="0" eaLnBrk="0" fontAlgn="base" hangingPunct="0">
        <a:lnSpc>
          <a:spcPct val="90000"/>
        </a:lnSpc>
        <a:spcBef>
          <a:spcPts val="776"/>
        </a:spcBef>
        <a:spcAft>
          <a:spcPct val="0"/>
        </a:spcAft>
        <a:buBlip>
          <a:blip r:embed="rId17"/>
        </a:buBlip>
        <a:defRPr sz="2000" kern="1200">
          <a:solidFill>
            <a:schemeClr val="tx1"/>
          </a:solidFill>
          <a:latin typeface="+mj-lt"/>
          <a:ea typeface="+mn-ea"/>
          <a:cs typeface="+mn-cs"/>
        </a:defRPr>
      </a:lvl5pPr>
      <a:lvl6pPr marL="2793721" indent="-253974" algn="l" defTabSz="101589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670" indent="-253974" algn="l" defTabSz="101589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619" indent="-253974" algn="l" defTabSz="101589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569" indent="-253974" algn="l" defTabSz="1015899"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5899" rtl="0" eaLnBrk="1" latinLnBrk="0" hangingPunct="1">
        <a:defRPr sz="2000" kern="1200">
          <a:solidFill>
            <a:schemeClr val="tx1"/>
          </a:solidFill>
          <a:latin typeface="+mn-lt"/>
          <a:ea typeface="+mn-ea"/>
          <a:cs typeface="+mn-cs"/>
        </a:defRPr>
      </a:lvl1pPr>
      <a:lvl2pPr marL="507949" algn="l" defTabSz="1015899" rtl="0" eaLnBrk="1" latinLnBrk="0" hangingPunct="1">
        <a:defRPr sz="2000" kern="1200">
          <a:solidFill>
            <a:schemeClr val="tx1"/>
          </a:solidFill>
          <a:latin typeface="+mn-lt"/>
          <a:ea typeface="+mn-ea"/>
          <a:cs typeface="+mn-cs"/>
        </a:defRPr>
      </a:lvl2pPr>
      <a:lvl3pPr marL="1015899" algn="l" defTabSz="1015899" rtl="0" eaLnBrk="1" latinLnBrk="0" hangingPunct="1">
        <a:defRPr sz="2000" kern="1200">
          <a:solidFill>
            <a:schemeClr val="tx1"/>
          </a:solidFill>
          <a:latin typeface="+mn-lt"/>
          <a:ea typeface="+mn-ea"/>
          <a:cs typeface="+mn-cs"/>
        </a:defRPr>
      </a:lvl3pPr>
      <a:lvl4pPr marL="1523848" algn="l" defTabSz="1015899" rtl="0" eaLnBrk="1" latinLnBrk="0" hangingPunct="1">
        <a:defRPr sz="2000" kern="1200">
          <a:solidFill>
            <a:schemeClr val="tx1"/>
          </a:solidFill>
          <a:latin typeface="+mn-lt"/>
          <a:ea typeface="+mn-ea"/>
          <a:cs typeface="+mn-cs"/>
        </a:defRPr>
      </a:lvl4pPr>
      <a:lvl5pPr marL="2031796" algn="l" defTabSz="1015899" rtl="0" eaLnBrk="1" latinLnBrk="0" hangingPunct="1">
        <a:defRPr sz="2000" kern="1200">
          <a:solidFill>
            <a:schemeClr val="tx1"/>
          </a:solidFill>
          <a:latin typeface="+mn-lt"/>
          <a:ea typeface="+mn-ea"/>
          <a:cs typeface="+mn-cs"/>
        </a:defRPr>
      </a:lvl5pPr>
      <a:lvl6pPr marL="2539747" algn="l" defTabSz="1015899" rtl="0" eaLnBrk="1" latinLnBrk="0" hangingPunct="1">
        <a:defRPr sz="2000" kern="1200">
          <a:solidFill>
            <a:schemeClr val="tx1"/>
          </a:solidFill>
          <a:latin typeface="+mn-lt"/>
          <a:ea typeface="+mn-ea"/>
          <a:cs typeface="+mn-cs"/>
        </a:defRPr>
      </a:lvl6pPr>
      <a:lvl7pPr marL="3047695" algn="l" defTabSz="1015899" rtl="0" eaLnBrk="1" latinLnBrk="0" hangingPunct="1">
        <a:defRPr sz="2000" kern="1200">
          <a:solidFill>
            <a:schemeClr val="tx1"/>
          </a:solidFill>
          <a:latin typeface="+mn-lt"/>
          <a:ea typeface="+mn-ea"/>
          <a:cs typeface="+mn-cs"/>
        </a:defRPr>
      </a:lvl7pPr>
      <a:lvl8pPr marL="3555644" algn="l" defTabSz="1015899" rtl="0" eaLnBrk="1" latinLnBrk="0" hangingPunct="1">
        <a:defRPr sz="2000" kern="1200">
          <a:solidFill>
            <a:schemeClr val="tx1"/>
          </a:solidFill>
          <a:latin typeface="+mn-lt"/>
          <a:ea typeface="+mn-ea"/>
          <a:cs typeface="+mn-cs"/>
        </a:defRPr>
      </a:lvl8pPr>
      <a:lvl9pPr marL="4063595" algn="l" defTabSz="1015899"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9">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0061" y="254002"/>
            <a:ext cx="9306607" cy="738663"/>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430061" y="1578683"/>
            <a:ext cx="9306607" cy="2394502"/>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4" name="Picture 3" descr="ContentForgroundOrange.png"/>
          <p:cNvPicPr>
            <a:picLocks noChangeAspect="1"/>
          </p:cNvPicPr>
          <p:nvPr/>
        </p:nvPicPr>
        <p:blipFill>
          <a:blip r:embed="rId20"/>
          <a:stretch>
            <a:fillRect/>
          </a:stretch>
        </p:blipFill>
        <p:spPr>
          <a:xfrm>
            <a:off x="0" y="0"/>
            <a:ext cx="10160000" cy="7620000"/>
          </a:xfrm>
          <a:prstGeom prst="rect">
            <a:avLst/>
          </a:prstGeom>
        </p:spPr>
      </p:pic>
      <p:pic>
        <p:nvPicPr>
          <p:cNvPr id="5" name="Picture 4" descr="ContentForgroundOrange.png"/>
          <p:cNvPicPr>
            <a:picLocks noChangeAspect="1"/>
          </p:cNvPicPr>
          <p:nvPr/>
        </p:nvPicPr>
        <p:blipFill>
          <a:blip r:embed="rId20"/>
          <a:stretch>
            <a:fillRect/>
          </a:stretch>
        </p:blipFill>
        <p:spPr>
          <a:xfrm>
            <a:off x="0" y="0"/>
            <a:ext cx="10160000" cy="7620000"/>
          </a:xfrm>
          <a:prstGeom prst="rect">
            <a:avLst/>
          </a:prstGeom>
        </p:spPr>
      </p:pic>
    </p:spTree>
  </p:cSld>
  <p:clrMap bg1="dk1" tx1="lt1" bg2="dk2" tx2="lt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18" r:id="rId14"/>
    <p:sldLayoutId id="2147483919" r:id="rId15"/>
    <p:sldLayoutId id="2147483920" r:id="rId16"/>
    <p:sldLayoutId id="2147483921" r:id="rId17"/>
  </p:sldLayoutIdLst>
  <p:transition>
    <p:fade/>
  </p:transition>
  <p:txStyles>
    <p:titleStyle>
      <a:lvl1pPr algn="l" defTabSz="1015939" rtl="0" eaLnBrk="1" latinLnBrk="0" hangingPunct="1">
        <a:lnSpc>
          <a:spcPct val="90000"/>
        </a:lnSpc>
        <a:spcBef>
          <a:spcPct val="0"/>
        </a:spcBef>
        <a:buNone/>
        <a:defRPr lang="en-US" sz="5300" b="0" kern="1200" cap="none" spc="-111" baseline="0" dirty="0" smtClean="0">
          <a:ln w="3175">
            <a:noFill/>
          </a:ln>
          <a:solidFill>
            <a:schemeClr val="tx1"/>
          </a:solidFill>
          <a:effectLst/>
          <a:latin typeface="Calibri" pitchFamily="34" charset="0"/>
          <a:ea typeface="+mn-ea"/>
          <a:cs typeface="Arial" charset="0"/>
        </a:defRPr>
      </a:lvl1pPr>
    </p:titleStyle>
    <p:bodyStyle>
      <a:lvl1pPr marL="515045" indent="-515045" algn="l" defTabSz="1015939" rtl="0" eaLnBrk="1" latinLnBrk="0" hangingPunct="1">
        <a:lnSpc>
          <a:spcPct val="90000"/>
        </a:lnSpc>
        <a:spcBef>
          <a:spcPct val="20000"/>
        </a:spcBef>
        <a:buSzPct val="120000"/>
        <a:buFontTx/>
        <a:buBlip>
          <a:blip r:embed="rId21"/>
        </a:buBlip>
        <a:defRPr sz="3600" kern="1200">
          <a:solidFill>
            <a:schemeClr val="tx1"/>
          </a:solidFill>
          <a:latin typeface="Calibri" pitchFamily="34" charset="0"/>
          <a:ea typeface="+mn-ea"/>
          <a:cs typeface="+mn-cs"/>
        </a:defRPr>
      </a:lvl1pPr>
      <a:lvl2pPr marL="926024" indent="-410979" algn="l" defTabSz="1015939" rtl="0" eaLnBrk="1" latinLnBrk="0" hangingPunct="1">
        <a:lnSpc>
          <a:spcPct val="90000"/>
        </a:lnSpc>
        <a:spcBef>
          <a:spcPct val="20000"/>
        </a:spcBef>
        <a:buFontTx/>
        <a:buBlip>
          <a:blip r:embed="rId21"/>
        </a:buBlip>
        <a:defRPr sz="3100" kern="1200">
          <a:solidFill>
            <a:schemeClr val="tx1"/>
          </a:solidFill>
          <a:latin typeface="Calibri" pitchFamily="34" charset="0"/>
          <a:ea typeface="+mn-ea"/>
          <a:cs typeface="+mn-cs"/>
        </a:defRPr>
      </a:lvl2pPr>
      <a:lvl3pPr marL="1298196" indent="-384521" algn="l" defTabSz="1015939" rtl="0" eaLnBrk="1" latinLnBrk="0" hangingPunct="1">
        <a:lnSpc>
          <a:spcPct val="90000"/>
        </a:lnSpc>
        <a:spcBef>
          <a:spcPct val="20000"/>
        </a:spcBef>
        <a:buFontTx/>
        <a:buBlip>
          <a:blip r:embed="rId21"/>
        </a:buBlip>
        <a:defRPr sz="2700" kern="1200">
          <a:solidFill>
            <a:schemeClr val="tx1"/>
          </a:solidFill>
          <a:latin typeface="Calibri" pitchFamily="34" charset="0"/>
          <a:ea typeface="+mn-ea"/>
          <a:cs typeface="+mn-cs"/>
        </a:defRPr>
      </a:lvl3pPr>
      <a:lvl4pPr marL="1684481" indent="-386284" algn="l" defTabSz="1015939" rtl="0" eaLnBrk="1" latinLnBrk="0" hangingPunct="1">
        <a:lnSpc>
          <a:spcPct val="90000"/>
        </a:lnSpc>
        <a:spcBef>
          <a:spcPct val="20000"/>
        </a:spcBef>
        <a:buFontTx/>
        <a:buBlip>
          <a:blip r:embed="rId21"/>
        </a:buBlip>
        <a:defRPr sz="2700" kern="1200">
          <a:solidFill>
            <a:schemeClr val="tx1"/>
          </a:solidFill>
          <a:latin typeface="Calibri" pitchFamily="34" charset="0"/>
          <a:ea typeface="+mn-ea"/>
          <a:cs typeface="+mn-cs"/>
        </a:defRPr>
      </a:lvl4pPr>
      <a:lvl5pPr marL="2058417" indent="-361591" algn="l" defTabSz="1015939" rtl="0" eaLnBrk="1" latinLnBrk="0" hangingPunct="1">
        <a:lnSpc>
          <a:spcPct val="90000"/>
        </a:lnSpc>
        <a:spcBef>
          <a:spcPct val="20000"/>
        </a:spcBef>
        <a:buFontTx/>
        <a:buBlip>
          <a:blip r:embed="rId21"/>
        </a:buBlip>
        <a:defRPr sz="2700" kern="1200">
          <a:solidFill>
            <a:schemeClr val="tx1"/>
          </a:solidFill>
          <a:latin typeface="Calibri" pitchFamily="34" charset="0"/>
          <a:ea typeface="+mn-ea"/>
          <a:cs typeface="+mn-cs"/>
        </a:defRPr>
      </a:lvl5pPr>
      <a:lvl6pPr marL="2793832" indent="-253984" algn="l" defTabSz="101593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803" indent="-253984" algn="l" defTabSz="101593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772" indent="-253984" algn="l" defTabSz="101593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742" indent="-253984" algn="l" defTabSz="1015939"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5939" rtl="0" eaLnBrk="1" latinLnBrk="0" hangingPunct="1">
        <a:defRPr sz="2000" kern="1200">
          <a:solidFill>
            <a:schemeClr val="tx1"/>
          </a:solidFill>
          <a:latin typeface="+mn-lt"/>
          <a:ea typeface="+mn-ea"/>
          <a:cs typeface="+mn-cs"/>
        </a:defRPr>
      </a:lvl1pPr>
      <a:lvl2pPr marL="507970" algn="l" defTabSz="1015939" rtl="0" eaLnBrk="1" latinLnBrk="0" hangingPunct="1">
        <a:defRPr sz="2000" kern="1200">
          <a:solidFill>
            <a:schemeClr val="tx1"/>
          </a:solidFill>
          <a:latin typeface="+mn-lt"/>
          <a:ea typeface="+mn-ea"/>
          <a:cs typeface="+mn-cs"/>
        </a:defRPr>
      </a:lvl2pPr>
      <a:lvl3pPr marL="1015939" algn="l" defTabSz="1015939" rtl="0" eaLnBrk="1" latinLnBrk="0" hangingPunct="1">
        <a:defRPr sz="2000" kern="1200">
          <a:solidFill>
            <a:schemeClr val="tx1"/>
          </a:solidFill>
          <a:latin typeface="+mn-lt"/>
          <a:ea typeface="+mn-ea"/>
          <a:cs typeface="+mn-cs"/>
        </a:defRPr>
      </a:lvl3pPr>
      <a:lvl4pPr marL="1523909" algn="l" defTabSz="1015939" rtl="0" eaLnBrk="1" latinLnBrk="0" hangingPunct="1">
        <a:defRPr sz="2000" kern="1200">
          <a:solidFill>
            <a:schemeClr val="tx1"/>
          </a:solidFill>
          <a:latin typeface="+mn-lt"/>
          <a:ea typeface="+mn-ea"/>
          <a:cs typeface="+mn-cs"/>
        </a:defRPr>
      </a:lvl4pPr>
      <a:lvl5pPr marL="2031879" algn="l" defTabSz="1015939" rtl="0" eaLnBrk="1" latinLnBrk="0" hangingPunct="1">
        <a:defRPr sz="2000" kern="1200">
          <a:solidFill>
            <a:schemeClr val="tx1"/>
          </a:solidFill>
          <a:latin typeface="+mn-lt"/>
          <a:ea typeface="+mn-ea"/>
          <a:cs typeface="+mn-cs"/>
        </a:defRPr>
      </a:lvl5pPr>
      <a:lvl6pPr marL="2539848" algn="l" defTabSz="1015939" rtl="0" eaLnBrk="1" latinLnBrk="0" hangingPunct="1">
        <a:defRPr sz="2000" kern="1200">
          <a:solidFill>
            <a:schemeClr val="tx1"/>
          </a:solidFill>
          <a:latin typeface="+mn-lt"/>
          <a:ea typeface="+mn-ea"/>
          <a:cs typeface="+mn-cs"/>
        </a:defRPr>
      </a:lvl6pPr>
      <a:lvl7pPr marL="3047816" algn="l" defTabSz="1015939" rtl="0" eaLnBrk="1" latinLnBrk="0" hangingPunct="1">
        <a:defRPr sz="2000" kern="1200">
          <a:solidFill>
            <a:schemeClr val="tx1"/>
          </a:solidFill>
          <a:latin typeface="+mn-lt"/>
          <a:ea typeface="+mn-ea"/>
          <a:cs typeface="+mn-cs"/>
        </a:defRPr>
      </a:lvl7pPr>
      <a:lvl8pPr marL="3555787" algn="l" defTabSz="1015939" rtl="0" eaLnBrk="1" latinLnBrk="0" hangingPunct="1">
        <a:defRPr sz="2000" kern="1200">
          <a:solidFill>
            <a:schemeClr val="tx1"/>
          </a:solidFill>
          <a:latin typeface="+mn-lt"/>
          <a:ea typeface="+mn-ea"/>
          <a:cs typeface="+mn-cs"/>
        </a:defRPr>
      </a:lvl8pPr>
      <a:lvl9pPr marL="4063756" algn="l" defTabSz="1015939"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3334" y="255765"/>
            <a:ext cx="9313333" cy="738663"/>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423334" y="1569862"/>
            <a:ext cx="9313332" cy="2373299"/>
          </a:xfrm>
          <a:prstGeom prst="rect">
            <a:avLst/>
          </a:prstGeom>
        </p:spPr>
        <p:txBody>
          <a:bodyPr vert="horz" wrap="square"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dk1" tx1="lt1" bg2="dk2" tx2="lt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 id="2147483935" r:id="rId13"/>
    <p:sldLayoutId id="2147483936" r:id="rId14"/>
  </p:sldLayoutIdLst>
  <p:transition>
    <p:fade/>
  </p:transition>
  <p:txStyles>
    <p:titleStyle>
      <a:lvl1pPr algn="l" defTabSz="1015949" rtl="0" eaLnBrk="1" latinLnBrk="0" hangingPunct="1">
        <a:lnSpc>
          <a:spcPct val="90000"/>
        </a:lnSpc>
        <a:spcBef>
          <a:spcPct val="0"/>
        </a:spcBef>
        <a:buNone/>
        <a:defRPr lang="en-US" sz="5300" b="0" kern="1200" cap="none" spc="-167" dirty="0" smtClean="0">
          <a:ln w="3175">
            <a:noFill/>
          </a:ln>
          <a:solidFill>
            <a:srgbClr val="CCFFCC"/>
          </a:solidFill>
          <a:effectLst/>
          <a:latin typeface="+mj-lt"/>
          <a:ea typeface="+mn-ea"/>
          <a:cs typeface="Arial" charset="0"/>
        </a:defRPr>
      </a:lvl1pPr>
    </p:titleStyle>
    <p:bodyStyle>
      <a:lvl1pPr marL="440968" indent="-440968" algn="l" defTabSz="1015949" rtl="0" eaLnBrk="1" latinLnBrk="0" hangingPunct="1">
        <a:lnSpc>
          <a:spcPct val="90000"/>
        </a:lnSpc>
        <a:spcBef>
          <a:spcPct val="20000"/>
        </a:spcBef>
        <a:buFontTx/>
        <a:buBlip>
          <a:blip r:embed="rId17"/>
        </a:buBlip>
        <a:defRPr sz="3600" kern="1200">
          <a:solidFill>
            <a:srgbClr val="99CC99"/>
          </a:solidFill>
          <a:latin typeface="+mn-lt"/>
          <a:ea typeface="+mn-ea"/>
          <a:cs typeface="+mn-cs"/>
        </a:defRPr>
      </a:lvl1pPr>
      <a:lvl2pPr marL="1015990" indent="-440968" algn="l" defTabSz="1015949" rtl="0" eaLnBrk="1" latinLnBrk="0" hangingPunct="1">
        <a:lnSpc>
          <a:spcPct val="90000"/>
        </a:lnSpc>
        <a:spcBef>
          <a:spcPct val="20000"/>
        </a:spcBef>
        <a:buSzPct val="90000"/>
        <a:buFontTx/>
        <a:buBlip>
          <a:blip r:embed="rId18"/>
        </a:buBlip>
        <a:defRPr sz="3100" kern="1200">
          <a:solidFill>
            <a:srgbClr val="99CC99"/>
          </a:solidFill>
          <a:latin typeface="+mn-lt"/>
          <a:ea typeface="+mn-ea"/>
          <a:cs typeface="+mn-cs"/>
        </a:defRPr>
      </a:lvl2pPr>
      <a:lvl3pPr marL="1398750" indent="-382761" algn="l" defTabSz="1015949" rtl="0" eaLnBrk="1" latinLnBrk="0" hangingPunct="1">
        <a:lnSpc>
          <a:spcPct val="90000"/>
        </a:lnSpc>
        <a:spcBef>
          <a:spcPct val="20000"/>
        </a:spcBef>
        <a:buSzPct val="90000"/>
        <a:buFontTx/>
        <a:buBlip>
          <a:blip r:embed="rId18"/>
        </a:buBlip>
        <a:defRPr sz="2700" kern="1200">
          <a:solidFill>
            <a:srgbClr val="99CC99"/>
          </a:solidFill>
          <a:latin typeface="+mn-lt"/>
          <a:ea typeface="+mn-ea"/>
          <a:cs typeface="+mn-cs"/>
        </a:defRPr>
      </a:lvl3pPr>
      <a:lvl4pPr marL="1783274" indent="-384524" algn="l" defTabSz="1015949" rtl="0" eaLnBrk="1" latinLnBrk="0" hangingPunct="1">
        <a:lnSpc>
          <a:spcPct val="90000"/>
        </a:lnSpc>
        <a:spcBef>
          <a:spcPct val="20000"/>
        </a:spcBef>
        <a:buSzPct val="90000"/>
        <a:buFontTx/>
        <a:buBlip>
          <a:blip r:embed="rId18"/>
        </a:buBlip>
        <a:defRPr sz="2700" kern="1200">
          <a:solidFill>
            <a:srgbClr val="99CC99"/>
          </a:solidFill>
          <a:latin typeface="+mn-lt"/>
          <a:ea typeface="+mn-ea"/>
          <a:cs typeface="+mn-cs"/>
        </a:defRPr>
      </a:lvl4pPr>
      <a:lvl5pPr marL="2157215" indent="-373941" algn="l" defTabSz="1015949" rtl="0" eaLnBrk="1" latinLnBrk="0" hangingPunct="1">
        <a:lnSpc>
          <a:spcPct val="90000"/>
        </a:lnSpc>
        <a:spcBef>
          <a:spcPct val="20000"/>
        </a:spcBef>
        <a:buSzPct val="90000"/>
        <a:buFontTx/>
        <a:buBlip>
          <a:blip r:embed="rId18"/>
        </a:buBlip>
        <a:defRPr sz="2700" kern="1200">
          <a:solidFill>
            <a:srgbClr val="99CC99"/>
          </a:solidFill>
          <a:latin typeface="+mn-lt"/>
          <a:ea typeface="+mn-ea"/>
          <a:cs typeface="+mn-cs"/>
        </a:defRPr>
      </a:lvl5pPr>
      <a:lvl6pPr marL="2793860" indent="-253987" algn="l" defTabSz="101594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01835" indent="-253987" algn="l" defTabSz="101594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09810" indent="-253987" algn="l" defTabSz="101594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17785" indent="-253987" algn="l" defTabSz="1015949"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5949" rtl="0" eaLnBrk="1" latinLnBrk="0" hangingPunct="1">
        <a:defRPr sz="2000" kern="1200">
          <a:solidFill>
            <a:schemeClr val="tx1"/>
          </a:solidFill>
          <a:latin typeface="+mn-lt"/>
          <a:ea typeface="+mn-ea"/>
          <a:cs typeface="+mn-cs"/>
        </a:defRPr>
      </a:lvl1pPr>
      <a:lvl2pPr marL="507975" algn="l" defTabSz="1015949" rtl="0" eaLnBrk="1" latinLnBrk="0" hangingPunct="1">
        <a:defRPr sz="2000" kern="1200">
          <a:solidFill>
            <a:schemeClr val="tx1"/>
          </a:solidFill>
          <a:latin typeface="+mn-lt"/>
          <a:ea typeface="+mn-ea"/>
          <a:cs typeface="+mn-cs"/>
        </a:defRPr>
      </a:lvl2pPr>
      <a:lvl3pPr marL="1015949" algn="l" defTabSz="1015949" rtl="0" eaLnBrk="1" latinLnBrk="0" hangingPunct="1">
        <a:defRPr sz="2000" kern="1200">
          <a:solidFill>
            <a:schemeClr val="tx1"/>
          </a:solidFill>
          <a:latin typeface="+mn-lt"/>
          <a:ea typeface="+mn-ea"/>
          <a:cs typeface="+mn-cs"/>
        </a:defRPr>
      </a:lvl3pPr>
      <a:lvl4pPr marL="1523924" algn="l" defTabSz="1015949" rtl="0" eaLnBrk="1" latinLnBrk="0" hangingPunct="1">
        <a:defRPr sz="2000" kern="1200">
          <a:solidFill>
            <a:schemeClr val="tx1"/>
          </a:solidFill>
          <a:latin typeface="+mn-lt"/>
          <a:ea typeface="+mn-ea"/>
          <a:cs typeface="+mn-cs"/>
        </a:defRPr>
      </a:lvl4pPr>
      <a:lvl5pPr marL="2031899" algn="l" defTabSz="1015949" rtl="0" eaLnBrk="1" latinLnBrk="0" hangingPunct="1">
        <a:defRPr sz="2000" kern="1200">
          <a:solidFill>
            <a:schemeClr val="tx1"/>
          </a:solidFill>
          <a:latin typeface="+mn-lt"/>
          <a:ea typeface="+mn-ea"/>
          <a:cs typeface="+mn-cs"/>
        </a:defRPr>
      </a:lvl5pPr>
      <a:lvl6pPr marL="2539873" algn="l" defTabSz="1015949" rtl="0" eaLnBrk="1" latinLnBrk="0" hangingPunct="1">
        <a:defRPr sz="2000" kern="1200">
          <a:solidFill>
            <a:schemeClr val="tx1"/>
          </a:solidFill>
          <a:latin typeface="+mn-lt"/>
          <a:ea typeface="+mn-ea"/>
          <a:cs typeface="+mn-cs"/>
        </a:defRPr>
      </a:lvl6pPr>
      <a:lvl7pPr marL="3047847" algn="l" defTabSz="1015949" rtl="0" eaLnBrk="1" latinLnBrk="0" hangingPunct="1">
        <a:defRPr sz="2000" kern="1200">
          <a:solidFill>
            <a:schemeClr val="tx1"/>
          </a:solidFill>
          <a:latin typeface="+mn-lt"/>
          <a:ea typeface="+mn-ea"/>
          <a:cs typeface="+mn-cs"/>
        </a:defRPr>
      </a:lvl7pPr>
      <a:lvl8pPr marL="3555822" algn="l" defTabSz="1015949" rtl="0" eaLnBrk="1" latinLnBrk="0" hangingPunct="1">
        <a:defRPr sz="2000" kern="1200">
          <a:solidFill>
            <a:schemeClr val="tx1"/>
          </a:solidFill>
          <a:latin typeface="+mn-lt"/>
          <a:ea typeface="+mn-ea"/>
          <a:cs typeface="+mn-cs"/>
        </a:defRPr>
      </a:lvl8pPr>
      <a:lvl9pPr marL="4063797" algn="l" defTabSz="1015949"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tephenforte.net/" TargetMode="External"/><Relationship Id="rId2" Type="http://schemas.openxmlformats.org/officeDocument/2006/relationships/hyperlink" Target="http://www.telerik.com/" TargetMode="Externa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Scrum</a:t>
            </a:r>
            <a:endParaRPr lang="en-US" dirty="0"/>
          </a:p>
        </p:txBody>
      </p:sp>
      <p:sp>
        <p:nvSpPr>
          <p:cNvPr id="3" name="Text Placeholder 2"/>
          <p:cNvSpPr>
            <a:spLocks noGrp="1"/>
          </p:cNvSpPr>
          <p:nvPr>
            <p:ph type="body" idx="1"/>
          </p:nvPr>
        </p:nvSpPr>
        <p:spPr>
          <a:xfrm>
            <a:off x="425099" y="1571627"/>
            <a:ext cx="9311569" cy="3492751"/>
          </a:xfrm>
        </p:spPr>
        <p:txBody>
          <a:bodyPr/>
          <a:lstStyle/>
          <a:p>
            <a:pPr marL="0" indent="0">
              <a:buNone/>
            </a:pPr>
            <a:r>
              <a:rPr lang="en-US" sz="3200" dirty="0" smtClean="0"/>
              <a:t>Stephen Forte  </a:t>
            </a:r>
          </a:p>
          <a:p>
            <a:pPr marL="0" indent="0">
              <a:buNone/>
            </a:pPr>
            <a:r>
              <a:rPr lang="en-US" sz="3200" dirty="0" smtClean="0"/>
              <a:t>@</a:t>
            </a:r>
            <a:r>
              <a:rPr lang="en-US" sz="3200" dirty="0" err="1" smtClean="0"/>
              <a:t>worksonmypc</a:t>
            </a:r>
            <a:endParaRPr lang="en-US" sz="3200" dirty="0"/>
          </a:p>
          <a:p>
            <a:pPr marL="0" indent="0">
              <a:buNone/>
            </a:pPr>
            <a:r>
              <a:rPr lang="en-US" sz="3200" dirty="0" smtClean="0"/>
              <a:t>stephenforte@hotmail.com</a:t>
            </a:r>
          </a:p>
          <a:p>
            <a:pPr marL="0" indent="0">
              <a:buNone/>
            </a:pPr>
            <a:r>
              <a:rPr lang="en-US" sz="3200" dirty="0" smtClean="0"/>
              <a:t>Chief Strategy Officer Telerik </a:t>
            </a:r>
            <a:r>
              <a:rPr lang="en-US" sz="3200" dirty="0" smtClean="0">
                <a:hlinkClick r:id="rId2"/>
              </a:rPr>
              <a:t>www.telerik.com</a:t>
            </a:r>
            <a:endParaRPr lang="en-US" sz="3200" dirty="0" smtClean="0"/>
          </a:p>
          <a:p>
            <a:pPr marL="0" indent="0">
              <a:buNone/>
            </a:pPr>
            <a:r>
              <a:rPr lang="en-US" sz="3200" dirty="0" smtClean="0">
                <a:hlinkClick r:id="rId3"/>
              </a:rPr>
              <a:t>www.stephenforte.net</a:t>
            </a:r>
            <a:endParaRPr lang="en-US" sz="3200" dirty="0" smtClean="0"/>
          </a:p>
          <a:p>
            <a:pPr marL="0" indent="0">
              <a:buNone/>
            </a:pPr>
            <a:endParaRPr lang="en-US" sz="3200" dirty="0"/>
          </a:p>
        </p:txBody>
      </p:sp>
    </p:spTree>
    <p:extLst>
      <p:ext uri="{BB962C8B-B14F-4D97-AF65-F5344CB8AC3E}">
        <p14:creationId xmlns:p14="http://schemas.microsoft.com/office/powerpoint/2010/main" val="211469110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p:txBody>
          <a:bodyPr/>
          <a:lstStyle/>
          <a:p>
            <a:pPr>
              <a:defRPr/>
            </a:pPr>
            <a:r>
              <a:rPr smtClean="0"/>
              <a:t>Sprints</a:t>
            </a:r>
          </a:p>
        </p:txBody>
      </p:sp>
      <p:sp>
        <p:nvSpPr>
          <p:cNvPr id="25603" name="Rectangle 2"/>
          <p:cNvSpPr>
            <a:spLocks noGrp="1" noChangeArrowheads="1"/>
          </p:cNvSpPr>
          <p:nvPr>
            <p:ph idx="1"/>
          </p:nvPr>
        </p:nvSpPr>
        <p:spPr/>
        <p:txBody>
          <a:bodyPr>
            <a:normAutofit/>
          </a:bodyPr>
          <a:lstStyle/>
          <a:p>
            <a:pPr marL="695319" indent="-392109"/>
            <a:r>
              <a:rPr lang="en-US" dirty="0" smtClean="0"/>
              <a:t>Scrum projects make progress in a series of “sprints”</a:t>
            </a:r>
          </a:p>
          <a:p>
            <a:pPr marL="1038215" lvl="1"/>
            <a:r>
              <a:rPr lang="en-US" dirty="0" smtClean="0"/>
              <a:t>Analogous to Extreme Programming iterations</a:t>
            </a:r>
          </a:p>
          <a:p>
            <a:pPr marL="695319" indent="-392109"/>
            <a:r>
              <a:rPr lang="en-US" dirty="0" smtClean="0"/>
              <a:t>Typical duration is 2–4 weeks or a calendar month at most</a:t>
            </a:r>
          </a:p>
          <a:p>
            <a:pPr marL="695319" indent="-392109"/>
            <a:r>
              <a:rPr lang="en-US" dirty="0" smtClean="0"/>
              <a:t>A constant duration leads to a better rhythm</a:t>
            </a:r>
          </a:p>
          <a:p>
            <a:pPr marL="695319" indent="-392109"/>
            <a:r>
              <a:rPr lang="en-US" dirty="0" smtClean="0"/>
              <a:t>Product is designed, coded, and tested during the sprint</a:t>
            </a:r>
          </a:p>
          <a:p>
            <a:pPr marL="695319" indent="-392109"/>
            <a:endParaRPr lang="en-US" dirty="0" smtClean="0"/>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p:txBody>
          <a:bodyPr/>
          <a:lstStyle/>
          <a:p>
            <a:pPr>
              <a:defRPr/>
            </a:pPr>
            <a:r>
              <a:rPr smtClean="0"/>
              <a:t>Sprint planning</a:t>
            </a:r>
          </a:p>
        </p:txBody>
      </p:sp>
      <p:sp>
        <p:nvSpPr>
          <p:cNvPr id="35843" name="Rectangle 2"/>
          <p:cNvSpPr>
            <a:spLocks noGrp="1" noChangeArrowheads="1"/>
          </p:cNvSpPr>
          <p:nvPr>
            <p:ph idx="1"/>
          </p:nvPr>
        </p:nvSpPr>
        <p:spPr>
          <a:xfrm>
            <a:off x="342900" y="1600200"/>
            <a:ext cx="9461500" cy="2984500"/>
          </a:xfrm>
        </p:spPr>
        <p:txBody>
          <a:bodyPr>
            <a:normAutofit fontScale="92500" lnSpcReduction="10000"/>
          </a:bodyPr>
          <a:lstStyle/>
          <a:p>
            <a:pPr marL="695319" indent="-392109">
              <a:lnSpc>
                <a:spcPct val="80000"/>
              </a:lnSpc>
            </a:pPr>
            <a:r>
              <a:rPr lang="en-US" dirty="0" smtClean="0"/>
              <a:t>Team selects items from the product backlog they can commit to completing</a:t>
            </a:r>
          </a:p>
          <a:p>
            <a:pPr marL="695319" indent="-392109">
              <a:lnSpc>
                <a:spcPct val="80000"/>
              </a:lnSpc>
              <a:spcBef>
                <a:spcPts val="1400"/>
              </a:spcBef>
            </a:pPr>
            <a:r>
              <a:rPr lang="en-US" dirty="0" smtClean="0"/>
              <a:t>Sprint backlog is created</a:t>
            </a:r>
          </a:p>
          <a:p>
            <a:pPr marL="1038215" lvl="1">
              <a:lnSpc>
                <a:spcPct val="80000"/>
              </a:lnSpc>
              <a:spcBef>
                <a:spcPts val="1400"/>
              </a:spcBef>
            </a:pPr>
            <a:r>
              <a:rPr lang="en-US" dirty="0" smtClean="0"/>
              <a:t>Tasks are identified and each is estimated (1-16 hours)</a:t>
            </a:r>
          </a:p>
          <a:p>
            <a:pPr marL="1038215" lvl="1">
              <a:lnSpc>
                <a:spcPct val="80000"/>
              </a:lnSpc>
              <a:spcBef>
                <a:spcPts val="1400"/>
              </a:spcBef>
            </a:pPr>
            <a:r>
              <a:rPr lang="en-US" dirty="0" smtClean="0"/>
              <a:t>Collaboratively, not done alone by the </a:t>
            </a:r>
            <a:r>
              <a:rPr lang="en-US" dirty="0" err="1" smtClean="0"/>
              <a:t>ScrumMaster</a:t>
            </a:r>
            <a:endParaRPr lang="en-US" dirty="0" smtClean="0"/>
          </a:p>
          <a:p>
            <a:pPr marL="695319" indent="-392109">
              <a:lnSpc>
                <a:spcPct val="80000"/>
              </a:lnSpc>
              <a:spcBef>
                <a:spcPts val="1400"/>
              </a:spcBef>
            </a:pPr>
            <a:r>
              <a:rPr lang="en-US" dirty="0" smtClean="0"/>
              <a:t>High-level design is considered</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Grp="1" noChangeArrowheads="1"/>
          </p:cNvSpPr>
          <p:nvPr>
            <p:ph type="title"/>
          </p:nvPr>
        </p:nvSpPr>
        <p:spPr/>
        <p:txBody>
          <a:bodyPr/>
          <a:lstStyle/>
          <a:p>
            <a:pPr>
              <a:defRPr/>
            </a:pPr>
            <a:r>
              <a:rPr smtClean="0"/>
              <a:t>A sprint backlog</a:t>
            </a:r>
          </a:p>
        </p:txBody>
      </p:sp>
      <p:sp>
        <p:nvSpPr>
          <p:cNvPr id="39938" name="Rectangle 2"/>
          <p:cNvSpPr>
            <a:spLocks/>
          </p:cNvSpPr>
          <p:nvPr/>
        </p:nvSpPr>
        <p:spPr bwMode="auto">
          <a:xfrm>
            <a:off x="698500" y="1917700"/>
            <a:ext cx="3683000" cy="584200"/>
          </a:xfrm>
          <a:prstGeom prst="rect">
            <a:avLst/>
          </a:prstGeom>
          <a:solidFill>
            <a:srgbClr val="3C88DC"/>
          </a:solidFill>
          <a:ln w="25400">
            <a:solidFill>
              <a:schemeClr val="tx1"/>
            </a:solidFill>
            <a:miter lim="800000"/>
            <a:headEnd/>
            <a:tailEnd/>
          </a:ln>
          <a:effectLst>
            <a:outerShdw dist="63500" dir="2700000" algn="ctr" rotWithShape="0">
              <a:schemeClr val="bg2">
                <a:alpha val="29999"/>
              </a:schemeClr>
            </a:outerShdw>
          </a:effectLst>
        </p:spPr>
        <p:txBody>
          <a:bodyPr lIns="0" tIns="0" rIns="0" bIns="0" anchor="ctr"/>
          <a:lstStyle/>
          <a:p>
            <a:pPr>
              <a:tabLst>
                <a:tab pos="1066767" algn="l"/>
              </a:tabLst>
              <a:defRPr/>
            </a:pPr>
            <a:r>
              <a:rPr lang="en-US" sz="3300" dirty="0">
                <a:solidFill>
                  <a:srgbClr val="FFFFFF"/>
                </a:solidFill>
                <a:ea typeface="Gill Sans" pitchFamily="80" charset="0"/>
                <a:cs typeface="Gill Sans" pitchFamily="80" charset="0"/>
              </a:rPr>
              <a:t>Tasks</a:t>
            </a:r>
          </a:p>
        </p:txBody>
      </p:sp>
      <p:sp>
        <p:nvSpPr>
          <p:cNvPr id="46084" name="Rectangle 3"/>
          <p:cNvSpPr>
            <a:spLocks/>
          </p:cNvSpPr>
          <p:nvPr/>
        </p:nvSpPr>
        <p:spPr bwMode="auto">
          <a:xfrm>
            <a:off x="698500" y="2501900"/>
            <a:ext cx="3619500" cy="584200"/>
          </a:xfrm>
          <a:prstGeom prst="rect">
            <a:avLst/>
          </a:prstGeom>
          <a:solidFill>
            <a:srgbClr val="E6E6E6"/>
          </a:solidFill>
          <a:ln w="25400">
            <a:solidFill>
              <a:schemeClr val="tx1"/>
            </a:solidFill>
            <a:miter lim="800000"/>
            <a:headEnd/>
            <a:tailEnd/>
          </a:ln>
        </p:spPr>
        <p:txBody>
          <a:bodyPr lIns="63497" tIns="63497" rIns="63497" bIns="63497" anchor="ctr"/>
          <a:lstStyle/>
          <a:p>
            <a:pPr algn="l"/>
            <a:r>
              <a:rPr lang="en-US" sz="2800" dirty="0">
                <a:solidFill>
                  <a:schemeClr val="bg1"/>
                </a:solidFill>
              </a:rPr>
              <a:t>Code the </a:t>
            </a:r>
            <a:r>
              <a:rPr lang="en-US" sz="2800" dirty="0" smtClean="0">
                <a:solidFill>
                  <a:schemeClr val="bg1"/>
                </a:solidFill>
              </a:rPr>
              <a:t>UI</a:t>
            </a:r>
            <a:endParaRPr lang="en-US" sz="2800" dirty="0">
              <a:solidFill>
                <a:schemeClr val="bg1"/>
              </a:solidFill>
            </a:endParaRPr>
          </a:p>
        </p:txBody>
      </p:sp>
      <p:sp>
        <p:nvSpPr>
          <p:cNvPr id="46085" name="Rectangle 4"/>
          <p:cNvSpPr>
            <a:spLocks/>
          </p:cNvSpPr>
          <p:nvPr/>
        </p:nvSpPr>
        <p:spPr bwMode="auto">
          <a:xfrm>
            <a:off x="698500" y="3086100"/>
            <a:ext cx="3683000" cy="584200"/>
          </a:xfrm>
          <a:prstGeom prst="rect">
            <a:avLst/>
          </a:prstGeom>
          <a:solidFill>
            <a:srgbClr val="E6E6E6"/>
          </a:solidFill>
          <a:ln w="25400">
            <a:solidFill>
              <a:schemeClr val="tx1"/>
            </a:solidFill>
            <a:miter lim="800000"/>
            <a:headEnd/>
            <a:tailEnd/>
          </a:ln>
        </p:spPr>
        <p:txBody>
          <a:bodyPr lIns="63497" tIns="63497" rIns="63497" bIns="63497" anchor="ctr"/>
          <a:lstStyle/>
          <a:p>
            <a:pPr algn="l"/>
            <a:r>
              <a:rPr lang="en-US" sz="2800" dirty="0">
                <a:solidFill>
                  <a:schemeClr val="bg1"/>
                </a:solidFill>
              </a:rPr>
              <a:t>Code the middle tier</a:t>
            </a:r>
          </a:p>
        </p:txBody>
      </p:sp>
      <p:sp>
        <p:nvSpPr>
          <p:cNvPr id="46086" name="Rectangle 5"/>
          <p:cNvSpPr>
            <a:spLocks/>
          </p:cNvSpPr>
          <p:nvPr/>
        </p:nvSpPr>
        <p:spPr bwMode="auto">
          <a:xfrm>
            <a:off x="698500" y="3670300"/>
            <a:ext cx="3683000" cy="584200"/>
          </a:xfrm>
          <a:prstGeom prst="rect">
            <a:avLst/>
          </a:prstGeom>
          <a:solidFill>
            <a:srgbClr val="E6E6E6"/>
          </a:solidFill>
          <a:ln w="25400">
            <a:solidFill>
              <a:schemeClr val="tx1"/>
            </a:solidFill>
            <a:miter lim="800000"/>
            <a:headEnd/>
            <a:tailEnd/>
          </a:ln>
        </p:spPr>
        <p:txBody>
          <a:bodyPr lIns="63497" tIns="63497" rIns="63497" bIns="63497" anchor="ctr"/>
          <a:lstStyle/>
          <a:p>
            <a:pPr algn="l"/>
            <a:r>
              <a:rPr lang="en-US" sz="2800" dirty="0">
                <a:solidFill>
                  <a:schemeClr val="bg1"/>
                </a:solidFill>
              </a:rPr>
              <a:t>Test the middle tier</a:t>
            </a:r>
          </a:p>
        </p:txBody>
      </p:sp>
      <p:sp>
        <p:nvSpPr>
          <p:cNvPr id="46087" name="Rectangle 6"/>
          <p:cNvSpPr>
            <a:spLocks/>
          </p:cNvSpPr>
          <p:nvPr/>
        </p:nvSpPr>
        <p:spPr bwMode="auto">
          <a:xfrm>
            <a:off x="698500" y="4254500"/>
            <a:ext cx="3683000" cy="584200"/>
          </a:xfrm>
          <a:prstGeom prst="rect">
            <a:avLst/>
          </a:prstGeom>
          <a:solidFill>
            <a:srgbClr val="E6E6E6"/>
          </a:solidFill>
          <a:ln w="25400">
            <a:solidFill>
              <a:schemeClr val="tx1"/>
            </a:solidFill>
            <a:miter lim="800000"/>
            <a:headEnd/>
            <a:tailEnd/>
          </a:ln>
        </p:spPr>
        <p:txBody>
          <a:bodyPr lIns="63497" tIns="63497" rIns="63497" bIns="63497" anchor="ctr"/>
          <a:lstStyle/>
          <a:p>
            <a:pPr algn="l"/>
            <a:r>
              <a:rPr lang="en-US" sz="2800" dirty="0">
                <a:solidFill>
                  <a:schemeClr val="bg1"/>
                </a:solidFill>
              </a:rPr>
              <a:t>Write online help</a:t>
            </a:r>
          </a:p>
        </p:txBody>
      </p:sp>
      <p:sp>
        <p:nvSpPr>
          <p:cNvPr id="46088" name="Rectangle 7"/>
          <p:cNvSpPr>
            <a:spLocks/>
          </p:cNvSpPr>
          <p:nvPr/>
        </p:nvSpPr>
        <p:spPr bwMode="auto">
          <a:xfrm>
            <a:off x="698500" y="4838700"/>
            <a:ext cx="3683000" cy="584200"/>
          </a:xfrm>
          <a:prstGeom prst="rect">
            <a:avLst/>
          </a:prstGeom>
          <a:solidFill>
            <a:srgbClr val="E6E6E6"/>
          </a:solidFill>
          <a:ln w="25400">
            <a:solidFill>
              <a:schemeClr val="tx1"/>
            </a:solidFill>
            <a:miter lim="800000"/>
            <a:headEnd/>
            <a:tailEnd/>
          </a:ln>
        </p:spPr>
        <p:txBody>
          <a:bodyPr lIns="63497" tIns="63497" rIns="63497" bIns="63497" anchor="ctr"/>
          <a:lstStyle/>
          <a:p>
            <a:pPr algn="l"/>
            <a:r>
              <a:rPr lang="en-US" sz="2800" dirty="0">
                <a:solidFill>
                  <a:schemeClr val="bg1"/>
                </a:solidFill>
              </a:rPr>
              <a:t>Write the </a:t>
            </a:r>
            <a:r>
              <a:rPr lang="en-US" sz="2800" dirty="0" err="1">
                <a:solidFill>
                  <a:schemeClr val="bg1"/>
                </a:solidFill>
              </a:rPr>
              <a:t>foo</a:t>
            </a:r>
            <a:r>
              <a:rPr lang="en-US" sz="2800" dirty="0">
                <a:solidFill>
                  <a:schemeClr val="bg1"/>
                </a:solidFill>
              </a:rPr>
              <a:t> class</a:t>
            </a:r>
          </a:p>
        </p:txBody>
      </p:sp>
      <p:sp>
        <p:nvSpPr>
          <p:cNvPr id="39944" name="Rectangle 8"/>
          <p:cNvSpPr>
            <a:spLocks/>
          </p:cNvSpPr>
          <p:nvPr/>
        </p:nvSpPr>
        <p:spPr bwMode="auto">
          <a:xfrm>
            <a:off x="4381500" y="1917700"/>
            <a:ext cx="1016000" cy="584200"/>
          </a:xfrm>
          <a:prstGeom prst="rect">
            <a:avLst/>
          </a:prstGeom>
          <a:solidFill>
            <a:srgbClr val="3C88DC"/>
          </a:solidFill>
          <a:ln w="25400">
            <a:solidFill>
              <a:schemeClr val="tx1"/>
            </a:solidFill>
            <a:miter lim="800000"/>
            <a:headEnd/>
            <a:tailEnd/>
          </a:ln>
          <a:effectLst>
            <a:outerShdw dist="63500" dir="2700000" algn="ctr" rotWithShape="0">
              <a:schemeClr val="bg2">
                <a:alpha val="29999"/>
              </a:schemeClr>
            </a:outerShdw>
          </a:effectLst>
        </p:spPr>
        <p:txBody>
          <a:bodyPr lIns="0" tIns="0" rIns="0" bIns="0" anchor="ctr"/>
          <a:lstStyle/>
          <a:p>
            <a:pPr>
              <a:tabLst>
                <a:tab pos="1066767" algn="l"/>
              </a:tabLst>
              <a:defRPr/>
            </a:pPr>
            <a:r>
              <a:rPr lang="en-US" sz="3300" dirty="0">
                <a:solidFill>
                  <a:srgbClr val="FFFFFF"/>
                </a:solidFill>
                <a:ea typeface="Gill Sans" pitchFamily="80" charset="0"/>
                <a:cs typeface="Gill Sans" pitchFamily="80" charset="0"/>
              </a:rPr>
              <a:t>Mon</a:t>
            </a:r>
          </a:p>
        </p:txBody>
      </p:sp>
      <p:grpSp>
        <p:nvGrpSpPr>
          <p:cNvPr id="46090" name="Group 9"/>
          <p:cNvGrpSpPr>
            <a:grpSpLocks/>
          </p:cNvGrpSpPr>
          <p:nvPr/>
        </p:nvGrpSpPr>
        <p:grpSpPr bwMode="auto">
          <a:xfrm>
            <a:off x="4381500" y="2501900"/>
            <a:ext cx="1016000" cy="2921000"/>
            <a:chOff x="0" y="0"/>
            <a:chExt cx="640" cy="1840"/>
          </a:xfrm>
        </p:grpSpPr>
        <p:sp>
          <p:nvSpPr>
            <p:cNvPr id="46125" name="Rectangle 10"/>
            <p:cNvSpPr>
              <a:spLocks/>
            </p:cNvSpPr>
            <p:nvPr/>
          </p:nvSpPr>
          <p:spPr bwMode="auto">
            <a:xfrm>
              <a:off x="0" y="0"/>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sp>
          <p:nvSpPr>
            <p:cNvPr id="46126" name="Rectangle 11"/>
            <p:cNvSpPr>
              <a:spLocks/>
            </p:cNvSpPr>
            <p:nvPr/>
          </p:nvSpPr>
          <p:spPr bwMode="auto">
            <a:xfrm>
              <a:off x="0" y="368"/>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16</a:t>
              </a:r>
            </a:p>
          </p:txBody>
        </p:sp>
        <p:sp>
          <p:nvSpPr>
            <p:cNvPr id="46127" name="Rectangle 12"/>
            <p:cNvSpPr>
              <a:spLocks/>
            </p:cNvSpPr>
            <p:nvPr/>
          </p:nvSpPr>
          <p:spPr bwMode="auto">
            <a:xfrm>
              <a:off x="0" y="736"/>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sp>
          <p:nvSpPr>
            <p:cNvPr id="46128" name="Rectangle 13"/>
            <p:cNvSpPr>
              <a:spLocks/>
            </p:cNvSpPr>
            <p:nvPr/>
          </p:nvSpPr>
          <p:spPr bwMode="auto">
            <a:xfrm>
              <a:off x="0" y="1104"/>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12</a:t>
              </a:r>
            </a:p>
          </p:txBody>
        </p:sp>
        <p:sp>
          <p:nvSpPr>
            <p:cNvPr id="46129" name="Rectangle 14"/>
            <p:cNvSpPr>
              <a:spLocks/>
            </p:cNvSpPr>
            <p:nvPr/>
          </p:nvSpPr>
          <p:spPr bwMode="auto">
            <a:xfrm>
              <a:off x="0" y="1472"/>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grpSp>
      <p:sp>
        <p:nvSpPr>
          <p:cNvPr id="39951" name="Rectangle 15"/>
          <p:cNvSpPr>
            <a:spLocks/>
          </p:cNvSpPr>
          <p:nvPr/>
        </p:nvSpPr>
        <p:spPr bwMode="auto">
          <a:xfrm>
            <a:off x="5397500" y="1917700"/>
            <a:ext cx="1016000" cy="584200"/>
          </a:xfrm>
          <a:prstGeom prst="rect">
            <a:avLst/>
          </a:prstGeom>
          <a:solidFill>
            <a:srgbClr val="3C88DC"/>
          </a:solidFill>
          <a:ln w="25400">
            <a:solidFill>
              <a:schemeClr val="tx1"/>
            </a:solidFill>
            <a:miter lim="800000"/>
            <a:headEnd/>
            <a:tailEnd/>
          </a:ln>
          <a:effectLst>
            <a:outerShdw dist="63500" dir="2700000" algn="ctr" rotWithShape="0">
              <a:schemeClr val="bg2">
                <a:alpha val="29999"/>
              </a:schemeClr>
            </a:outerShdw>
          </a:effectLst>
        </p:spPr>
        <p:txBody>
          <a:bodyPr lIns="0" tIns="0" rIns="0" bIns="0" anchor="ctr"/>
          <a:lstStyle/>
          <a:p>
            <a:pPr>
              <a:tabLst>
                <a:tab pos="1066767" algn="l"/>
              </a:tabLst>
              <a:defRPr/>
            </a:pPr>
            <a:r>
              <a:rPr lang="en-US" sz="3300" dirty="0">
                <a:solidFill>
                  <a:srgbClr val="FFFFFF"/>
                </a:solidFill>
                <a:ea typeface="Gill Sans" pitchFamily="80" charset="0"/>
                <a:cs typeface="Gill Sans" pitchFamily="80" charset="0"/>
              </a:rPr>
              <a:t>Tues</a:t>
            </a:r>
          </a:p>
        </p:txBody>
      </p:sp>
      <p:grpSp>
        <p:nvGrpSpPr>
          <p:cNvPr id="3" name="Group 16"/>
          <p:cNvGrpSpPr>
            <a:grpSpLocks/>
          </p:cNvGrpSpPr>
          <p:nvPr/>
        </p:nvGrpSpPr>
        <p:grpSpPr bwMode="auto">
          <a:xfrm>
            <a:off x="5397500" y="2501900"/>
            <a:ext cx="1016000" cy="2921000"/>
            <a:chOff x="0" y="0"/>
            <a:chExt cx="640" cy="1840"/>
          </a:xfrm>
        </p:grpSpPr>
        <p:sp>
          <p:nvSpPr>
            <p:cNvPr id="46120" name="Rectangle 17"/>
            <p:cNvSpPr>
              <a:spLocks/>
            </p:cNvSpPr>
            <p:nvPr/>
          </p:nvSpPr>
          <p:spPr bwMode="auto">
            <a:xfrm>
              <a:off x="0" y="0"/>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4</a:t>
              </a:r>
            </a:p>
          </p:txBody>
        </p:sp>
        <p:sp>
          <p:nvSpPr>
            <p:cNvPr id="46121" name="Rectangle 18"/>
            <p:cNvSpPr>
              <a:spLocks/>
            </p:cNvSpPr>
            <p:nvPr/>
          </p:nvSpPr>
          <p:spPr bwMode="auto">
            <a:xfrm>
              <a:off x="0" y="368"/>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12</a:t>
              </a:r>
            </a:p>
          </p:txBody>
        </p:sp>
        <p:sp>
          <p:nvSpPr>
            <p:cNvPr id="46122" name="Rectangle 19"/>
            <p:cNvSpPr>
              <a:spLocks/>
            </p:cNvSpPr>
            <p:nvPr/>
          </p:nvSpPr>
          <p:spPr bwMode="auto">
            <a:xfrm>
              <a:off x="0" y="736"/>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16</a:t>
              </a:r>
            </a:p>
          </p:txBody>
        </p:sp>
        <p:sp>
          <p:nvSpPr>
            <p:cNvPr id="46123" name="Rectangle 20"/>
            <p:cNvSpPr>
              <a:spLocks/>
            </p:cNvSpPr>
            <p:nvPr/>
          </p:nvSpPr>
          <p:spPr bwMode="auto">
            <a:xfrm>
              <a:off x="0" y="1104"/>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24" name="Rectangle 21"/>
            <p:cNvSpPr>
              <a:spLocks/>
            </p:cNvSpPr>
            <p:nvPr/>
          </p:nvSpPr>
          <p:spPr bwMode="auto">
            <a:xfrm>
              <a:off x="0" y="1472"/>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grpSp>
      <p:sp>
        <p:nvSpPr>
          <p:cNvPr id="39958" name="Rectangle 22"/>
          <p:cNvSpPr>
            <a:spLocks/>
          </p:cNvSpPr>
          <p:nvPr/>
        </p:nvSpPr>
        <p:spPr bwMode="auto">
          <a:xfrm>
            <a:off x="6413500" y="1917700"/>
            <a:ext cx="1016000" cy="584200"/>
          </a:xfrm>
          <a:prstGeom prst="rect">
            <a:avLst/>
          </a:prstGeom>
          <a:solidFill>
            <a:srgbClr val="3C88DC"/>
          </a:solidFill>
          <a:ln w="25400">
            <a:solidFill>
              <a:schemeClr val="tx1"/>
            </a:solidFill>
            <a:miter lim="800000"/>
            <a:headEnd/>
            <a:tailEnd/>
          </a:ln>
          <a:effectLst>
            <a:outerShdw dist="63500" dir="2700000" algn="ctr" rotWithShape="0">
              <a:schemeClr val="bg2">
                <a:alpha val="29999"/>
              </a:schemeClr>
            </a:outerShdw>
          </a:effectLst>
        </p:spPr>
        <p:txBody>
          <a:bodyPr lIns="0" tIns="0" rIns="0" bIns="0" anchor="ctr"/>
          <a:lstStyle/>
          <a:p>
            <a:pPr>
              <a:tabLst>
                <a:tab pos="1066767" algn="l"/>
              </a:tabLst>
              <a:defRPr/>
            </a:pPr>
            <a:r>
              <a:rPr lang="en-US" sz="3300" dirty="0">
                <a:solidFill>
                  <a:srgbClr val="FFFFFF"/>
                </a:solidFill>
                <a:ea typeface="Gill Sans" pitchFamily="80" charset="0"/>
                <a:cs typeface="Gill Sans" pitchFamily="80" charset="0"/>
              </a:rPr>
              <a:t>Wed</a:t>
            </a:r>
          </a:p>
        </p:txBody>
      </p:sp>
      <p:sp>
        <p:nvSpPr>
          <p:cNvPr id="39959" name="Rectangle 23"/>
          <p:cNvSpPr>
            <a:spLocks/>
          </p:cNvSpPr>
          <p:nvPr/>
        </p:nvSpPr>
        <p:spPr bwMode="auto">
          <a:xfrm>
            <a:off x="7429500" y="1917700"/>
            <a:ext cx="1016000" cy="584200"/>
          </a:xfrm>
          <a:prstGeom prst="rect">
            <a:avLst/>
          </a:prstGeom>
          <a:solidFill>
            <a:srgbClr val="3C88DC"/>
          </a:solidFill>
          <a:ln w="25400">
            <a:solidFill>
              <a:schemeClr val="tx1"/>
            </a:solidFill>
            <a:miter lim="800000"/>
            <a:headEnd/>
            <a:tailEnd/>
          </a:ln>
          <a:effectLst>
            <a:outerShdw dist="63500" dir="2700000" algn="ctr" rotWithShape="0">
              <a:schemeClr val="bg2">
                <a:alpha val="29999"/>
              </a:schemeClr>
            </a:outerShdw>
          </a:effectLst>
        </p:spPr>
        <p:txBody>
          <a:bodyPr lIns="0" tIns="0" rIns="0" bIns="0" anchor="ctr"/>
          <a:lstStyle/>
          <a:p>
            <a:pPr>
              <a:tabLst>
                <a:tab pos="1066767" algn="l"/>
              </a:tabLst>
              <a:defRPr/>
            </a:pPr>
            <a:r>
              <a:rPr lang="en-US" sz="3300" dirty="0" err="1">
                <a:solidFill>
                  <a:srgbClr val="FFFFFF"/>
                </a:solidFill>
                <a:ea typeface="Gill Sans" pitchFamily="80" charset="0"/>
                <a:cs typeface="Gill Sans" pitchFamily="80" charset="0"/>
              </a:rPr>
              <a:t>Thur</a:t>
            </a:r>
            <a:endParaRPr lang="en-US" sz="3300" dirty="0">
              <a:solidFill>
                <a:srgbClr val="FFFFFF"/>
              </a:solidFill>
              <a:ea typeface="Gill Sans" pitchFamily="80" charset="0"/>
              <a:cs typeface="Gill Sans" pitchFamily="80" charset="0"/>
            </a:endParaRPr>
          </a:p>
        </p:txBody>
      </p:sp>
      <p:grpSp>
        <p:nvGrpSpPr>
          <p:cNvPr id="4" name="Group 24"/>
          <p:cNvGrpSpPr>
            <a:grpSpLocks/>
          </p:cNvGrpSpPr>
          <p:nvPr/>
        </p:nvGrpSpPr>
        <p:grpSpPr bwMode="auto">
          <a:xfrm>
            <a:off x="7429500" y="2501900"/>
            <a:ext cx="1016000" cy="3505200"/>
            <a:chOff x="0" y="0"/>
            <a:chExt cx="640" cy="2208"/>
          </a:xfrm>
        </p:grpSpPr>
        <p:sp>
          <p:nvSpPr>
            <p:cNvPr id="46114" name="Rectangle 25"/>
            <p:cNvSpPr>
              <a:spLocks/>
            </p:cNvSpPr>
            <p:nvPr/>
          </p:nvSpPr>
          <p:spPr bwMode="auto">
            <a:xfrm>
              <a:off x="0" y="0"/>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15" name="Rectangle 26"/>
            <p:cNvSpPr>
              <a:spLocks/>
            </p:cNvSpPr>
            <p:nvPr/>
          </p:nvSpPr>
          <p:spPr bwMode="auto">
            <a:xfrm>
              <a:off x="0" y="368"/>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4</a:t>
              </a:r>
            </a:p>
          </p:txBody>
        </p:sp>
        <p:sp>
          <p:nvSpPr>
            <p:cNvPr id="46116" name="Rectangle 27"/>
            <p:cNvSpPr>
              <a:spLocks/>
            </p:cNvSpPr>
            <p:nvPr/>
          </p:nvSpPr>
          <p:spPr bwMode="auto">
            <a:xfrm>
              <a:off x="0" y="736"/>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11</a:t>
              </a:r>
            </a:p>
          </p:txBody>
        </p:sp>
        <p:sp>
          <p:nvSpPr>
            <p:cNvPr id="46117" name="Rectangle 28"/>
            <p:cNvSpPr>
              <a:spLocks/>
            </p:cNvSpPr>
            <p:nvPr/>
          </p:nvSpPr>
          <p:spPr bwMode="auto">
            <a:xfrm>
              <a:off x="0" y="1104"/>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18" name="Rectangle 29"/>
            <p:cNvSpPr>
              <a:spLocks/>
            </p:cNvSpPr>
            <p:nvPr/>
          </p:nvSpPr>
          <p:spPr bwMode="auto">
            <a:xfrm>
              <a:off x="0" y="1472"/>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sp>
          <p:nvSpPr>
            <p:cNvPr id="46119" name="Rectangle 30"/>
            <p:cNvSpPr>
              <a:spLocks/>
            </p:cNvSpPr>
            <p:nvPr/>
          </p:nvSpPr>
          <p:spPr bwMode="auto">
            <a:xfrm>
              <a:off x="0" y="1840"/>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4</a:t>
              </a:r>
            </a:p>
          </p:txBody>
        </p:sp>
      </p:grpSp>
      <p:sp>
        <p:nvSpPr>
          <p:cNvPr id="39967" name="Rectangle 31"/>
          <p:cNvSpPr>
            <a:spLocks/>
          </p:cNvSpPr>
          <p:nvPr/>
        </p:nvSpPr>
        <p:spPr bwMode="auto">
          <a:xfrm>
            <a:off x="8445500" y="1917700"/>
            <a:ext cx="1016000" cy="584200"/>
          </a:xfrm>
          <a:prstGeom prst="rect">
            <a:avLst/>
          </a:prstGeom>
          <a:solidFill>
            <a:srgbClr val="3C88DC"/>
          </a:solidFill>
          <a:ln w="25400">
            <a:solidFill>
              <a:schemeClr val="tx1"/>
            </a:solidFill>
            <a:miter lim="800000"/>
            <a:headEnd/>
            <a:tailEnd/>
          </a:ln>
          <a:effectLst>
            <a:outerShdw dist="63500" dir="2700000" algn="ctr" rotWithShape="0">
              <a:schemeClr val="bg2">
                <a:alpha val="29999"/>
              </a:schemeClr>
            </a:outerShdw>
          </a:effectLst>
        </p:spPr>
        <p:txBody>
          <a:bodyPr lIns="0" tIns="0" rIns="0" bIns="0" anchor="ctr"/>
          <a:lstStyle/>
          <a:p>
            <a:pPr>
              <a:tabLst>
                <a:tab pos="1066767" algn="l"/>
              </a:tabLst>
              <a:defRPr/>
            </a:pPr>
            <a:r>
              <a:rPr lang="en-US" sz="3300" dirty="0">
                <a:solidFill>
                  <a:srgbClr val="FFFFFF"/>
                </a:solidFill>
                <a:ea typeface="Gill Sans" pitchFamily="80" charset="0"/>
                <a:cs typeface="Gill Sans" pitchFamily="80" charset="0"/>
              </a:rPr>
              <a:t>Fri</a:t>
            </a:r>
          </a:p>
        </p:txBody>
      </p:sp>
      <p:grpSp>
        <p:nvGrpSpPr>
          <p:cNvPr id="5" name="Group 32"/>
          <p:cNvGrpSpPr>
            <a:grpSpLocks/>
          </p:cNvGrpSpPr>
          <p:nvPr/>
        </p:nvGrpSpPr>
        <p:grpSpPr bwMode="auto">
          <a:xfrm>
            <a:off x="8445501" y="2501900"/>
            <a:ext cx="998483" cy="3505200"/>
            <a:chOff x="0" y="0"/>
            <a:chExt cx="640" cy="2208"/>
          </a:xfrm>
        </p:grpSpPr>
        <p:sp>
          <p:nvSpPr>
            <p:cNvPr id="46108" name="Rectangle 33"/>
            <p:cNvSpPr>
              <a:spLocks/>
            </p:cNvSpPr>
            <p:nvPr/>
          </p:nvSpPr>
          <p:spPr bwMode="auto">
            <a:xfrm>
              <a:off x="0" y="0"/>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09" name="Rectangle 34"/>
            <p:cNvSpPr>
              <a:spLocks/>
            </p:cNvSpPr>
            <p:nvPr/>
          </p:nvSpPr>
          <p:spPr bwMode="auto">
            <a:xfrm>
              <a:off x="0" y="368"/>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10" name="Rectangle 35"/>
            <p:cNvSpPr>
              <a:spLocks/>
            </p:cNvSpPr>
            <p:nvPr/>
          </p:nvSpPr>
          <p:spPr bwMode="auto">
            <a:xfrm>
              <a:off x="0" y="736"/>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sp>
          <p:nvSpPr>
            <p:cNvPr id="46111" name="Rectangle 36"/>
            <p:cNvSpPr>
              <a:spLocks/>
            </p:cNvSpPr>
            <p:nvPr/>
          </p:nvSpPr>
          <p:spPr bwMode="auto">
            <a:xfrm>
              <a:off x="0" y="1104"/>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12" name="Rectangle 37"/>
            <p:cNvSpPr>
              <a:spLocks/>
            </p:cNvSpPr>
            <p:nvPr/>
          </p:nvSpPr>
          <p:spPr bwMode="auto">
            <a:xfrm>
              <a:off x="0" y="1472"/>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sp>
          <p:nvSpPr>
            <p:cNvPr id="46113" name="Rectangle 38"/>
            <p:cNvSpPr>
              <a:spLocks/>
            </p:cNvSpPr>
            <p:nvPr/>
          </p:nvSpPr>
          <p:spPr bwMode="auto">
            <a:xfrm>
              <a:off x="0" y="1840"/>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grpSp>
      <p:grpSp>
        <p:nvGrpSpPr>
          <p:cNvPr id="6" name="Group 39"/>
          <p:cNvGrpSpPr>
            <a:grpSpLocks/>
          </p:cNvGrpSpPr>
          <p:nvPr/>
        </p:nvGrpSpPr>
        <p:grpSpPr bwMode="auto">
          <a:xfrm>
            <a:off x="698500" y="2501900"/>
            <a:ext cx="6731000" cy="3505200"/>
            <a:chOff x="0" y="0"/>
            <a:chExt cx="4240" cy="2208"/>
          </a:xfrm>
        </p:grpSpPr>
        <p:sp>
          <p:nvSpPr>
            <p:cNvPr id="46099" name="Rectangle 40"/>
            <p:cNvSpPr>
              <a:spLocks/>
            </p:cNvSpPr>
            <p:nvPr/>
          </p:nvSpPr>
          <p:spPr bwMode="auto">
            <a:xfrm>
              <a:off x="0" y="1840"/>
              <a:ext cx="2320" cy="368"/>
            </a:xfrm>
            <a:prstGeom prst="rect">
              <a:avLst/>
            </a:prstGeom>
            <a:solidFill>
              <a:srgbClr val="E6E6E6"/>
            </a:solidFill>
            <a:ln w="25400">
              <a:solidFill>
                <a:schemeClr val="tx1"/>
              </a:solidFill>
              <a:miter lim="800000"/>
              <a:headEnd/>
              <a:tailEnd/>
            </a:ln>
          </p:spPr>
          <p:txBody>
            <a:bodyPr lIns="63500" tIns="63500" rIns="63500" bIns="63500" anchor="ctr"/>
            <a:lstStyle/>
            <a:p>
              <a:pPr algn="l"/>
              <a:r>
                <a:rPr lang="en-US" sz="2800" dirty="0">
                  <a:solidFill>
                    <a:schemeClr val="bg1"/>
                  </a:solidFill>
                </a:rPr>
                <a:t>Add error logging</a:t>
              </a:r>
            </a:p>
          </p:txBody>
        </p:sp>
        <p:sp>
          <p:nvSpPr>
            <p:cNvPr id="46100" name="Rectangle 41"/>
            <p:cNvSpPr>
              <a:spLocks/>
            </p:cNvSpPr>
            <p:nvPr/>
          </p:nvSpPr>
          <p:spPr bwMode="auto">
            <a:xfrm>
              <a:off x="2320" y="1840"/>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01" name="Rectangle 42"/>
            <p:cNvSpPr>
              <a:spLocks/>
            </p:cNvSpPr>
            <p:nvPr/>
          </p:nvSpPr>
          <p:spPr bwMode="auto">
            <a:xfrm>
              <a:off x="2960" y="1840"/>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02" name="Rectangle 43"/>
            <p:cNvSpPr>
              <a:spLocks/>
            </p:cNvSpPr>
            <p:nvPr/>
          </p:nvSpPr>
          <p:spPr bwMode="auto">
            <a:xfrm>
              <a:off x="3600" y="0"/>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sp>
          <p:nvSpPr>
            <p:cNvPr id="46103" name="Rectangle 44"/>
            <p:cNvSpPr>
              <a:spLocks/>
            </p:cNvSpPr>
            <p:nvPr/>
          </p:nvSpPr>
          <p:spPr bwMode="auto">
            <a:xfrm>
              <a:off x="3600" y="368"/>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10</a:t>
              </a:r>
            </a:p>
          </p:txBody>
        </p:sp>
        <p:sp>
          <p:nvSpPr>
            <p:cNvPr id="46104" name="Rectangle 45"/>
            <p:cNvSpPr>
              <a:spLocks/>
            </p:cNvSpPr>
            <p:nvPr/>
          </p:nvSpPr>
          <p:spPr bwMode="auto">
            <a:xfrm>
              <a:off x="3600" y="736"/>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16</a:t>
              </a:r>
            </a:p>
          </p:txBody>
        </p:sp>
        <p:sp>
          <p:nvSpPr>
            <p:cNvPr id="46105" name="Rectangle 46"/>
            <p:cNvSpPr>
              <a:spLocks/>
            </p:cNvSpPr>
            <p:nvPr/>
          </p:nvSpPr>
          <p:spPr bwMode="auto">
            <a:xfrm>
              <a:off x="3600" y="1104"/>
              <a:ext cx="640" cy="368"/>
            </a:xfrm>
            <a:prstGeom prst="rect">
              <a:avLst/>
            </a:prstGeom>
            <a:solidFill>
              <a:srgbClr val="E6E6E6"/>
            </a:solidFill>
            <a:ln w="25400">
              <a:solidFill>
                <a:schemeClr val="tx1"/>
              </a:solidFill>
              <a:miter lim="800000"/>
              <a:headEnd/>
              <a:tailEnd/>
            </a:ln>
          </p:spPr>
          <p:txBody>
            <a:bodyPr/>
            <a:lstStyle/>
            <a:p>
              <a:endParaRPr lang="en-US">
                <a:solidFill>
                  <a:schemeClr val="bg1"/>
                </a:solidFill>
              </a:endParaRPr>
            </a:p>
          </p:txBody>
        </p:sp>
        <p:sp>
          <p:nvSpPr>
            <p:cNvPr id="46106" name="Rectangle 47"/>
            <p:cNvSpPr>
              <a:spLocks/>
            </p:cNvSpPr>
            <p:nvPr/>
          </p:nvSpPr>
          <p:spPr bwMode="auto">
            <a:xfrm>
              <a:off x="3600" y="1472"/>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sp>
          <p:nvSpPr>
            <p:cNvPr id="46107" name="Rectangle 48"/>
            <p:cNvSpPr>
              <a:spLocks/>
            </p:cNvSpPr>
            <p:nvPr/>
          </p:nvSpPr>
          <p:spPr bwMode="auto">
            <a:xfrm>
              <a:off x="3600" y="1840"/>
              <a:ext cx="640" cy="368"/>
            </a:xfrm>
            <a:prstGeom prst="rect">
              <a:avLst/>
            </a:prstGeom>
            <a:solidFill>
              <a:srgbClr val="E6E6E6"/>
            </a:solidFill>
            <a:ln w="25400">
              <a:solidFill>
                <a:schemeClr val="tx1"/>
              </a:solidFill>
              <a:miter lim="800000"/>
              <a:headEnd/>
              <a:tailEnd/>
            </a:ln>
          </p:spPr>
          <p:txBody>
            <a:bodyPr lIns="63500" tIns="63500" rIns="203068" bIns="63500" anchor="ctr"/>
            <a:lstStyle/>
            <a:p>
              <a:pPr algn="r"/>
              <a:r>
                <a:rPr lang="en-US" sz="2800" dirty="0">
                  <a:solidFill>
                    <a:schemeClr val="bg1"/>
                  </a:solidFill>
                </a:rPr>
                <a:t>8</a:t>
              </a:r>
            </a:p>
          </p:txBody>
        </p:sp>
      </p:gr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Grp="1" noChangeArrowheads="1"/>
          </p:cNvSpPr>
          <p:nvPr>
            <p:ph type="title"/>
          </p:nvPr>
        </p:nvSpPr>
        <p:spPr/>
        <p:txBody>
          <a:bodyPr/>
          <a:lstStyle/>
          <a:p>
            <a:pPr>
              <a:defRPr/>
            </a:pPr>
            <a:r>
              <a:rPr smtClean="0"/>
              <a:t>The Daily Scrum</a:t>
            </a:r>
          </a:p>
        </p:txBody>
      </p:sp>
      <p:sp>
        <p:nvSpPr>
          <p:cNvPr id="36867" name="Rectangle 2"/>
          <p:cNvSpPr>
            <a:spLocks noGrp="1" noChangeArrowheads="1"/>
          </p:cNvSpPr>
          <p:nvPr>
            <p:ph idx="1"/>
          </p:nvPr>
        </p:nvSpPr>
        <p:spPr>
          <a:xfrm>
            <a:off x="342900" y="1600200"/>
            <a:ext cx="9461500" cy="4251933"/>
          </a:xfrm>
        </p:spPr>
        <p:txBody>
          <a:bodyPr>
            <a:normAutofit fontScale="92500" lnSpcReduction="10000"/>
          </a:bodyPr>
          <a:lstStyle/>
          <a:p>
            <a:pPr marL="695319" indent="-392109">
              <a:lnSpc>
                <a:spcPct val="80000"/>
              </a:lnSpc>
            </a:pPr>
            <a:r>
              <a:rPr lang="en-US" dirty="0" smtClean="0"/>
              <a:t>Parameters</a:t>
            </a:r>
          </a:p>
          <a:p>
            <a:pPr marL="1038215" lvl="1">
              <a:lnSpc>
                <a:spcPct val="80000"/>
              </a:lnSpc>
              <a:spcBef>
                <a:spcPts val="1500"/>
              </a:spcBef>
            </a:pPr>
            <a:r>
              <a:rPr lang="en-US" dirty="0" smtClean="0"/>
              <a:t>Daily</a:t>
            </a:r>
          </a:p>
          <a:p>
            <a:pPr marL="1038215" lvl="1">
              <a:lnSpc>
                <a:spcPct val="80000"/>
              </a:lnSpc>
              <a:spcBef>
                <a:spcPts val="1500"/>
              </a:spcBef>
            </a:pPr>
            <a:r>
              <a:rPr lang="en-US" dirty="0" smtClean="0"/>
              <a:t>10-15 minutes</a:t>
            </a:r>
          </a:p>
          <a:p>
            <a:pPr marL="1038215" lvl="1">
              <a:lnSpc>
                <a:spcPct val="80000"/>
              </a:lnSpc>
              <a:spcBef>
                <a:spcPts val="1500"/>
              </a:spcBef>
            </a:pPr>
            <a:r>
              <a:rPr lang="en-US" dirty="0" smtClean="0"/>
              <a:t>Stand-up</a:t>
            </a:r>
          </a:p>
          <a:p>
            <a:pPr marL="695319" indent="-392109">
              <a:lnSpc>
                <a:spcPct val="80000"/>
              </a:lnSpc>
              <a:spcBef>
                <a:spcPts val="1500"/>
              </a:spcBef>
            </a:pPr>
            <a:r>
              <a:rPr lang="en-US" dirty="0" smtClean="0"/>
              <a:t>Not for problem solving</a:t>
            </a:r>
          </a:p>
          <a:p>
            <a:pPr marL="695319" indent="-392109">
              <a:lnSpc>
                <a:spcPct val="80000"/>
              </a:lnSpc>
              <a:spcBef>
                <a:spcPts val="1500"/>
              </a:spcBef>
            </a:pPr>
            <a:r>
              <a:rPr lang="en-US" dirty="0" smtClean="0"/>
              <a:t>Helps avoid other unnecessary meetings</a:t>
            </a:r>
          </a:p>
          <a:p>
            <a:pPr marL="695319" indent="-392109">
              <a:lnSpc>
                <a:spcPct val="80000"/>
              </a:lnSpc>
              <a:spcBef>
                <a:spcPts val="1500"/>
              </a:spcBef>
            </a:pPr>
            <a:r>
              <a:rPr lang="en-US" dirty="0" smtClean="0"/>
              <a:t>Great way to manage remote teams</a:t>
            </a:r>
          </a:p>
          <a:p>
            <a:pPr marL="1089015" lvl="1" indent="-392109">
              <a:lnSpc>
                <a:spcPct val="80000"/>
              </a:lnSpc>
              <a:spcBef>
                <a:spcPts val="1500"/>
              </a:spcBef>
            </a:pPr>
            <a:r>
              <a:rPr lang="en-US" dirty="0" smtClean="0"/>
              <a:t>Prevents teams from wasting time</a:t>
            </a:r>
          </a:p>
        </p:txBody>
      </p:sp>
    </p:spTree>
  </p:cSld>
  <p:clrMapOvr>
    <a:masterClrMapping/>
  </p:clrMapOvr>
  <p:transition spd="med">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Grp="1" noChangeArrowheads="1"/>
          </p:cNvSpPr>
          <p:nvPr>
            <p:ph type="title"/>
          </p:nvPr>
        </p:nvSpPr>
        <p:spPr>
          <a:xfrm>
            <a:off x="430061" y="254002"/>
            <a:ext cx="9306607" cy="754052"/>
          </a:xfrm>
        </p:spPr>
        <p:txBody>
          <a:bodyPr/>
          <a:lstStyle/>
          <a:p>
            <a:pPr>
              <a:defRPr/>
            </a:pPr>
            <a:r>
              <a:rPr sz="5400" smtClean="0"/>
              <a:t>Everyone answers 3 Qs</a:t>
            </a:r>
          </a:p>
        </p:txBody>
      </p:sp>
      <p:sp>
        <p:nvSpPr>
          <p:cNvPr id="37891" name="Rectangle 2"/>
          <p:cNvSpPr>
            <a:spLocks noGrp="1" noChangeArrowheads="1"/>
          </p:cNvSpPr>
          <p:nvPr>
            <p:ph idx="1"/>
          </p:nvPr>
        </p:nvSpPr>
        <p:spPr>
          <a:xfrm>
            <a:off x="342900" y="5753100"/>
            <a:ext cx="9461500" cy="813898"/>
          </a:xfrm>
        </p:spPr>
        <p:txBody>
          <a:bodyPr/>
          <a:lstStyle/>
          <a:p>
            <a:pPr marL="695319" indent="-392109">
              <a:lnSpc>
                <a:spcPct val="70000"/>
              </a:lnSpc>
            </a:pPr>
            <a:r>
              <a:rPr lang="en-US" dirty="0" smtClean="0"/>
              <a:t>These are </a:t>
            </a:r>
            <a:r>
              <a:rPr lang="en-US" i="1" dirty="0" smtClean="0">
                <a:solidFill>
                  <a:srgbClr val="FF0000"/>
                </a:solidFill>
              </a:rPr>
              <a:t>not</a:t>
            </a:r>
            <a:r>
              <a:rPr lang="en-US" dirty="0" smtClean="0"/>
              <a:t> status for the </a:t>
            </a:r>
            <a:r>
              <a:rPr lang="en-US" dirty="0" err="1" smtClean="0"/>
              <a:t>ScrumMaster</a:t>
            </a:r>
            <a:endParaRPr lang="en-US" dirty="0" smtClean="0"/>
          </a:p>
          <a:p>
            <a:pPr marL="1038215" lvl="1">
              <a:lnSpc>
                <a:spcPct val="70000"/>
              </a:lnSpc>
            </a:pPr>
            <a:r>
              <a:rPr lang="en-US" dirty="0" smtClean="0"/>
              <a:t>They are commitments in front of peers</a:t>
            </a:r>
          </a:p>
        </p:txBody>
      </p:sp>
      <p:grpSp>
        <p:nvGrpSpPr>
          <p:cNvPr id="37892" name="Group 3"/>
          <p:cNvGrpSpPr>
            <a:grpSpLocks/>
          </p:cNvGrpSpPr>
          <p:nvPr/>
        </p:nvGrpSpPr>
        <p:grpSpPr bwMode="auto">
          <a:xfrm>
            <a:off x="1676400" y="1054100"/>
            <a:ext cx="6870700" cy="1524000"/>
            <a:chOff x="0" y="0"/>
            <a:chExt cx="4328" cy="960"/>
          </a:xfrm>
        </p:grpSpPr>
        <p:sp>
          <p:nvSpPr>
            <p:cNvPr id="30724" name="AutoShape 4"/>
            <p:cNvSpPr>
              <a:spLocks/>
            </p:cNvSpPr>
            <p:nvPr/>
          </p:nvSpPr>
          <p:spPr bwMode="auto">
            <a:xfrm>
              <a:off x="0" y="312"/>
              <a:ext cx="4264" cy="648"/>
            </a:xfrm>
            <a:prstGeom prst="roundRect">
              <a:avLst>
                <a:gd name="adj" fmla="val 29630"/>
              </a:avLst>
            </a:prstGeom>
            <a:blipFill dpi="0" rotWithShape="0">
              <a:blip r:embed="rId3"/>
              <a:srcRect/>
              <a:tile tx="0" ty="0" sx="100000" sy="100000" flip="none" algn="tl"/>
            </a:blipFill>
            <a:ln w="25400">
              <a:solidFill>
                <a:srgbClr val="00531C"/>
              </a:solidFill>
              <a:round/>
              <a:headEnd/>
              <a:tailEnd/>
            </a:ln>
            <a:effectLst>
              <a:outerShdw dist="63500" dir="2700000" algn="ctr" rotWithShape="0">
                <a:schemeClr val="bg2">
                  <a:alpha val="29999"/>
                </a:schemeClr>
              </a:outerShdw>
            </a:effectLst>
          </p:spPr>
          <p:txBody>
            <a:bodyPr lIns="0" tIns="0" rIns="0" bIns="0" anchor="ctr"/>
            <a:lstStyle/>
            <a:p>
              <a:pPr algn="l">
                <a:tabLst>
                  <a:tab pos="1066767" algn="l"/>
                </a:tabLst>
                <a:defRPr/>
              </a:pPr>
              <a:r>
                <a:rPr lang="en-US" sz="3600" dirty="0">
                  <a:solidFill>
                    <a:srgbClr val="FFFFFF"/>
                  </a:solidFill>
                  <a:latin typeface="Arial" charset="0"/>
                  <a:cs typeface="Arial" charset="0"/>
                  <a:sym typeface="Arial" charset="0"/>
                </a:rPr>
                <a:t>What did you do yesterday?</a:t>
              </a:r>
            </a:p>
          </p:txBody>
        </p:sp>
        <p:grpSp>
          <p:nvGrpSpPr>
            <p:cNvPr id="37904" name="Group 5"/>
            <p:cNvGrpSpPr>
              <a:grpSpLocks/>
            </p:cNvGrpSpPr>
            <p:nvPr/>
          </p:nvGrpSpPr>
          <p:grpSpPr bwMode="auto">
            <a:xfrm>
              <a:off x="3728" y="0"/>
              <a:ext cx="600" cy="600"/>
              <a:chOff x="0" y="0"/>
              <a:chExt cx="600" cy="600"/>
            </a:xfrm>
          </p:grpSpPr>
          <p:pic>
            <p:nvPicPr>
              <p:cNvPr id="30726" name="Picture 6"/>
              <p:cNvPicPr>
                <a:picLocks noChangeAspect="1" noChangeArrowheads="1"/>
              </p:cNvPicPr>
              <p:nvPr/>
            </p:nvPicPr>
            <p:blipFill>
              <a:blip r:embed="rId4"/>
              <a:srcRect/>
              <a:stretch>
                <a:fillRect/>
              </a:stretch>
            </p:blipFill>
            <p:spPr bwMode="auto">
              <a:xfrm>
                <a:off x="0" y="0"/>
                <a:ext cx="600" cy="600"/>
              </a:xfrm>
              <a:prstGeom prst="rect">
                <a:avLst/>
              </a:prstGeom>
              <a:noFill/>
              <a:ln w="25400">
                <a:noFill/>
                <a:miter lim="800000"/>
                <a:headEnd/>
                <a:tailEnd/>
              </a:ln>
              <a:effectLst>
                <a:outerShdw dist="101600" dir="2700000" algn="ctr" rotWithShape="0">
                  <a:schemeClr val="bg2">
                    <a:alpha val="79999"/>
                  </a:schemeClr>
                </a:outerShdw>
              </a:effectLst>
            </p:spPr>
          </p:pic>
          <p:sp>
            <p:nvSpPr>
              <p:cNvPr id="30727" name="Rectangle 7"/>
              <p:cNvSpPr>
                <a:spLocks/>
              </p:cNvSpPr>
              <p:nvPr/>
            </p:nvSpPr>
            <p:spPr bwMode="auto">
              <a:xfrm>
                <a:off x="123" y="40"/>
                <a:ext cx="336" cy="528"/>
              </a:xfrm>
              <a:prstGeom prst="rect">
                <a:avLst/>
              </a:prstGeom>
              <a:noFill/>
              <a:ln w="9525">
                <a:noFill/>
                <a:miter lim="800000"/>
                <a:headEnd/>
                <a:tailEnd/>
              </a:ln>
              <a:effectLst>
                <a:outerShdw dist="25399" dir="13500000" algn="ctr" rotWithShape="0">
                  <a:schemeClr val="bg2"/>
                </a:outerShdw>
              </a:effectLst>
            </p:spPr>
            <p:txBody>
              <a:bodyPr lIns="50800" tIns="50800" rIns="50800" bIns="50800"/>
              <a:lstStyle/>
              <a:p>
                <a:pPr>
                  <a:tabLst>
                    <a:tab pos="1066767" algn="l"/>
                  </a:tabLst>
                  <a:defRPr/>
                </a:pPr>
                <a:r>
                  <a:rPr lang="en-US" sz="5000" dirty="0">
                    <a:solidFill>
                      <a:srgbClr val="FFFFFF"/>
                    </a:solidFill>
                    <a:latin typeface="Arial Rounded MT Bold" pitchFamily="80" charset="0"/>
                    <a:ea typeface="Arial Rounded MT Bold" pitchFamily="80" charset="0"/>
                    <a:cs typeface="Arial Rounded MT Bold" pitchFamily="80" charset="0"/>
                    <a:sym typeface="Arial Rounded MT Bold" pitchFamily="80" charset="0"/>
                  </a:rPr>
                  <a:t>1</a:t>
                </a:r>
              </a:p>
            </p:txBody>
          </p:sp>
        </p:grpSp>
      </p:grpSp>
      <p:grpSp>
        <p:nvGrpSpPr>
          <p:cNvPr id="37893" name="Group 8"/>
          <p:cNvGrpSpPr>
            <a:grpSpLocks/>
          </p:cNvGrpSpPr>
          <p:nvPr/>
        </p:nvGrpSpPr>
        <p:grpSpPr bwMode="auto">
          <a:xfrm>
            <a:off x="1676400" y="2590800"/>
            <a:ext cx="6870700" cy="1524000"/>
            <a:chOff x="0" y="0"/>
            <a:chExt cx="4328" cy="960"/>
          </a:xfrm>
        </p:grpSpPr>
        <p:sp>
          <p:nvSpPr>
            <p:cNvPr id="30729" name="AutoShape 9"/>
            <p:cNvSpPr>
              <a:spLocks/>
            </p:cNvSpPr>
            <p:nvPr/>
          </p:nvSpPr>
          <p:spPr bwMode="auto">
            <a:xfrm>
              <a:off x="0" y="312"/>
              <a:ext cx="4264" cy="648"/>
            </a:xfrm>
            <a:prstGeom prst="roundRect">
              <a:avLst>
                <a:gd name="adj" fmla="val 29630"/>
              </a:avLst>
            </a:prstGeom>
            <a:blipFill dpi="0" rotWithShape="0">
              <a:blip r:embed="rId3"/>
              <a:srcRect/>
              <a:tile tx="0" ty="0" sx="100000" sy="100000" flip="none" algn="tl"/>
            </a:blipFill>
            <a:ln w="25400">
              <a:solidFill>
                <a:srgbClr val="00531C"/>
              </a:solidFill>
              <a:round/>
              <a:headEnd/>
              <a:tailEnd/>
            </a:ln>
            <a:effectLst>
              <a:outerShdw dist="63500" dir="2700000" algn="ctr" rotWithShape="0">
                <a:schemeClr val="bg2">
                  <a:alpha val="29999"/>
                </a:schemeClr>
              </a:outerShdw>
            </a:effectLst>
          </p:spPr>
          <p:txBody>
            <a:bodyPr lIns="0" tIns="0" rIns="0" bIns="0" anchor="ctr"/>
            <a:lstStyle/>
            <a:p>
              <a:pPr algn="l">
                <a:tabLst>
                  <a:tab pos="1066767" algn="l"/>
                </a:tabLst>
                <a:defRPr/>
              </a:pPr>
              <a:r>
                <a:rPr lang="en-US" sz="3600" dirty="0">
                  <a:solidFill>
                    <a:srgbClr val="FFFFFF"/>
                  </a:solidFill>
                  <a:latin typeface="Arial" charset="0"/>
                  <a:cs typeface="Arial" charset="0"/>
                  <a:sym typeface="Arial" charset="0"/>
                </a:rPr>
                <a:t>What will you do today?</a:t>
              </a:r>
            </a:p>
          </p:txBody>
        </p:sp>
        <p:grpSp>
          <p:nvGrpSpPr>
            <p:cNvPr id="37900" name="Group 10"/>
            <p:cNvGrpSpPr>
              <a:grpSpLocks/>
            </p:cNvGrpSpPr>
            <p:nvPr/>
          </p:nvGrpSpPr>
          <p:grpSpPr bwMode="auto">
            <a:xfrm>
              <a:off x="3728" y="0"/>
              <a:ext cx="600" cy="600"/>
              <a:chOff x="0" y="0"/>
              <a:chExt cx="600" cy="600"/>
            </a:xfrm>
          </p:grpSpPr>
          <p:pic>
            <p:nvPicPr>
              <p:cNvPr id="30731" name="Picture 11"/>
              <p:cNvPicPr>
                <a:picLocks noChangeAspect="1" noChangeArrowheads="1"/>
              </p:cNvPicPr>
              <p:nvPr/>
            </p:nvPicPr>
            <p:blipFill>
              <a:blip r:embed="rId4"/>
              <a:srcRect/>
              <a:stretch>
                <a:fillRect/>
              </a:stretch>
            </p:blipFill>
            <p:spPr bwMode="auto">
              <a:xfrm>
                <a:off x="0" y="0"/>
                <a:ext cx="600" cy="600"/>
              </a:xfrm>
              <a:prstGeom prst="rect">
                <a:avLst/>
              </a:prstGeom>
              <a:noFill/>
              <a:ln w="25400">
                <a:noFill/>
                <a:miter lim="800000"/>
                <a:headEnd/>
                <a:tailEnd/>
              </a:ln>
              <a:effectLst>
                <a:outerShdw dist="101600" dir="2700000" algn="ctr" rotWithShape="0">
                  <a:schemeClr val="bg2">
                    <a:alpha val="79999"/>
                  </a:schemeClr>
                </a:outerShdw>
              </a:effectLst>
            </p:spPr>
          </p:pic>
          <p:sp>
            <p:nvSpPr>
              <p:cNvPr id="30732" name="Rectangle 12"/>
              <p:cNvSpPr>
                <a:spLocks/>
              </p:cNvSpPr>
              <p:nvPr/>
            </p:nvSpPr>
            <p:spPr bwMode="auto">
              <a:xfrm>
                <a:off x="123" y="40"/>
                <a:ext cx="336" cy="528"/>
              </a:xfrm>
              <a:prstGeom prst="rect">
                <a:avLst/>
              </a:prstGeom>
              <a:noFill/>
              <a:ln w="9525">
                <a:noFill/>
                <a:miter lim="800000"/>
                <a:headEnd/>
                <a:tailEnd/>
              </a:ln>
              <a:effectLst>
                <a:outerShdw dist="25399" dir="13500000" algn="ctr" rotWithShape="0">
                  <a:schemeClr val="bg2"/>
                </a:outerShdw>
              </a:effectLst>
            </p:spPr>
            <p:txBody>
              <a:bodyPr lIns="50800" tIns="50800" rIns="50800" bIns="50800"/>
              <a:lstStyle/>
              <a:p>
                <a:pPr>
                  <a:tabLst>
                    <a:tab pos="1066767" algn="l"/>
                  </a:tabLst>
                  <a:defRPr/>
                </a:pPr>
                <a:r>
                  <a:rPr lang="en-US" sz="5000" dirty="0">
                    <a:solidFill>
                      <a:srgbClr val="FFFFFF"/>
                    </a:solidFill>
                    <a:latin typeface="Arial Rounded MT Bold" pitchFamily="80" charset="0"/>
                    <a:ea typeface="Arial Rounded MT Bold" pitchFamily="80" charset="0"/>
                    <a:cs typeface="Arial Rounded MT Bold" pitchFamily="80" charset="0"/>
                    <a:sym typeface="Arial Rounded MT Bold" pitchFamily="80" charset="0"/>
                  </a:rPr>
                  <a:t>2</a:t>
                </a:r>
              </a:p>
            </p:txBody>
          </p:sp>
        </p:grpSp>
      </p:grpSp>
      <p:grpSp>
        <p:nvGrpSpPr>
          <p:cNvPr id="37894" name="Group 13"/>
          <p:cNvGrpSpPr>
            <a:grpSpLocks/>
          </p:cNvGrpSpPr>
          <p:nvPr/>
        </p:nvGrpSpPr>
        <p:grpSpPr bwMode="auto">
          <a:xfrm>
            <a:off x="1676400" y="4127500"/>
            <a:ext cx="6870700" cy="1524000"/>
            <a:chOff x="0" y="0"/>
            <a:chExt cx="4328" cy="960"/>
          </a:xfrm>
        </p:grpSpPr>
        <p:sp>
          <p:nvSpPr>
            <p:cNvPr id="30734" name="AutoShape 14"/>
            <p:cNvSpPr>
              <a:spLocks/>
            </p:cNvSpPr>
            <p:nvPr/>
          </p:nvSpPr>
          <p:spPr bwMode="auto">
            <a:xfrm>
              <a:off x="0" y="312"/>
              <a:ext cx="4264" cy="648"/>
            </a:xfrm>
            <a:prstGeom prst="roundRect">
              <a:avLst>
                <a:gd name="adj" fmla="val 29630"/>
              </a:avLst>
            </a:prstGeom>
            <a:blipFill dpi="0" rotWithShape="0">
              <a:blip r:embed="rId3"/>
              <a:srcRect/>
              <a:tile tx="0" ty="0" sx="100000" sy="100000" flip="none" algn="tl"/>
            </a:blipFill>
            <a:ln w="25400">
              <a:solidFill>
                <a:srgbClr val="00531C"/>
              </a:solidFill>
              <a:round/>
              <a:headEnd/>
              <a:tailEnd/>
            </a:ln>
            <a:effectLst>
              <a:outerShdw dist="63500" dir="2700000" algn="ctr" rotWithShape="0">
                <a:schemeClr val="bg2">
                  <a:alpha val="29999"/>
                </a:schemeClr>
              </a:outerShdw>
            </a:effectLst>
          </p:spPr>
          <p:txBody>
            <a:bodyPr lIns="0" tIns="0" rIns="0" bIns="0" anchor="ctr"/>
            <a:lstStyle/>
            <a:p>
              <a:pPr algn="l">
                <a:tabLst>
                  <a:tab pos="1066767" algn="l"/>
                </a:tabLst>
                <a:defRPr/>
              </a:pPr>
              <a:r>
                <a:rPr lang="en-US" sz="3600" dirty="0">
                  <a:solidFill>
                    <a:srgbClr val="FFFFFF"/>
                  </a:solidFill>
                  <a:latin typeface="Arial" charset="0"/>
                  <a:cs typeface="Arial" charset="0"/>
                  <a:sym typeface="Arial" charset="0"/>
                </a:rPr>
                <a:t>Is anything in your way?</a:t>
              </a:r>
            </a:p>
          </p:txBody>
        </p:sp>
        <p:grpSp>
          <p:nvGrpSpPr>
            <p:cNvPr id="37896" name="Group 15"/>
            <p:cNvGrpSpPr>
              <a:grpSpLocks/>
            </p:cNvGrpSpPr>
            <p:nvPr/>
          </p:nvGrpSpPr>
          <p:grpSpPr bwMode="auto">
            <a:xfrm>
              <a:off x="3728" y="0"/>
              <a:ext cx="600" cy="600"/>
              <a:chOff x="0" y="0"/>
              <a:chExt cx="600" cy="600"/>
            </a:xfrm>
          </p:grpSpPr>
          <p:pic>
            <p:nvPicPr>
              <p:cNvPr id="30736" name="Picture 16"/>
              <p:cNvPicPr>
                <a:picLocks noChangeAspect="1" noChangeArrowheads="1"/>
              </p:cNvPicPr>
              <p:nvPr/>
            </p:nvPicPr>
            <p:blipFill>
              <a:blip r:embed="rId4"/>
              <a:srcRect/>
              <a:stretch>
                <a:fillRect/>
              </a:stretch>
            </p:blipFill>
            <p:spPr bwMode="auto">
              <a:xfrm>
                <a:off x="0" y="0"/>
                <a:ext cx="600" cy="600"/>
              </a:xfrm>
              <a:prstGeom prst="rect">
                <a:avLst/>
              </a:prstGeom>
              <a:noFill/>
              <a:ln w="25400">
                <a:noFill/>
                <a:miter lim="800000"/>
                <a:headEnd/>
                <a:tailEnd/>
              </a:ln>
              <a:effectLst>
                <a:outerShdw dist="101600" dir="2700000" algn="ctr" rotWithShape="0">
                  <a:schemeClr val="bg2">
                    <a:alpha val="79999"/>
                  </a:schemeClr>
                </a:outerShdw>
              </a:effectLst>
            </p:spPr>
          </p:pic>
          <p:sp>
            <p:nvSpPr>
              <p:cNvPr id="30737" name="Rectangle 17"/>
              <p:cNvSpPr>
                <a:spLocks/>
              </p:cNvSpPr>
              <p:nvPr/>
            </p:nvSpPr>
            <p:spPr bwMode="auto">
              <a:xfrm>
                <a:off x="123" y="40"/>
                <a:ext cx="336" cy="528"/>
              </a:xfrm>
              <a:prstGeom prst="rect">
                <a:avLst/>
              </a:prstGeom>
              <a:noFill/>
              <a:ln w="9525">
                <a:noFill/>
                <a:miter lim="800000"/>
                <a:headEnd/>
                <a:tailEnd/>
              </a:ln>
              <a:effectLst>
                <a:outerShdw dist="25399" dir="13500000" algn="ctr" rotWithShape="0">
                  <a:schemeClr val="bg2"/>
                </a:outerShdw>
              </a:effectLst>
            </p:spPr>
            <p:txBody>
              <a:bodyPr lIns="50800" tIns="50800" rIns="50800" bIns="50800"/>
              <a:lstStyle/>
              <a:p>
                <a:pPr>
                  <a:tabLst>
                    <a:tab pos="1066767" algn="l"/>
                  </a:tabLst>
                  <a:defRPr/>
                </a:pPr>
                <a:r>
                  <a:rPr lang="en-US" sz="5000" dirty="0">
                    <a:solidFill>
                      <a:srgbClr val="FFFFFF"/>
                    </a:solidFill>
                    <a:latin typeface="Arial Rounded MT Bold" pitchFamily="80" charset="0"/>
                    <a:ea typeface="Arial Rounded MT Bold" pitchFamily="80" charset="0"/>
                    <a:cs typeface="Arial Rounded MT Bold" pitchFamily="80" charset="0"/>
                    <a:sym typeface="Arial Rounded MT Bold" pitchFamily="80" charset="0"/>
                  </a:rPr>
                  <a:t>3</a:t>
                </a:r>
              </a:p>
            </p:txBody>
          </p:sp>
        </p:grpSp>
      </p:grpSp>
    </p:spTree>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p:txBody>
          <a:bodyPr/>
          <a:lstStyle/>
          <a:p>
            <a:pPr>
              <a:defRPr/>
            </a:pPr>
            <a:r>
              <a:rPr smtClean="0"/>
              <a:t>The sprint review</a:t>
            </a:r>
          </a:p>
        </p:txBody>
      </p:sp>
      <p:sp>
        <p:nvSpPr>
          <p:cNvPr id="38915" name="Rectangle 2"/>
          <p:cNvSpPr>
            <a:spLocks noGrp="1" noChangeArrowheads="1"/>
          </p:cNvSpPr>
          <p:nvPr>
            <p:ph idx="1"/>
          </p:nvPr>
        </p:nvSpPr>
        <p:spPr>
          <a:xfrm>
            <a:off x="409575" y="1497013"/>
            <a:ext cx="9312276" cy="4490460"/>
          </a:xfrm>
        </p:spPr>
        <p:txBody>
          <a:bodyPr>
            <a:normAutofit fontScale="92500" lnSpcReduction="10000"/>
          </a:bodyPr>
          <a:lstStyle/>
          <a:p>
            <a:pPr marL="695319" indent="-392109">
              <a:lnSpc>
                <a:spcPct val="80000"/>
              </a:lnSpc>
            </a:pPr>
            <a:r>
              <a:rPr lang="en-US" dirty="0" smtClean="0"/>
              <a:t>Team presents what it accomplished during the sprint</a:t>
            </a:r>
          </a:p>
          <a:p>
            <a:pPr marL="695319" indent="-392109">
              <a:lnSpc>
                <a:spcPct val="80000"/>
              </a:lnSpc>
              <a:spcBef>
                <a:spcPts val="1500"/>
              </a:spcBef>
            </a:pPr>
            <a:r>
              <a:rPr lang="en-US" dirty="0" smtClean="0"/>
              <a:t>Typically takes the form of a demo of new features or underlying architecture</a:t>
            </a:r>
          </a:p>
          <a:p>
            <a:pPr marL="695319" indent="-392109">
              <a:lnSpc>
                <a:spcPct val="80000"/>
              </a:lnSpc>
              <a:spcBef>
                <a:spcPts val="1500"/>
              </a:spcBef>
            </a:pPr>
            <a:r>
              <a:rPr lang="en-US" dirty="0" smtClean="0"/>
              <a:t>Informal</a:t>
            </a:r>
          </a:p>
          <a:p>
            <a:pPr marL="1038215" lvl="1">
              <a:lnSpc>
                <a:spcPct val="80000"/>
              </a:lnSpc>
              <a:spcBef>
                <a:spcPts val="1500"/>
              </a:spcBef>
            </a:pPr>
            <a:r>
              <a:rPr lang="en-US" dirty="0" smtClean="0"/>
              <a:t>2-hour prep time rule</a:t>
            </a:r>
          </a:p>
          <a:p>
            <a:pPr marL="1038215" lvl="1">
              <a:lnSpc>
                <a:spcPct val="80000"/>
              </a:lnSpc>
              <a:spcBef>
                <a:spcPts val="1500"/>
              </a:spcBef>
            </a:pPr>
            <a:r>
              <a:rPr lang="en-US" dirty="0" smtClean="0"/>
              <a:t>No slides</a:t>
            </a:r>
          </a:p>
          <a:p>
            <a:pPr marL="695319" indent="-392109">
              <a:lnSpc>
                <a:spcPct val="80000"/>
              </a:lnSpc>
              <a:spcBef>
                <a:spcPts val="1500"/>
              </a:spcBef>
            </a:pPr>
            <a:r>
              <a:rPr lang="en-US" dirty="0" smtClean="0"/>
              <a:t>Whole team participates</a:t>
            </a:r>
          </a:p>
          <a:p>
            <a:pPr marL="695319" indent="-392109">
              <a:lnSpc>
                <a:spcPct val="80000"/>
              </a:lnSpc>
              <a:spcBef>
                <a:spcPts val="1500"/>
              </a:spcBef>
            </a:pPr>
            <a:r>
              <a:rPr lang="en-US" dirty="0" smtClean="0"/>
              <a:t>Invite everyone</a:t>
            </a:r>
          </a:p>
        </p:txBody>
      </p:sp>
    </p:spTree>
  </p:cSld>
  <p:clrMapOvr>
    <a:masterClrMapping/>
  </p:clrMapOvr>
  <p:transition spd="med">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Grp="1" noChangeArrowheads="1"/>
          </p:cNvSpPr>
          <p:nvPr>
            <p:ph type="title"/>
          </p:nvPr>
        </p:nvSpPr>
        <p:spPr/>
        <p:txBody>
          <a:bodyPr/>
          <a:lstStyle/>
          <a:p>
            <a:pPr>
              <a:defRPr/>
            </a:pPr>
            <a:r>
              <a:rPr smtClean="0"/>
              <a:t>Sprint retrospective</a:t>
            </a:r>
          </a:p>
        </p:txBody>
      </p:sp>
      <p:sp>
        <p:nvSpPr>
          <p:cNvPr id="39939" name="Rectangle 2"/>
          <p:cNvSpPr>
            <a:spLocks noGrp="1" noChangeArrowheads="1"/>
          </p:cNvSpPr>
          <p:nvPr>
            <p:ph idx="1"/>
          </p:nvPr>
        </p:nvSpPr>
        <p:spPr>
          <a:xfrm>
            <a:off x="342900" y="1600200"/>
            <a:ext cx="9461500" cy="4871077"/>
          </a:xfrm>
        </p:spPr>
        <p:txBody>
          <a:bodyPr/>
          <a:lstStyle/>
          <a:p>
            <a:pPr marL="695319" indent="-392109">
              <a:lnSpc>
                <a:spcPct val="80000"/>
              </a:lnSpc>
            </a:pPr>
            <a:r>
              <a:rPr lang="en-US" dirty="0" smtClean="0"/>
              <a:t>Periodically take a look at what is and is not working</a:t>
            </a:r>
          </a:p>
          <a:p>
            <a:pPr marL="695319" indent="-392109">
              <a:lnSpc>
                <a:spcPct val="80000"/>
              </a:lnSpc>
              <a:spcBef>
                <a:spcPts val="1300"/>
              </a:spcBef>
            </a:pPr>
            <a:r>
              <a:rPr lang="en-US" dirty="0" smtClean="0"/>
              <a:t>Typically 15–30 minutes</a:t>
            </a:r>
          </a:p>
          <a:p>
            <a:pPr marL="695319" indent="-392109">
              <a:lnSpc>
                <a:spcPct val="80000"/>
              </a:lnSpc>
              <a:spcBef>
                <a:spcPts val="1300"/>
              </a:spcBef>
            </a:pPr>
            <a:r>
              <a:rPr lang="en-US" dirty="0" smtClean="0"/>
              <a:t>Done after every sprint</a:t>
            </a:r>
          </a:p>
          <a:p>
            <a:pPr marL="695319" indent="-392109">
              <a:lnSpc>
                <a:spcPct val="80000"/>
              </a:lnSpc>
              <a:spcBef>
                <a:spcPts val="1300"/>
              </a:spcBef>
            </a:pPr>
            <a:r>
              <a:rPr lang="en-US" dirty="0" smtClean="0"/>
              <a:t>Whole team participates</a:t>
            </a:r>
          </a:p>
          <a:p>
            <a:pPr marL="1038215" lvl="1">
              <a:lnSpc>
                <a:spcPct val="80000"/>
              </a:lnSpc>
              <a:spcBef>
                <a:spcPts val="1300"/>
              </a:spcBef>
            </a:pPr>
            <a:r>
              <a:rPr lang="en-US" dirty="0" err="1" smtClean="0"/>
              <a:t>ScrumMaster</a:t>
            </a:r>
            <a:endParaRPr lang="en-US" dirty="0" smtClean="0"/>
          </a:p>
          <a:p>
            <a:pPr marL="1038215" lvl="1">
              <a:lnSpc>
                <a:spcPct val="80000"/>
              </a:lnSpc>
              <a:spcBef>
                <a:spcPts val="1300"/>
              </a:spcBef>
            </a:pPr>
            <a:r>
              <a:rPr lang="en-US" dirty="0" smtClean="0"/>
              <a:t>Product owner</a:t>
            </a:r>
          </a:p>
          <a:p>
            <a:pPr marL="1038215" lvl="1">
              <a:lnSpc>
                <a:spcPct val="80000"/>
              </a:lnSpc>
              <a:spcBef>
                <a:spcPts val="1300"/>
              </a:spcBef>
            </a:pPr>
            <a:r>
              <a:rPr lang="en-US" dirty="0" smtClean="0"/>
              <a:t>Team</a:t>
            </a:r>
          </a:p>
          <a:p>
            <a:pPr marL="1038215" lvl="1">
              <a:lnSpc>
                <a:spcPct val="80000"/>
              </a:lnSpc>
              <a:spcBef>
                <a:spcPts val="1300"/>
              </a:spcBef>
            </a:pPr>
            <a:r>
              <a:rPr lang="en-US" dirty="0" smtClean="0"/>
              <a:t>Possibly customers and others</a:t>
            </a:r>
          </a:p>
        </p:txBody>
      </p:sp>
    </p:spTree>
  </p:cSld>
  <p:clrMapOvr>
    <a:masterClrMapping/>
  </p:clrMapOvr>
  <p:transition spd="slow">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23334" y="255765"/>
            <a:ext cx="9313333" cy="1468094"/>
          </a:xfrm>
        </p:spPr>
        <p:txBody>
          <a:bodyPr/>
          <a:lstStyle/>
          <a:p>
            <a:pPr eaLnBrk="1" hangingPunct="1"/>
            <a:r>
              <a:rPr lang="en-US" dirty="0" smtClean="0"/>
              <a:t>Questions? </a:t>
            </a:r>
            <a:br>
              <a:rPr lang="en-US" dirty="0" smtClean="0"/>
            </a:br>
            <a:endParaRPr lang="en-US" dirty="0" smtClean="0"/>
          </a:p>
        </p:txBody>
      </p:sp>
      <p:pic>
        <p:nvPicPr>
          <p:cNvPr id="29699" name="Picture 3" descr="Deer In The Headlights"/>
          <p:cNvPicPr>
            <a:picLocks noGrp="1" noChangeAspect="1" noChangeArrowheads="1"/>
          </p:cNvPicPr>
          <p:nvPr>
            <p:ph idx="1"/>
          </p:nvPr>
        </p:nvPicPr>
        <p:blipFill>
          <a:blip r:embed="rId2" cstate="print"/>
          <a:stretch>
            <a:fillRect/>
          </a:stretch>
        </p:blipFill>
        <p:spPr>
          <a:xfrm>
            <a:off x="1684514" y="2429757"/>
            <a:ext cx="6773333" cy="3725333"/>
          </a:xfrm>
          <a:noFill/>
        </p:spPr>
      </p:pic>
    </p:spTree>
    <p:extLst>
      <p:ext uri="{BB962C8B-B14F-4D97-AF65-F5344CB8AC3E}">
        <p14:creationId xmlns:p14="http://schemas.microsoft.com/office/powerpoint/2010/main" val="33455164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Session.About.ToString();</a:t>
            </a:r>
            <a:endParaRPr lang="en-US" dirty="0"/>
          </a:p>
        </p:txBody>
      </p:sp>
      <p:sp>
        <p:nvSpPr>
          <p:cNvPr id="3" name="Content Placeholder 2"/>
          <p:cNvSpPr>
            <a:spLocks noGrp="1"/>
          </p:cNvSpPr>
          <p:nvPr>
            <p:ph idx="1"/>
          </p:nvPr>
        </p:nvSpPr>
        <p:spPr>
          <a:xfrm>
            <a:off x="409222" y="1497543"/>
            <a:ext cx="9313333" cy="5284257"/>
          </a:xfrm>
        </p:spPr>
        <p:txBody>
          <a:bodyPr>
            <a:normAutofit/>
          </a:bodyPr>
          <a:lstStyle/>
          <a:p>
            <a:r>
              <a:rPr lang="en-US" dirty="0" smtClean="0"/>
              <a:t>Would like to implement Agile at your organization or have done so and would like to get more out of it</a:t>
            </a:r>
            <a:endParaRPr lang="en-US" dirty="0"/>
          </a:p>
          <a:p>
            <a:r>
              <a:rPr lang="en-US" dirty="0"/>
              <a:t>Assume you know something about Agile, but a complete novice is </a:t>
            </a:r>
            <a:r>
              <a:rPr lang="en-US" dirty="0" smtClean="0"/>
              <a:t>ok</a:t>
            </a:r>
          </a:p>
          <a:p>
            <a:r>
              <a:rPr lang="en-US" dirty="0" smtClean="0"/>
              <a:t>“</a:t>
            </a:r>
            <a:r>
              <a:rPr lang="en-US" smtClean="0"/>
              <a:t>Agile Presenting” </a:t>
            </a:r>
            <a:r>
              <a:rPr lang="en-US" smtClean="0">
                <a:sym typeface="Wingdings" pitchFamily="2" charset="2"/>
              </a:rPr>
              <a:t></a:t>
            </a:r>
            <a:endParaRPr lang="en-US" dirty="0"/>
          </a:p>
          <a:p>
            <a:r>
              <a:rPr lang="en-US" dirty="0" smtClean="0"/>
              <a:t>The goal is to be interactive</a:t>
            </a:r>
          </a:p>
          <a:p>
            <a:pPr lvl="1"/>
            <a:r>
              <a:rPr lang="en-US" dirty="0" smtClean="0"/>
              <a:t>Success of the  seminar depends on your questions!</a:t>
            </a:r>
          </a:p>
          <a:p>
            <a:pPr lvl="2"/>
            <a:r>
              <a:rPr lang="en-US" dirty="0" smtClean="0"/>
              <a:t>Ask a question at any time!</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a:xfrm>
            <a:off x="342900" y="114301"/>
            <a:ext cx="9461500" cy="1141851"/>
          </a:xfrm>
        </p:spPr>
        <p:txBody>
          <a:bodyPr/>
          <a:lstStyle/>
          <a:p>
            <a:pPr>
              <a:lnSpc>
                <a:spcPct val="70000"/>
              </a:lnSpc>
              <a:defRPr/>
            </a:pPr>
            <a:r>
              <a:rPr smtClean="0"/>
              <a:t>The Agile Manifesto–a statement of values</a:t>
            </a:r>
          </a:p>
        </p:txBody>
      </p:sp>
      <p:grpSp>
        <p:nvGrpSpPr>
          <p:cNvPr id="23555" name="Group 2"/>
          <p:cNvGrpSpPr>
            <a:grpSpLocks/>
          </p:cNvGrpSpPr>
          <p:nvPr/>
        </p:nvGrpSpPr>
        <p:grpSpPr bwMode="auto">
          <a:xfrm>
            <a:off x="495300" y="1955800"/>
            <a:ext cx="8940800" cy="939800"/>
            <a:chOff x="0" y="0"/>
            <a:chExt cx="5632" cy="592"/>
          </a:xfrm>
        </p:grpSpPr>
        <p:sp>
          <p:nvSpPr>
            <p:cNvPr id="2" name="Rectangle 3"/>
            <p:cNvSpPr>
              <a:spLocks/>
            </p:cNvSpPr>
            <p:nvPr/>
          </p:nvSpPr>
          <p:spPr bwMode="auto">
            <a:xfrm>
              <a:off x="3312" y="0"/>
              <a:ext cx="2320" cy="592"/>
            </a:xfrm>
            <a:prstGeom prst="rect">
              <a:avLst/>
            </a:prstGeom>
            <a:blipFill dpi="0" rotWithShape="0">
              <a:blip r:embed="rId3"/>
              <a:srcRect/>
              <a:tile tx="0" ty="0" sx="100000" sy="100000" flip="none" algn="tl"/>
            </a:blipFill>
            <a:ln w="25400">
              <a:solidFill>
                <a:srgbClr val="00531C"/>
              </a:solidFill>
              <a:miter lim="800000"/>
              <a:headEnd/>
              <a:tailEnd/>
            </a:ln>
            <a:effectLst>
              <a:outerShdw dist="63500" dir="2700000" algn="ctr" rotWithShape="0">
                <a:schemeClr val="bg2">
                  <a:alpha val="29999"/>
                </a:schemeClr>
              </a:outerShdw>
            </a:effectLst>
          </p:spPr>
          <p:txBody>
            <a:bodyPr lIns="0" tIns="0" rIns="0" bIns="0" anchor="ctr"/>
            <a:lstStyle/>
            <a:p>
              <a:pPr>
                <a:tabLst>
                  <a:tab pos="1066778" algn="l"/>
                </a:tabLst>
                <a:defRPr/>
              </a:pPr>
              <a:r>
                <a:rPr lang="en-US" sz="3000" dirty="0">
                  <a:solidFill>
                    <a:srgbClr val="FFFFFF"/>
                  </a:solidFill>
                  <a:ea typeface="Gill Sans" pitchFamily="80" charset="0"/>
                  <a:cs typeface="Gill Sans" pitchFamily="80" charset="0"/>
                </a:rPr>
                <a:t>Process and tools</a:t>
              </a:r>
            </a:p>
          </p:txBody>
        </p:sp>
        <p:sp>
          <p:nvSpPr>
            <p:cNvPr id="14340" name="Rectangle 4"/>
            <p:cNvSpPr>
              <a:spLocks/>
            </p:cNvSpPr>
            <p:nvPr/>
          </p:nvSpPr>
          <p:spPr bwMode="auto">
            <a:xfrm>
              <a:off x="0" y="0"/>
              <a:ext cx="2320" cy="592"/>
            </a:xfrm>
            <a:prstGeom prst="rect">
              <a:avLst/>
            </a:prstGeom>
            <a:blipFill dpi="0" rotWithShape="0">
              <a:blip r:embed="rId4"/>
              <a:srcRect/>
              <a:tile tx="0" ty="0" sx="100000" sy="100000" flip="none" algn="tl"/>
            </a:blipFill>
            <a:ln w="25400">
              <a:solidFill>
                <a:srgbClr val="003C83"/>
              </a:solidFill>
              <a:miter lim="800000"/>
              <a:headEnd/>
              <a:tailEnd/>
            </a:ln>
            <a:effectLst>
              <a:outerShdw dist="63500" dir="2700000" algn="ctr" rotWithShape="0">
                <a:schemeClr val="bg2">
                  <a:alpha val="29999"/>
                </a:schemeClr>
              </a:outerShdw>
            </a:effectLst>
          </p:spPr>
          <p:txBody>
            <a:bodyPr lIns="0" tIns="0" rIns="0" bIns="0" anchor="ctr"/>
            <a:lstStyle/>
            <a:p>
              <a:pPr>
                <a:tabLst>
                  <a:tab pos="1066778" algn="l"/>
                </a:tabLst>
                <a:defRPr/>
              </a:pPr>
              <a:r>
                <a:rPr lang="en-US" sz="3000" dirty="0">
                  <a:solidFill>
                    <a:srgbClr val="FFFFFF"/>
                  </a:solidFill>
                  <a:ea typeface="Gill Sans" pitchFamily="80" charset="0"/>
                  <a:cs typeface="Gill Sans" pitchFamily="80" charset="0"/>
                </a:rPr>
                <a:t>Individuals and interactions</a:t>
              </a:r>
            </a:p>
          </p:txBody>
        </p:sp>
        <p:sp>
          <p:nvSpPr>
            <p:cNvPr id="23571" name="Rectangle 5"/>
            <p:cNvSpPr>
              <a:spLocks/>
            </p:cNvSpPr>
            <p:nvPr/>
          </p:nvSpPr>
          <p:spPr bwMode="auto">
            <a:xfrm>
              <a:off x="2548" y="184"/>
              <a:ext cx="528" cy="224"/>
            </a:xfrm>
            <a:prstGeom prst="rect">
              <a:avLst/>
            </a:prstGeom>
            <a:noFill/>
            <a:ln w="9525">
              <a:noFill/>
              <a:miter lim="800000"/>
              <a:headEnd/>
              <a:tailEnd/>
            </a:ln>
          </p:spPr>
          <p:txBody>
            <a:bodyPr lIns="0" tIns="0" rIns="0" bIns="0" anchor="ctr"/>
            <a:lstStyle/>
            <a:p>
              <a:r>
                <a:rPr lang="en-US" sz="2400">
                  <a:solidFill>
                    <a:schemeClr val="tx1"/>
                  </a:solidFill>
                </a:rPr>
                <a:t>over</a:t>
              </a:r>
            </a:p>
          </p:txBody>
        </p:sp>
      </p:grpSp>
      <p:grpSp>
        <p:nvGrpSpPr>
          <p:cNvPr id="4" name="Group 6"/>
          <p:cNvGrpSpPr>
            <a:grpSpLocks/>
          </p:cNvGrpSpPr>
          <p:nvPr/>
        </p:nvGrpSpPr>
        <p:grpSpPr bwMode="auto">
          <a:xfrm>
            <a:off x="520700" y="5575300"/>
            <a:ext cx="8915400" cy="939800"/>
            <a:chOff x="0" y="0"/>
            <a:chExt cx="5616" cy="592"/>
          </a:xfrm>
        </p:grpSpPr>
        <p:sp>
          <p:nvSpPr>
            <p:cNvPr id="14343" name="Rectangle 7"/>
            <p:cNvSpPr>
              <a:spLocks/>
            </p:cNvSpPr>
            <p:nvPr/>
          </p:nvSpPr>
          <p:spPr bwMode="auto">
            <a:xfrm>
              <a:off x="3296" y="0"/>
              <a:ext cx="2320" cy="592"/>
            </a:xfrm>
            <a:prstGeom prst="rect">
              <a:avLst/>
            </a:prstGeom>
            <a:blipFill dpi="0" rotWithShape="0">
              <a:blip r:embed="rId3"/>
              <a:srcRect/>
              <a:tile tx="0" ty="0" sx="100000" sy="100000" flip="none" algn="tl"/>
            </a:blipFill>
            <a:ln w="25400">
              <a:solidFill>
                <a:srgbClr val="00531C"/>
              </a:solidFill>
              <a:miter lim="800000"/>
              <a:headEnd/>
              <a:tailEnd/>
            </a:ln>
            <a:effectLst>
              <a:outerShdw dist="63500" dir="2700000" algn="ctr" rotWithShape="0">
                <a:schemeClr val="bg2">
                  <a:alpha val="29999"/>
                </a:schemeClr>
              </a:outerShdw>
            </a:effectLst>
          </p:spPr>
          <p:txBody>
            <a:bodyPr lIns="0" tIns="0" rIns="0" bIns="0" anchor="ctr"/>
            <a:lstStyle/>
            <a:p>
              <a:pPr>
                <a:tabLst>
                  <a:tab pos="1066778" algn="l"/>
                </a:tabLst>
                <a:defRPr/>
              </a:pPr>
              <a:r>
                <a:rPr lang="en-US" sz="3000" dirty="0">
                  <a:solidFill>
                    <a:srgbClr val="FFFFFF"/>
                  </a:solidFill>
                  <a:ea typeface="Gill Sans" pitchFamily="80" charset="0"/>
                  <a:cs typeface="Gill Sans" pitchFamily="80" charset="0"/>
                </a:rPr>
                <a:t>Following a plan</a:t>
              </a:r>
            </a:p>
          </p:txBody>
        </p:sp>
        <p:sp>
          <p:nvSpPr>
            <p:cNvPr id="14344" name="Rectangle 8"/>
            <p:cNvSpPr>
              <a:spLocks/>
            </p:cNvSpPr>
            <p:nvPr/>
          </p:nvSpPr>
          <p:spPr bwMode="auto">
            <a:xfrm>
              <a:off x="0" y="0"/>
              <a:ext cx="2320" cy="592"/>
            </a:xfrm>
            <a:prstGeom prst="rect">
              <a:avLst/>
            </a:prstGeom>
            <a:blipFill dpi="0" rotWithShape="0">
              <a:blip r:embed="rId4"/>
              <a:srcRect/>
              <a:tile tx="0" ty="0" sx="100000" sy="100000" flip="none" algn="tl"/>
            </a:blipFill>
            <a:ln w="25400">
              <a:solidFill>
                <a:srgbClr val="003C83"/>
              </a:solidFill>
              <a:miter lim="800000"/>
              <a:headEnd/>
              <a:tailEnd/>
            </a:ln>
            <a:effectLst>
              <a:outerShdw dist="63500" dir="2700000" algn="ctr" rotWithShape="0">
                <a:schemeClr val="bg2">
                  <a:alpha val="29999"/>
                </a:schemeClr>
              </a:outerShdw>
            </a:effectLst>
          </p:spPr>
          <p:txBody>
            <a:bodyPr lIns="0" tIns="0" rIns="0" bIns="0" anchor="ctr"/>
            <a:lstStyle/>
            <a:p>
              <a:pPr>
                <a:tabLst>
                  <a:tab pos="1066778" algn="l"/>
                </a:tabLst>
                <a:defRPr/>
              </a:pPr>
              <a:r>
                <a:rPr lang="en-US" sz="3000" dirty="0">
                  <a:solidFill>
                    <a:srgbClr val="FFFFFF"/>
                  </a:solidFill>
                  <a:ea typeface="Gill Sans" pitchFamily="80" charset="0"/>
                  <a:cs typeface="Gill Sans" pitchFamily="80" charset="0"/>
                </a:rPr>
                <a:t>Responding to change</a:t>
              </a:r>
            </a:p>
          </p:txBody>
        </p:sp>
        <p:sp>
          <p:nvSpPr>
            <p:cNvPr id="23568" name="Rectangle 9"/>
            <p:cNvSpPr>
              <a:spLocks/>
            </p:cNvSpPr>
            <p:nvPr/>
          </p:nvSpPr>
          <p:spPr bwMode="auto">
            <a:xfrm>
              <a:off x="2572" y="183"/>
              <a:ext cx="378" cy="233"/>
            </a:xfrm>
            <a:prstGeom prst="rect">
              <a:avLst/>
            </a:prstGeom>
            <a:noFill/>
            <a:ln w="9525">
              <a:noFill/>
              <a:miter lim="800000"/>
              <a:headEnd/>
              <a:tailEnd/>
            </a:ln>
          </p:spPr>
          <p:txBody>
            <a:bodyPr wrap="none" lIns="0" tIns="0" rIns="0" bIns="0" anchor="ctr">
              <a:spAutoFit/>
            </a:bodyPr>
            <a:lstStyle/>
            <a:p>
              <a:r>
                <a:rPr lang="en-US" sz="2400">
                  <a:solidFill>
                    <a:schemeClr val="tx1"/>
                  </a:solidFill>
                </a:rPr>
                <a:t>over</a:t>
              </a:r>
            </a:p>
          </p:txBody>
        </p:sp>
      </p:grpSp>
      <p:sp>
        <p:nvSpPr>
          <p:cNvPr id="23557" name="Rectangle 10"/>
          <p:cNvSpPr>
            <a:spLocks/>
          </p:cNvSpPr>
          <p:nvPr/>
        </p:nvSpPr>
        <p:spPr bwMode="auto">
          <a:xfrm>
            <a:off x="1393826" y="6718300"/>
            <a:ext cx="4533900" cy="406400"/>
          </a:xfrm>
          <a:prstGeom prst="rect">
            <a:avLst/>
          </a:prstGeom>
          <a:noFill/>
          <a:ln w="9525">
            <a:noFill/>
            <a:miter lim="800000"/>
            <a:headEnd/>
            <a:tailEnd/>
          </a:ln>
        </p:spPr>
        <p:txBody>
          <a:bodyPr lIns="0" tIns="0" rIns="0" bIns="0" anchor="ctr"/>
          <a:lstStyle/>
          <a:p>
            <a:r>
              <a:rPr lang="en-US" sz="2300">
                <a:solidFill>
                  <a:schemeClr val="tx1"/>
                </a:solidFill>
              </a:rPr>
              <a:t>Source: www.agilemanifesto.org</a:t>
            </a:r>
          </a:p>
        </p:txBody>
      </p:sp>
      <p:grpSp>
        <p:nvGrpSpPr>
          <p:cNvPr id="5" name="Group 11"/>
          <p:cNvGrpSpPr>
            <a:grpSpLocks/>
          </p:cNvGrpSpPr>
          <p:nvPr/>
        </p:nvGrpSpPr>
        <p:grpSpPr bwMode="auto">
          <a:xfrm>
            <a:off x="508000" y="3162300"/>
            <a:ext cx="8928100" cy="939800"/>
            <a:chOff x="0" y="0"/>
            <a:chExt cx="5624" cy="592"/>
          </a:xfrm>
        </p:grpSpPr>
        <p:sp>
          <p:nvSpPr>
            <p:cNvPr id="14348" name="Rectangle 12"/>
            <p:cNvSpPr>
              <a:spLocks/>
            </p:cNvSpPr>
            <p:nvPr/>
          </p:nvSpPr>
          <p:spPr bwMode="auto">
            <a:xfrm>
              <a:off x="3304" y="0"/>
              <a:ext cx="2320" cy="592"/>
            </a:xfrm>
            <a:prstGeom prst="rect">
              <a:avLst/>
            </a:prstGeom>
            <a:blipFill dpi="0" rotWithShape="0">
              <a:blip r:embed="rId3"/>
              <a:srcRect/>
              <a:tile tx="0" ty="0" sx="100000" sy="100000" flip="none" algn="tl"/>
            </a:blipFill>
            <a:ln w="25400">
              <a:solidFill>
                <a:srgbClr val="00531C"/>
              </a:solidFill>
              <a:miter lim="800000"/>
              <a:headEnd/>
              <a:tailEnd/>
            </a:ln>
            <a:effectLst>
              <a:outerShdw dist="63500" dir="2700000" algn="ctr" rotWithShape="0">
                <a:schemeClr val="bg2">
                  <a:alpha val="29999"/>
                </a:schemeClr>
              </a:outerShdw>
            </a:effectLst>
          </p:spPr>
          <p:txBody>
            <a:bodyPr lIns="0" tIns="0" rIns="0" bIns="0" anchor="ctr"/>
            <a:lstStyle/>
            <a:p>
              <a:pPr>
                <a:tabLst>
                  <a:tab pos="1066778" algn="l"/>
                </a:tabLst>
                <a:defRPr/>
              </a:pPr>
              <a:r>
                <a:rPr lang="en-US" sz="3000" dirty="0">
                  <a:solidFill>
                    <a:srgbClr val="FFFFFF"/>
                  </a:solidFill>
                  <a:ea typeface="Gill Sans" pitchFamily="80" charset="0"/>
                  <a:cs typeface="Gill Sans" pitchFamily="80" charset="0"/>
                </a:rPr>
                <a:t>Comprehensive documentation</a:t>
              </a:r>
            </a:p>
          </p:txBody>
        </p:sp>
        <p:sp>
          <p:nvSpPr>
            <p:cNvPr id="14349" name="Rectangle 13"/>
            <p:cNvSpPr>
              <a:spLocks/>
            </p:cNvSpPr>
            <p:nvPr/>
          </p:nvSpPr>
          <p:spPr bwMode="auto">
            <a:xfrm>
              <a:off x="0" y="0"/>
              <a:ext cx="2320" cy="592"/>
            </a:xfrm>
            <a:prstGeom prst="rect">
              <a:avLst/>
            </a:prstGeom>
            <a:blipFill dpi="0" rotWithShape="0">
              <a:blip r:embed="rId4"/>
              <a:srcRect/>
              <a:tile tx="0" ty="0" sx="100000" sy="100000" flip="none" algn="tl"/>
            </a:blipFill>
            <a:ln w="25400">
              <a:solidFill>
                <a:srgbClr val="003C83"/>
              </a:solidFill>
              <a:miter lim="800000"/>
              <a:headEnd/>
              <a:tailEnd/>
            </a:ln>
            <a:effectLst>
              <a:outerShdw dist="63500" dir="2700000" algn="ctr" rotWithShape="0">
                <a:schemeClr val="bg2">
                  <a:alpha val="29999"/>
                </a:schemeClr>
              </a:outerShdw>
            </a:effectLst>
          </p:spPr>
          <p:txBody>
            <a:bodyPr lIns="0" tIns="0" rIns="0" bIns="0" anchor="ctr"/>
            <a:lstStyle/>
            <a:p>
              <a:pPr>
                <a:tabLst>
                  <a:tab pos="1066778" algn="l"/>
                </a:tabLst>
                <a:defRPr/>
              </a:pPr>
              <a:r>
                <a:rPr lang="en-US" sz="3000" dirty="0">
                  <a:solidFill>
                    <a:srgbClr val="FFFFFF"/>
                  </a:solidFill>
                  <a:ea typeface="Gill Sans" pitchFamily="80" charset="0"/>
                  <a:cs typeface="Gill Sans" pitchFamily="80" charset="0"/>
                </a:rPr>
                <a:t>Working software</a:t>
              </a:r>
            </a:p>
          </p:txBody>
        </p:sp>
        <p:sp>
          <p:nvSpPr>
            <p:cNvPr id="23565" name="Rectangle 14"/>
            <p:cNvSpPr>
              <a:spLocks/>
            </p:cNvSpPr>
            <p:nvPr/>
          </p:nvSpPr>
          <p:spPr bwMode="auto">
            <a:xfrm>
              <a:off x="2540" y="184"/>
              <a:ext cx="528" cy="224"/>
            </a:xfrm>
            <a:prstGeom prst="rect">
              <a:avLst/>
            </a:prstGeom>
            <a:noFill/>
            <a:ln w="9525">
              <a:noFill/>
              <a:miter lim="800000"/>
              <a:headEnd/>
              <a:tailEnd/>
            </a:ln>
          </p:spPr>
          <p:txBody>
            <a:bodyPr lIns="0" tIns="0" rIns="0" bIns="0" anchor="ctr"/>
            <a:lstStyle/>
            <a:p>
              <a:r>
                <a:rPr lang="en-US" sz="2400">
                  <a:solidFill>
                    <a:schemeClr val="tx1"/>
                  </a:solidFill>
                </a:rPr>
                <a:t>over</a:t>
              </a:r>
            </a:p>
          </p:txBody>
        </p:sp>
      </p:grpSp>
      <p:grpSp>
        <p:nvGrpSpPr>
          <p:cNvPr id="6" name="Group 15"/>
          <p:cNvGrpSpPr>
            <a:grpSpLocks/>
          </p:cNvGrpSpPr>
          <p:nvPr/>
        </p:nvGrpSpPr>
        <p:grpSpPr bwMode="auto">
          <a:xfrm>
            <a:off x="508000" y="4368800"/>
            <a:ext cx="8928100" cy="939800"/>
            <a:chOff x="0" y="0"/>
            <a:chExt cx="5624" cy="592"/>
          </a:xfrm>
        </p:grpSpPr>
        <p:sp>
          <p:nvSpPr>
            <p:cNvPr id="14352" name="Rectangle 16"/>
            <p:cNvSpPr>
              <a:spLocks/>
            </p:cNvSpPr>
            <p:nvPr/>
          </p:nvSpPr>
          <p:spPr bwMode="auto">
            <a:xfrm>
              <a:off x="3304" y="0"/>
              <a:ext cx="2320" cy="592"/>
            </a:xfrm>
            <a:prstGeom prst="rect">
              <a:avLst/>
            </a:prstGeom>
            <a:blipFill dpi="0" rotWithShape="0">
              <a:blip r:embed="rId3"/>
              <a:srcRect/>
              <a:tile tx="0" ty="0" sx="100000" sy="100000" flip="none" algn="tl"/>
            </a:blipFill>
            <a:ln w="25400">
              <a:solidFill>
                <a:srgbClr val="00531C"/>
              </a:solidFill>
              <a:miter lim="800000"/>
              <a:headEnd/>
              <a:tailEnd/>
            </a:ln>
            <a:effectLst>
              <a:outerShdw dist="63500" dir="2700000" algn="ctr" rotWithShape="0">
                <a:schemeClr val="bg2">
                  <a:alpha val="29999"/>
                </a:schemeClr>
              </a:outerShdw>
            </a:effectLst>
          </p:spPr>
          <p:txBody>
            <a:bodyPr lIns="0" tIns="0" rIns="0" bIns="0" anchor="ctr"/>
            <a:lstStyle/>
            <a:p>
              <a:pPr>
                <a:tabLst>
                  <a:tab pos="1066778" algn="l"/>
                </a:tabLst>
                <a:defRPr/>
              </a:pPr>
              <a:r>
                <a:rPr lang="en-US" sz="3000" dirty="0">
                  <a:solidFill>
                    <a:srgbClr val="FFFFFF"/>
                  </a:solidFill>
                  <a:ea typeface="Gill Sans" pitchFamily="80" charset="0"/>
                  <a:cs typeface="Gill Sans" pitchFamily="80" charset="0"/>
                </a:rPr>
                <a:t>Contract negotiation</a:t>
              </a:r>
            </a:p>
          </p:txBody>
        </p:sp>
        <p:sp>
          <p:nvSpPr>
            <p:cNvPr id="14353" name="Rectangle 17"/>
            <p:cNvSpPr>
              <a:spLocks/>
            </p:cNvSpPr>
            <p:nvPr/>
          </p:nvSpPr>
          <p:spPr bwMode="auto">
            <a:xfrm>
              <a:off x="0" y="0"/>
              <a:ext cx="2320" cy="592"/>
            </a:xfrm>
            <a:prstGeom prst="rect">
              <a:avLst/>
            </a:prstGeom>
            <a:blipFill dpi="0" rotWithShape="0">
              <a:blip r:embed="rId4"/>
              <a:srcRect/>
              <a:tile tx="0" ty="0" sx="100000" sy="100000" flip="none" algn="tl"/>
            </a:blipFill>
            <a:ln w="25400">
              <a:solidFill>
                <a:srgbClr val="003C83"/>
              </a:solidFill>
              <a:miter lim="800000"/>
              <a:headEnd/>
              <a:tailEnd/>
            </a:ln>
            <a:effectLst>
              <a:outerShdw dist="63500" dir="2700000" algn="ctr" rotWithShape="0">
                <a:schemeClr val="bg2">
                  <a:alpha val="29999"/>
                </a:schemeClr>
              </a:outerShdw>
            </a:effectLst>
          </p:spPr>
          <p:txBody>
            <a:bodyPr lIns="0" tIns="0" rIns="0" bIns="0" anchor="ctr"/>
            <a:lstStyle/>
            <a:p>
              <a:pPr>
                <a:tabLst>
                  <a:tab pos="1066778" algn="l"/>
                </a:tabLst>
                <a:defRPr/>
              </a:pPr>
              <a:r>
                <a:rPr lang="en-US" sz="3000" dirty="0">
                  <a:solidFill>
                    <a:srgbClr val="FFFFFF"/>
                  </a:solidFill>
                  <a:ea typeface="Gill Sans" pitchFamily="80" charset="0"/>
                  <a:cs typeface="Gill Sans" pitchFamily="80" charset="0"/>
                </a:rPr>
                <a:t>Customer collaboration</a:t>
              </a:r>
            </a:p>
          </p:txBody>
        </p:sp>
        <p:sp>
          <p:nvSpPr>
            <p:cNvPr id="23562" name="Rectangle 18"/>
            <p:cNvSpPr>
              <a:spLocks/>
            </p:cNvSpPr>
            <p:nvPr/>
          </p:nvSpPr>
          <p:spPr bwMode="auto">
            <a:xfrm>
              <a:off x="2540" y="184"/>
              <a:ext cx="528" cy="224"/>
            </a:xfrm>
            <a:prstGeom prst="rect">
              <a:avLst/>
            </a:prstGeom>
            <a:noFill/>
            <a:ln w="9525">
              <a:noFill/>
              <a:miter lim="800000"/>
              <a:headEnd/>
              <a:tailEnd/>
            </a:ln>
          </p:spPr>
          <p:txBody>
            <a:bodyPr lIns="0" tIns="0" rIns="0" bIns="0" anchor="ctr"/>
            <a:lstStyle/>
            <a:p>
              <a:r>
                <a:rPr lang="en-US" sz="2400">
                  <a:solidFill>
                    <a:schemeClr val="tx1"/>
                  </a:solidFill>
                </a:rPr>
                <a:t>over</a:t>
              </a:r>
            </a:p>
          </p:txBody>
        </p:sp>
      </p:grpSp>
    </p:spTree>
    <p:extLst>
      <p:ext uri="{BB962C8B-B14F-4D97-AF65-F5344CB8AC3E}">
        <p14:creationId xmlns:p14="http://schemas.microsoft.com/office/powerpoint/2010/main" val="2849248291"/>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p:txBody>
          <a:bodyPr/>
          <a:lstStyle/>
          <a:p>
            <a:pPr>
              <a:defRPr/>
            </a:pPr>
            <a:r>
              <a:rPr smtClean="0"/>
              <a:t>We’re losing the relay race</a:t>
            </a:r>
          </a:p>
        </p:txBody>
      </p:sp>
      <p:grpSp>
        <p:nvGrpSpPr>
          <p:cNvPr id="17412" name="Group 3"/>
          <p:cNvGrpSpPr>
            <a:grpSpLocks/>
          </p:cNvGrpSpPr>
          <p:nvPr/>
        </p:nvGrpSpPr>
        <p:grpSpPr bwMode="auto">
          <a:xfrm>
            <a:off x="1393825" y="1270000"/>
            <a:ext cx="7800975" cy="4673600"/>
            <a:chOff x="6" y="-272"/>
            <a:chExt cx="4914" cy="2944"/>
          </a:xfrm>
        </p:grpSpPr>
        <p:sp>
          <p:nvSpPr>
            <p:cNvPr id="2" name="AutoShape 4"/>
            <p:cNvSpPr>
              <a:spLocks/>
            </p:cNvSpPr>
            <p:nvPr/>
          </p:nvSpPr>
          <p:spPr bwMode="auto">
            <a:xfrm>
              <a:off x="6" y="-272"/>
              <a:ext cx="4896" cy="2680"/>
            </a:xfrm>
            <a:prstGeom prst="roundRect">
              <a:avLst>
                <a:gd name="adj" fmla="val 7162"/>
              </a:avLst>
            </a:prstGeom>
            <a:blipFill dpi="0" rotWithShape="0">
              <a:blip r:embed="rId3"/>
              <a:srcRect/>
              <a:tile tx="0" ty="0" sx="100000" sy="100000" flip="none" algn="tl"/>
            </a:blipFill>
            <a:ln w="25400">
              <a:solidFill>
                <a:srgbClr val="FFFFFF"/>
              </a:solidFill>
              <a:round/>
              <a:headEnd/>
              <a:tailEnd/>
            </a:ln>
            <a:effectLst>
              <a:outerShdw dist="63500" dir="2700000" algn="ctr" rotWithShape="0">
                <a:schemeClr val="bg2">
                  <a:alpha val="29999"/>
                </a:schemeClr>
              </a:outerShdw>
            </a:effectLst>
          </p:spPr>
          <p:txBody>
            <a:bodyPr/>
            <a:lstStyle/>
            <a:p>
              <a:pPr>
                <a:defRPr/>
              </a:pPr>
              <a:endParaRPr lang="en-US"/>
            </a:p>
          </p:txBody>
        </p:sp>
        <p:sp>
          <p:nvSpPr>
            <p:cNvPr id="7173" name="Rectangle 5"/>
            <p:cNvSpPr>
              <a:spLocks/>
            </p:cNvSpPr>
            <p:nvPr/>
          </p:nvSpPr>
          <p:spPr bwMode="auto">
            <a:xfrm>
              <a:off x="1936" y="2144"/>
              <a:ext cx="2984" cy="528"/>
            </a:xfrm>
            <a:prstGeom prst="rect">
              <a:avLst/>
            </a:prstGeom>
            <a:ln>
              <a:headEnd/>
              <a:tailEnd/>
            </a:ln>
          </p:spPr>
          <p:style>
            <a:lnRef idx="2">
              <a:schemeClr val="dk1"/>
            </a:lnRef>
            <a:fillRef idx="1">
              <a:schemeClr val="lt1"/>
            </a:fillRef>
            <a:effectRef idx="0">
              <a:schemeClr val="dk1"/>
            </a:effectRef>
            <a:fontRef idx="minor">
              <a:schemeClr val="dk1"/>
            </a:fontRef>
          </p:style>
          <p:txBody>
            <a:bodyPr lIns="0" tIns="0" rIns="0" bIns="0" anchor="ctr"/>
            <a:lstStyle/>
            <a:p>
              <a:pPr marL="165094" algn="l">
                <a:defRPr/>
              </a:pPr>
              <a:r>
                <a:rPr lang="en-US" sz="1700" dirty="0" err="1">
                  <a:solidFill>
                    <a:schemeClr val="bg1"/>
                  </a:solidFill>
                  <a:ea typeface="Gill Sans" pitchFamily="80" charset="0"/>
                  <a:cs typeface="Gill Sans" pitchFamily="80" charset="0"/>
                </a:rPr>
                <a:t>Hirotaka</a:t>
              </a:r>
              <a:r>
                <a:rPr lang="en-US" sz="1700" dirty="0">
                  <a:solidFill>
                    <a:schemeClr val="bg1"/>
                  </a:solidFill>
                  <a:ea typeface="Gill Sans" pitchFamily="80" charset="0"/>
                  <a:cs typeface="Gill Sans" pitchFamily="80" charset="0"/>
                </a:rPr>
                <a:t> Takeuchi and </a:t>
              </a:r>
              <a:r>
                <a:rPr lang="en-US" sz="1700" dirty="0" err="1">
                  <a:solidFill>
                    <a:schemeClr val="bg1"/>
                  </a:solidFill>
                  <a:ea typeface="Gill Sans" pitchFamily="80" charset="0"/>
                  <a:cs typeface="Gill Sans" pitchFamily="80" charset="0"/>
                </a:rPr>
                <a:t>Ikujiro</a:t>
              </a:r>
              <a:r>
                <a:rPr lang="en-US" sz="1700" dirty="0">
                  <a:solidFill>
                    <a:schemeClr val="bg1"/>
                  </a:solidFill>
                  <a:ea typeface="Gill Sans" pitchFamily="80" charset="0"/>
                  <a:cs typeface="Gill Sans" pitchFamily="80" charset="0"/>
                </a:rPr>
                <a:t> </a:t>
              </a:r>
              <a:r>
                <a:rPr lang="en-US" sz="1700" dirty="0" err="1">
                  <a:solidFill>
                    <a:schemeClr val="bg1"/>
                  </a:solidFill>
                  <a:ea typeface="Gill Sans" pitchFamily="80" charset="0"/>
                  <a:cs typeface="Gill Sans" pitchFamily="80" charset="0"/>
                </a:rPr>
                <a:t>Nonaka</a:t>
              </a:r>
              <a:r>
                <a:rPr lang="en-US" sz="1700" dirty="0">
                  <a:solidFill>
                    <a:schemeClr val="bg1"/>
                  </a:solidFill>
                  <a:ea typeface="Gill Sans" pitchFamily="80" charset="0"/>
                  <a:cs typeface="Gill Sans" pitchFamily="80" charset="0"/>
                </a:rPr>
                <a:t>, “</a:t>
              </a:r>
              <a:r>
                <a:rPr lang="en-US" sz="1700" dirty="0" smtClean="0">
                  <a:solidFill>
                    <a:schemeClr val="bg1"/>
                  </a:solidFill>
                  <a:ea typeface="Gill Sans" pitchFamily="80" charset="0"/>
                  <a:cs typeface="Gill Sans" pitchFamily="80" charset="0"/>
                </a:rPr>
                <a:t>The New </a:t>
              </a:r>
              <a:r>
                <a:rPr lang="en-US" sz="1700" dirty="0">
                  <a:solidFill>
                    <a:schemeClr val="bg1"/>
                  </a:solidFill>
                  <a:ea typeface="Gill Sans" pitchFamily="80" charset="0"/>
                  <a:cs typeface="Gill Sans" pitchFamily="80" charset="0"/>
                </a:rPr>
                <a:t>Product Development Game”,  </a:t>
              </a:r>
              <a:r>
                <a:rPr lang="en-US" sz="1700" i="1" dirty="0">
                  <a:solidFill>
                    <a:schemeClr val="bg1"/>
                  </a:solidFill>
                  <a:ea typeface="Gill Sans" pitchFamily="80" charset="0"/>
                  <a:cs typeface="Gill Sans" pitchFamily="80" charset="0"/>
                </a:rPr>
                <a:t>Harvard Business Review</a:t>
              </a:r>
              <a:r>
                <a:rPr lang="en-US" sz="1700" dirty="0">
                  <a:solidFill>
                    <a:schemeClr val="bg1"/>
                  </a:solidFill>
                  <a:ea typeface="Gill Sans" pitchFamily="80" charset="0"/>
                  <a:cs typeface="Gill Sans" pitchFamily="80" charset="0"/>
                </a:rPr>
                <a:t>,</a:t>
              </a:r>
              <a:r>
                <a:rPr lang="en-US" sz="1700" dirty="0">
                  <a:solidFill>
                    <a:schemeClr val="bg1"/>
                  </a:solidFill>
                  <a:effectLst>
                    <a:outerShdw blurRad="38100" dist="38100" dir="2700000" algn="tl">
                      <a:srgbClr val="C0C0C0"/>
                    </a:outerShdw>
                  </a:effectLst>
                  <a:ea typeface="Gill Sans" pitchFamily="80" charset="0"/>
                  <a:cs typeface="Gill Sans" pitchFamily="80" charset="0"/>
                </a:rPr>
                <a:t> </a:t>
              </a:r>
              <a:r>
                <a:rPr lang="en-US" sz="1700" dirty="0">
                  <a:solidFill>
                    <a:schemeClr val="bg1"/>
                  </a:solidFill>
                  <a:ea typeface="Gill Sans" pitchFamily="80" charset="0"/>
                  <a:cs typeface="Gill Sans" pitchFamily="80" charset="0"/>
                </a:rPr>
                <a:t>January 1986.</a:t>
              </a:r>
            </a:p>
          </p:txBody>
        </p:sp>
        <p:sp>
          <p:nvSpPr>
            <p:cNvPr id="17419" name="Rectangle 10"/>
            <p:cNvSpPr>
              <a:spLocks/>
            </p:cNvSpPr>
            <p:nvPr/>
          </p:nvSpPr>
          <p:spPr bwMode="auto">
            <a:xfrm>
              <a:off x="64" y="40"/>
              <a:ext cx="4488" cy="2275"/>
            </a:xfrm>
            <a:prstGeom prst="rect">
              <a:avLst/>
            </a:prstGeom>
            <a:noFill/>
            <a:ln w="9525">
              <a:noFill/>
              <a:miter lim="800000"/>
              <a:headEnd/>
              <a:tailEnd/>
            </a:ln>
          </p:spPr>
          <p:txBody>
            <a:bodyPr lIns="50800" tIns="50800" rIns="50800" bIns="50800"/>
            <a:lstStyle/>
            <a:p>
              <a:pPr algn="l">
                <a:tabLst>
                  <a:tab pos="1063615" algn="l"/>
                </a:tabLst>
              </a:pPr>
              <a:r>
                <a:rPr lang="en-US" sz="3000" dirty="0">
                  <a:solidFill>
                    <a:srgbClr val="FFFFFF"/>
                  </a:solidFill>
                </a:rPr>
                <a:t>“The… ‘relay race’ approach to product development…may conflict with the goals of maximum speed and flexibility. Instead a holistic or ‘rugby’ approach—where a team tries to go the distance as a unit, passing the ball back and forth—may better serve today’s competitive </a:t>
              </a:r>
              <a:r>
                <a:rPr lang="en-US" sz="3000" dirty="0" smtClean="0">
                  <a:solidFill>
                    <a:srgbClr val="FFFFFF"/>
                  </a:solidFill>
                </a:rPr>
                <a:t>requirements</a:t>
              </a:r>
              <a:endParaRPr lang="en-US" sz="3000" dirty="0">
                <a:solidFill>
                  <a:srgbClr val="FFFFFF"/>
                </a:solidFill>
              </a:endParaRPr>
            </a:p>
          </p:txBody>
        </p:sp>
      </p:grpSp>
    </p:spTree>
  </p:cSld>
  <p:clrMapOvr>
    <a:masterClrMapping/>
  </p:clrMapOvr>
  <p:transition spd="med">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p:txBody>
          <a:bodyPr/>
          <a:lstStyle/>
          <a:p>
            <a:pPr>
              <a:defRPr/>
            </a:pPr>
            <a:r>
              <a:rPr dirty="0" smtClean="0">
                <a:solidFill>
                  <a:schemeClr val="bg1"/>
                </a:solidFill>
              </a:rPr>
              <a:t>Scrum</a:t>
            </a:r>
          </a:p>
        </p:txBody>
      </p:sp>
      <p:pic>
        <p:nvPicPr>
          <p:cNvPr id="24579" name="Picture 2"/>
          <p:cNvPicPr>
            <a:picLocks noChangeAspect="1" noChangeArrowheads="1"/>
          </p:cNvPicPr>
          <p:nvPr/>
        </p:nvPicPr>
        <p:blipFill>
          <a:blip r:embed="rId3"/>
          <a:srcRect/>
          <a:stretch>
            <a:fillRect/>
          </a:stretch>
        </p:blipFill>
        <p:spPr bwMode="auto">
          <a:xfrm>
            <a:off x="165100" y="1593851"/>
            <a:ext cx="9804400" cy="4552950"/>
          </a:xfrm>
          <a:prstGeom prst="rect">
            <a:avLst/>
          </a:prstGeom>
          <a:noFill/>
          <a:ln w="9525">
            <a:noFill/>
            <a:miter lim="800000"/>
            <a:headEnd/>
            <a:tailEnd/>
          </a:ln>
        </p:spPr>
      </p:pic>
    </p:spTree>
  </p:cSld>
  <p:clrMapOvr>
    <a:masterClrMapping/>
  </p:clrMapOvr>
  <p:transition spd="med">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p:txBody>
          <a:bodyPr/>
          <a:lstStyle/>
          <a:p>
            <a:pPr>
              <a:defRPr/>
            </a:pPr>
            <a:r>
              <a:rPr smtClean="0"/>
              <a:t>Product owner</a:t>
            </a:r>
          </a:p>
        </p:txBody>
      </p:sp>
      <p:sp>
        <p:nvSpPr>
          <p:cNvPr id="30723" name="Rectangle 2"/>
          <p:cNvSpPr>
            <a:spLocks noGrp="1" noChangeArrowheads="1"/>
          </p:cNvSpPr>
          <p:nvPr>
            <p:ph idx="1"/>
          </p:nvPr>
        </p:nvSpPr>
        <p:spPr/>
        <p:txBody>
          <a:bodyPr>
            <a:normAutofit/>
          </a:bodyPr>
          <a:lstStyle/>
          <a:p>
            <a:pPr marL="695319" indent="-392109"/>
            <a:r>
              <a:rPr lang="en-US" dirty="0" smtClean="0"/>
              <a:t>Define the features of the product</a:t>
            </a:r>
          </a:p>
          <a:p>
            <a:pPr marL="695319" indent="-392109">
              <a:spcBef>
                <a:spcPts val="1300"/>
              </a:spcBef>
            </a:pPr>
            <a:r>
              <a:rPr lang="en-US" dirty="0" smtClean="0"/>
              <a:t>Decide on release date and content</a:t>
            </a:r>
          </a:p>
          <a:p>
            <a:pPr marL="695319" indent="-392109">
              <a:spcBef>
                <a:spcPts val="1300"/>
              </a:spcBef>
            </a:pPr>
            <a:r>
              <a:rPr lang="en-US" dirty="0" smtClean="0"/>
              <a:t>Be responsible for the profitability of the product (ROI)</a:t>
            </a:r>
          </a:p>
          <a:p>
            <a:pPr marL="695319" indent="-392109">
              <a:spcBef>
                <a:spcPts val="1300"/>
              </a:spcBef>
            </a:pPr>
            <a:r>
              <a:rPr lang="en-US" dirty="0" smtClean="0"/>
              <a:t>Prioritize features according to market value </a:t>
            </a:r>
          </a:p>
          <a:p>
            <a:pPr marL="695319" indent="-392109">
              <a:spcBef>
                <a:spcPts val="1300"/>
              </a:spcBef>
            </a:pPr>
            <a:r>
              <a:rPr lang="en-US" dirty="0" smtClean="0"/>
              <a:t>Adjust features and priority every iteration, as needed  </a:t>
            </a:r>
          </a:p>
          <a:p>
            <a:pPr marL="695319" indent="-392109">
              <a:spcBef>
                <a:spcPts val="1300"/>
              </a:spcBef>
            </a:pPr>
            <a:r>
              <a:rPr lang="en-US" dirty="0" smtClean="0"/>
              <a:t>Accept or reject work results</a:t>
            </a:r>
          </a:p>
          <a:p>
            <a:pPr marL="695319" indent="-392109">
              <a:spcBef>
                <a:spcPts val="1300"/>
              </a:spcBef>
            </a:pPr>
            <a:endParaRPr lang="en-US" dirty="0" smtClean="0"/>
          </a:p>
        </p:txBody>
      </p:sp>
      <p:pic>
        <p:nvPicPr>
          <p:cNvPr id="30724" name="Picture 3"/>
          <p:cNvPicPr>
            <a:picLocks noChangeAspect="1" noChangeArrowheads="1"/>
          </p:cNvPicPr>
          <p:nvPr/>
        </p:nvPicPr>
        <p:blipFill>
          <a:blip r:embed="rId3"/>
          <a:srcRect/>
          <a:stretch>
            <a:fillRect/>
          </a:stretch>
        </p:blipFill>
        <p:spPr bwMode="auto">
          <a:xfrm>
            <a:off x="7429500" y="211138"/>
            <a:ext cx="2438400" cy="1882776"/>
          </a:xfrm>
          <a:prstGeom prst="rect">
            <a:avLst/>
          </a:prstGeom>
          <a:noFill/>
          <a:ln w="9525">
            <a:noFill/>
            <a:miter lim="800000"/>
            <a:headEnd/>
            <a:tailEnd/>
          </a:ln>
        </p:spPr>
      </p:pic>
    </p:spTree>
  </p:cSld>
  <p:clrMapOvr>
    <a:masterClrMapping/>
  </p:clrMapOvr>
  <p:transition spd="med">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p:txBody>
          <a:bodyPr/>
          <a:lstStyle/>
          <a:p>
            <a:pPr>
              <a:defRPr/>
            </a:pPr>
            <a:r>
              <a:rPr smtClean="0"/>
              <a:t>The ScrumMaster</a:t>
            </a:r>
          </a:p>
        </p:txBody>
      </p:sp>
      <p:sp>
        <p:nvSpPr>
          <p:cNvPr id="31747" name="Rectangle 2"/>
          <p:cNvSpPr>
            <a:spLocks noGrp="1" noChangeArrowheads="1"/>
          </p:cNvSpPr>
          <p:nvPr>
            <p:ph idx="1"/>
          </p:nvPr>
        </p:nvSpPr>
        <p:spPr/>
        <p:txBody>
          <a:bodyPr>
            <a:normAutofit/>
          </a:bodyPr>
          <a:lstStyle/>
          <a:p>
            <a:pPr marL="695319" indent="-392109"/>
            <a:r>
              <a:rPr lang="en-US" sz="3300" dirty="0" smtClean="0"/>
              <a:t>Represents management to the project</a:t>
            </a:r>
          </a:p>
          <a:p>
            <a:pPr marL="695319" indent="-392109">
              <a:spcBef>
                <a:spcPts val="1100"/>
              </a:spcBef>
            </a:pPr>
            <a:r>
              <a:rPr lang="en-US" sz="3300" dirty="0" smtClean="0"/>
              <a:t>Responsible for enacting Scrum values and practices</a:t>
            </a:r>
          </a:p>
          <a:p>
            <a:pPr marL="695319" indent="-392109">
              <a:spcBef>
                <a:spcPts val="1100"/>
              </a:spcBef>
            </a:pPr>
            <a:r>
              <a:rPr lang="en-US" sz="3300" dirty="0" smtClean="0"/>
              <a:t>Removes impediments </a:t>
            </a:r>
          </a:p>
          <a:p>
            <a:pPr marL="695319" indent="-392109">
              <a:spcBef>
                <a:spcPts val="1100"/>
              </a:spcBef>
            </a:pPr>
            <a:r>
              <a:rPr lang="en-US" sz="3300" dirty="0" smtClean="0"/>
              <a:t>Ensure that the team is fully functional and productive</a:t>
            </a:r>
          </a:p>
          <a:p>
            <a:pPr marL="695319" indent="-392109">
              <a:spcBef>
                <a:spcPts val="1100"/>
              </a:spcBef>
            </a:pPr>
            <a:r>
              <a:rPr lang="en-US" sz="3300" dirty="0" smtClean="0"/>
              <a:t>Enable close cooperation across all roles and functions</a:t>
            </a:r>
          </a:p>
          <a:p>
            <a:pPr marL="695319" indent="-392109">
              <a:spcBef>
                <a:spcPts val="1100"/>
              </a:spcBef>
            </a:pPr>
            <a:r>
              <a:rPr lang="en-US" sz="3300" dirty="0" smtClean="0"/>
              <a:t>Shield the team from external interferences</a:t>
            </a:r>
          </a:p>
        </p:txBody>
      </p:sp>
      <p:pic>
        <p:nvPicPr>
          <p:cNvPr id="31748" name="Picture 3"/>
          <p:cNvPicPr>
            <a:picLocks noChangeAspect="1" noChangeArrowheads="1"/>
          </p:cNvPicPr>
          <p:nvPr/>
        </p:nvPicPr>
        <p:blipFill>
          <a:blip r:embed="rId3"/>
          <a:srcRect/>
          <a:stretch>
            <a:fillRect/>
          </a:stretch>
        </p:blipFill>
        <p:spPr bwMode="auto">
          <a:xfrm>
            <a:off x="7886700" y="374651"/>
            <a:ext cx="1828800" cy="154305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p:txBody>
          <a:bodyPr/>
          <a:lstStyle/>
          <a:p>
            <a:pPr>
              <a:defRPr/>
            </a:pPr>
            <a:r>
              <a:rPr smtClean="0"/>
              <a:t>The team</a:t>
            </a:r>
          </a:p>
        </p:txBody>
      </p:sp>
      <p:sp>
        <p:nvSpPr>
          <p:cNvPr id="32771" name="Rectangle 2"/>
          <p:cNvSpPr>
            <a:spLocks noGrp="1" noChangeArrowheads="1"/>
          </p:cNvSpPr>
          <p:nvPr>
            <p:ph idx="1"/>
          </p:nvPr>
        </p:nvSpPr>
        <p:spPr>
          <a:xfrm>
            <a:off x="292100" y="1600200"/>
            <a:ext cx="9664700" cy="5965736"/>
          </a:xfrm>
        </p:spPr>
        <p:txBody>
          <a:bodyPr>
            <a:normAutofit/>
          </a:bodyPr>
          <a:lstStyle/>
          <a:p>
            <a:pPr marL="695319" indent="-392109"/>
            <a:r>
              <a:rPr lang="en-US" dirty="0" smtClean="0"/>
              <a:t>Typically 4-9 people</a:t>
            </a:r>
          </a:p>
          <a:p>
            <a:pPr marL="695319" indent="-392109">
              <a:spcBef>
                <a:spcPts val="1400"/>
              </a:spcBef>
            </a:pPr>
            <a:r>
              <a:rPr lang="en-US" dirty="0" smtClean="0"/>
              <a:t>Cross-functional:</a:t>
            </a:r>
          </a:p>
          <a:p>
            <a:pPr marL="1038215" lvl="1">
              <a:spcBef>
                <a:spcPts val="1400"/>
              </a:spcBef>
            </a:pPr>
            <a:r>
              <a:rPr lang="en-US" dirty="0" smtClean="0"/>
              <a:t>Programmers, testers, user experience designers, etc.</a:t>
            </a:r>
          </a:p>
          <a:p>
            <a:pPr marL="695319" indent="-392109">
              <a:spcBef>
                <a:spcPts val="1400"/>
              </a:spcBef>
            </a:pPr>
            <a:r>
              <a:rPr lang="en-US" dirty="0" smtClean="0"/>
              <a:t>Members should be full-time</a:t>
            </a:r>
          </a:p>
          <a:p>
            <a:pPr marL="1038215" lvl="1">
              <a:spcBef>
                <a:spcPts val="1400"/>
              </a:spcBef>
            </a:pPr>
            <a:r>
              <a:rPr lang="en-US" dirty="0" smtClean="0"/>
              <a:t>May be exceptions (e.g., database administrator)</a:t>
            </a:r>
          </a:p>
          <a:p>
            <a:pPr marL="695319" indent="-392109">
              <a:spcBef>
                <a:spcPts val="1400"/>
              </a:spcBef>
            </a:pPr>
            <a:r>
              <a:rPr lang="en-US" dirty="0" smtClean="0"/>
              <a:t>Teams are self-organizing</a:t>
            </a:r>
          </a:p>
          <a:p>
            <a:pPr marL="1038215" lvl="1">
              <a:spcBef>
                <a:spcPts val="1400"/>
              </a:spcBef>
            </a:pPr>
            <a:r>
              <a:rPr lang="en-US" dirty="0" smtClean="0"/>
              <a:t>Ideally, no titles but rarely a possibility</a:t>
            </a:r>
          </a:p>
          <a:p>
            <a:pPr marL="695319" indent="-392109">
              <a:spcBef>
                <a:spcPts val="1400"/>
              </a:spcBef>
            </a:pPr>
            <a:r>
              <a:rPr lang="en-US" dirty="0" smtClean="0"/>
              <a:t>Membership should change only between sprints</a:t>
            </a:r>
          </a:p>
        </p:txBody>
      </p:sp>
      <p:grpSp>
        <p:nvGrpSpPr>
          <p:cNvPr id="32772" name="Group 3"/>
          <p:cNvGrpSpPr>
            <a:grpSpLocks/>
          </p:cNvGrpSpPr>
          <p:nvPr/>
        </p:nvGrpSpPr>
        <p:grpSpPr bwMode="auto">
          <a:xfrm>
            <a:off x="6546850" y="577851"/>
            <a:ext cx="2705100" cy="2138363"/>
            <a:chOff x="0" y="0"/>
            <a:chExt cx="1704" cy="1346"/>
          </a:xfrm>
        </p:grpSpPr>
        <p:pic>
          <p:nvPicPr>
            <p:cNvPr id="32773" name="Picture 4"/>
            <p:cNvPicPr>
              <a:picLocks noChangeAspect="1" noChangeArrowheads="1"/>
            </p:cNvPicPr>
            <p:nvPr/>
          </p:nvPicPr>
          <p:blipFill>
            <a:blip r:embed="rId3"/>
            <a:srcRect/>
            <a:stretch>
              <a:fillRect/>
            </a:stretch>
          </p:blipFill>
          <p:spPr bwMode="auto">
            <a:xfrm>
              <a:off x="908" y="453"/>
              <a:ext cx="507" cy="440"/>
            </a:xfrm>
            <a:prstGeom prst="rect">
              <a:avLst/>
            </a:prstGeom>
            <a:noFill/>
            <a:ln w="9525">
              <a:noFill/>
              <a:miter lim="800000"/>
              <a:headEnd/>
              <a:tailEnd/>
            </a:ln>
          </p:spPr>
        </p:pic>
        <p:grpSp>
          <p:nvGrpSpPr>
            <p:cNvPr id="32774" name="Group 5"/>
            <p:cNvGrpSpPr>
              <a:grpSpLocks/>
            </p:cNvGrpSpPr>
            <p:nvPr/>
          </p:nvGrpSpPr>
          <p:grpSpPr bwMode="auto">
            <a:xfrm>
              <a:off x="0" y="0"/>
              <a:ext cx="1704" cy="1346"/>
              <a:chOff x="0" y="0"/>
              <a:chExt cx="1704" cy="1346"/>
            </a:xfrm>
          </p:grpSpPr>
          <p:grpSp>
            <p:nvGrpSpPr>
              <p:cNvPr id="32775" name="Group 6"/>
              <p:cNvGrpSpPr>
                <a:grpSpLocks/>
              </p:cNvGrpSpPr>
              <p:nvPr/>
            </p:nvGrpSpPr>
            <p:grpSpPr bwMode="auto">
              <a:xfrm>
                <a:off x="0" y="0"/>
                <a:ext cx="1704" cy="440"/>
                <a:chOff x="0" y="0"/>
                <a:chExt cx="1704" cy="440"/>
              </a:xfrm>
            </p:grpSpPr>
            <p:pic>
              <p:nvPicPr>
                <p:cNvPr id="32781" name="Picture 7"/>
                <p:cNvPicPr>
                  <a:picLocks noChangeAspect="1" noChangeArrowheads="1"/>
                </p:cNvPicPr>
                <p:nvPr/>
              </p:nvPicPr>
              <p:blipFill>
                <a:blip r:embed="rId4"/>
                <a:srcRect/>
                <a:stretch>
                  <a:fillRect/>
                </a:stretch>
              </p:blipFill>
              <p:spPr bwMode="auto">
                <a:xfrm>
                  <a:off x="0" y="0"/>
                  <a:ext cx="507" cy="440"/>
                </a:xfrm>
                <a:prstGeom prst="rect">
                  <a:avLst/>
                </a:prstGeom>
                <a:noFill/>
                <a:ln w="9525">
                  <a:noFill/>
                  <a:miter lim="800000"/>
                  <a:headEnd/>
                  <a:tailEnd/>
                </a:ln>
              </p:spPr>
            </p:pic>
            <p:pic>
              <p:nvPicPr>
                <p:cNvPr id="32782" name="Picture 8"/>
                <p:cNvPicPr>
                  <a:picLocks noChangeAspect="1" noChangeArrowheads="1"/>
                </p:cNvPicPr>
                <p:nvPr/>
              </p:nvPicPr>
              <p:blipFill>
                <a:blip r:embed="rId5"/>
                <a:srcRect/>
                <a:stretch>
                  <a:fillRect/>
                </a:stretch>
              </p:blipFill>
              <p:spPr bwMode="auto">
                <a:xfrm>
                  <a:off x="598" y="0"/>
                  <a:ext cx="507" cy="440"/>
                </a:xfrm>
                <a:prstGeom prst="rect">
                  <a:avLst/>
                </a:prstGeom>
                <a:noFill/>
                <a:ln w="9525">
                  <a:noFill/>
                  <a:miter lim="800000"/>
                  <a:headEnd/>
                  <a:tailEnd/>
                </a:ln>
              </p:spPr>
            </p:pic>
            <p:pic>
              <p:nvPicPr>
                <p:cNvPr id="32783" name="Picture 9"/>
                <p:cNvPicPr>
                  <a:picLocks noChangeAspect="1" noChangeArrowheads="1"/>
                </p:cNvPicPr>
                <p:nvPr/>
              </p:nvPicPr>
              <p:blipFill>
                <a:blip r:embed="rId4"/>
                <a:srcRect/>
                <a:stretch>
                  <a:fillRect/>
                </a:stretch>
              </p:blipFill>
              <p:spPr bwMode="auto">
                <a:xfrm>
                  <a:off x="1196" y="0"/>
                  <a:ext cx="508" cy="440"/>
                </a:xfrm>
                <a:prstGeom prst="rect">
                  <a:avLst/>
                </a:prstGeom>
                <a:noFill/>
                <a:ln w="9525">
                  <a:noFill/>
                  <a:miter lim="800000"/>
                  <a:headEnd/>
                  <a:tailEnd/>
                </a:ln>
              </p:spPr>
            </p:pic>
          </p:grpSp>
          <p:pic>
            <p:nvPicPr>
              <p:cNvPr id="32776" name="Picture 10"/>
              <p:cNvPicPr>
                <a:picLocks noChangeAspect="1" noChangeArrowheads="1"/>
              </p:cNvPicPr>
              <p:nvPr/>
            </p:nvPicPr>
            <p:blipFill>
              <a:blip r:embed="rId6"/>
              <a:srcRect/>
              <a:stretch>
                <a:fillRect/>
              </a:stretch>
            </p:blipFill>
            <p:spPr bwMode="auto">
              <a:xfrm>
                <a:off x="340" y="469"/>
                <a:ext cx="507" cy="416"/>
              </a:xfrm>
              <a:prstGeom prst="rect">
                <a:avLst/>
              </a:prstGeom>
              <a:noFill/>
              <a:ln w="9525">
                <a:noFill/>
                <a:miter lim="800000"/>
                <a:headEnd/>
                <a:tailEnd/>
              </a:ln>
            </p:spPr>
          </p:pic>
          <p:grpSp>
            <p:nvGrpSpPr>
              <p:cNvPr id="32777" name="Group 11"/>
              <p:cNvGrpSpPr>
                <a:grpSpLocks/>
              </p:cNvGrpSpPr>
              <p:nvPr/>
            </p:nvGrpSpPr>
            <p:grpSpPr bwMode="auto">
              <a:xfrm>
                <a:off x="0" y="906"/>
                <a:ext cx="1704" cy="440"/>
                <a:chOff x="0" y="0"/>
                <a:chExt cx="1704" cy="440"/>
              </a:xfrm>
            </p:grpSpPr>
            <p:pic>
              <p:nvPicPr>
                <p:cNvPr id="32778" name="Picture 12"/>
                <p:cNvPicPr>
                  <a:picLocks noChangeAspect="1" noChangeArrowheads="1"/>
                </p:cNvPicPr>
                <p:nvPr/>
              </p:nvPicPr>
              <p:blipFill>
                <a:blip r:embed="rId6"/>
                <a:srcRect/>
                <a:stretch>
                  <a:fillRect/>
                </a:stretch>
              </p:blipFill>
              <p:spPr bwMode="auto">
                <a:xfrm>
                  <a:off x="0" y="16"/>
                  <a:ext cx="507" cy="416"/>
                </a:xfrm>
                <a:prstGeom prst="rect">
                  <a:avLst/>
                </a:prstGeom>
                <a:noFill/>
                <a:ln w="9525">
                  <a:noFill/>
                  <a:miter lim="800000"/>
                  <a:headEnd/>
                  <a:tailEnd/>
                </a:ln>
              </p:spPr>
            </p:pic>
            <p:pic>
              <p:nvPicPr>
                <p:cNvPr id="32779" name="Picture 13"/>
                <p:cNvPicPr>
                  <a:picLocks noChangeAspect="1" noChangeArrowheads="1"/>
                </p:cNvPicPr>
                <p:nvPr/>
              </p:nvPicPr>
              <p:blipFill>
                <a:blip r:embed="rId7"/>
                <a:srcRect/>
                <a:stretch>
                  <a:fillRect/>
                </a:stretch>
              </p:blipFill>
              <p:spPr bwMode="auto">
                <a:xfrm>
                  <a:off x="1196" y="0"/>
                  <a:ext cx="508" cy="440"/>
                </a:xfrm>
                <a:prstGeom prst="rect">
                  <a:avLst/>
                </a:prstGeom>
                <a:noFill/>
                <a:ln w="9525">
                  <a:noFill/>
                  <a:miter lim="800000"/>
                  <a:headEnd/>
                  <a:tailEnd/>
                </a:ln>
              </p:spPr>
            </p:pic>
            <p:pic>
              <p:nvPicPr>
                <p:cNvPr id="32780" name="Picture 14"/>
                <p:cNvPicPr>
                  <a:picLocks noChangeAspect="1" noChangeArrowheads="1"/>
                </p:cNvPicPr>
                <p:nvPr/>
              </p:nvPicPr>
              <p:blipFill>
                <a:blip r:embed="rId3"/>
                <a:srcRect/>
                <a:stretch>
                  <a:fillRect/>
                </a:stretch>
              </p:blipFill>
              <p:spPr bwMode="auto">
                <a:xfrm>
                  <a:off x="598" y="0"/>
                  <a:ext cx="507" cy="440"/>
                </a:xfrm>
                <a:prstGeom prst="rect">
                  <a:avLst/>
                </a:prstGeom>
                <a:noFill/>
                <a:ln w="9525">
                  <a:noFill/>
                  <a:miter lim="800000"/>
                  <a:headEnd/>
                  <a:tailEnd/>
                </a:ln>
              </p:spPr>
            </p:pic>
          </p:grpSp>
        </p:grpSp>
      </p:gr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Grp="1" noChangeArrowheads="1"/>
          </p:cNvSpPr>
          <p:nvPr>
            <p:ph type="title"/>
          </p:nvPr>
        </p:nvSpPr>
        <p:spPr/>
        <p:txBody>
          <a:bodyPr/>
          <a:lstStyle/>
          <a:p>
            <a:pPr>
              <a:defRPr/>
            </a:pPr>
            <a:r>
              <a:rPr smtClean="0"/>
              <a:t>A sample product backlog</a:t>
            </a:r>
          </a:p>
        </p:txBody>
      </p:sp>
      <p:graphicFrame>
        <p:nvGraphicFramePr>
          <p:cNvPr id="36866" name="Group 2"/>
          <p:cNvGraphicFramePr>
            <a:graphicFrameLocks noGrp="1"/>
          </p:cNvGraphicFramePr>
          <p:nvPr/>
        </p:nvGraphicFramePr>
        <p:xfrm>
          <a:off x="787400" y="1460500"/>
          <a:ext cx="8863013" cy="5887404"/>
        </p:xfrm>
        <a:graphic>
          <a:graphicData uri="http://schemas.openxmlformats.org/drawingml/2006/table">
            <a:tbl>
              <a:tblPr>
                <a:tableStyleId>{2D5ABB26-0587-4C30-8999-92F81FD0307C}</a:tableStyleId>
              </a:tblPr>
              <a:tblGrid>
                <a:gridCol w="6653213"/>
                <a:gridCol w="2209800"/>
              </a:tblGrid>
              <a:tr h="847726">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1066800" algn="l"/>
                        </a:tabLst>
                      </a:pPr>
                      <a:r>
                        <a:rPr kumimoji="0" lang="en-US" sz="3600" u="none" strike="noStrike" cap="none" normalizeH="0" baseline="0" dirty="0" smtClean="0">
                          <a:ln>
                            <a:noFill/>
                          </a:ln>
                          <a:effectLst/>
                          <a:sym typeface="Gill Sans" pitchFamily="80" charset="0"/>
                        </a:rPr>
                        <a:t>Backlog item</a:t>
                      </a:r>
                      <a:endParaRPr kumimoji="0" lang="en-US" sz="3600" b="0" i="0" u="none" strike="noStrike" cap="none" normalizeH="0" baseline="0" dirty="0" smtClean="0">
                        <a:ln>
                          <a:noFill/>
                        </a:ln>
                        <a:solidFill>
                          <a:srgbClr val="FFFFFF"/>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1066800" algn="l"/>
                        </a:tabLst>
                      </a:pPr>
                      <a:r>
                        <a:rPr kumimoji="0" lang="en-US" sz="3600" u="none" strike="noStrike" cap="none" normalizeH="0" baseline="0" smtClean="0">
                          <a:ln>
                            <a:noFill/>
                          </a:ln>
                          <a:effectLst/>
                          <a:sym typeface="Gill Sans" pitchFamily="80" charset="0"/>
                        </a:rPr>
                        <a:t>Estimate</a:t>
                      </a:r>
                      <a:endParaRPr kumimoji="0" lang="en-US" sz="3600" b="0" i="0" u="none" strike="noStrike" cap="none" normalizeH="0" baseline="0" smtClean="0">
                        <a:ln>
                          <a:noFill/>
                        </a:ln>
                        <a:solidFill>
                          <a:srgbClr val="FFFFFF"/>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9438">
                <a:tc>
                  <a:txBody>
                    <a:bodyPr/>
                    <a:lstStyle/>
                    <a:p>
                      <a:pPr marL="114300" marR="0" lvl="0" indent="0" algn="l"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dirty="0" smtClean="0">
                          <a:ln>
                            <a:noFill/>
                          </a:ln>
                          <a:effectLst/>
                          <a:sym typeface="Gill Sans" pitchFamily="80" charset="0"/>
                        </a:rPr>
                        <a:t>Allow a guest to make a reservation</a:t>
                      </a:r>
                      <a:endParaRPr kumimoji="0" lang="en-US" sz="2800" b="0" i="0" u="none" strike="noStrike" cap="none" normalizeH="0" baseline="0" dirty="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smtClean="0">
                          <a:ln>
                            <a:noFill/>
                          </a:ln>
                          <a:effectLst/>
                          <a:sym typeface="Gill Sans" pitchFamily="80" charset="0"/>
                        </a:rPr>
                        <a:t>3</a:t>
                      </a:r>
                      <a:endParaRPr kumimoji="0" lang="en-US" sz="2800" b="0" i="0" u="none" strike="noStrike" cap="none" normalizeH="0" baseline="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9640">
                <a:tc>
                  <a:txBody>
                    <a:bodyPr/>
                    <a:lstStyle/>
                    <a:p>
                      <a:pPr marL="114300" marR="0" lvl="0" indent="0" algn="l"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dirty="0" smtClean="0">
                          <a:ln>
                            <a:noFill/>
                          </a:ln>
                          <a:effectLst/>
                          <a:sym typeface="Gill Sans" pitchFamily="80" charset="0"/>
                        </a:rPr>
                        <a:t>As a guest, I want to cancel a reservation.</a:t>
                      </a:r>
                      <a:endParaRPr kumimoji="0" lang="en-US" sz="2800" b="0" i="0" u="none" strike="noStrike" cap="none" normalizeH="0" baseline="0" dirty="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smtClean="0">
                          <a:ln>
                            <a:noFill/>
                          </a:ln>
                          <a:effectLst/>
                          <a:sym typeface="Gill Sans" pitchFamily="80" charset="0"/>
                        </a:rPr>
                        <a:t>5</a:t>
                      </a:r>
                      <a:endParaRPr kumimoji="0" lang="en-US" sz="2800" b="0" i="0" u="none" strike="noStrike" cap="none" normalizeH="0" baseline="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6150">
                <a:tc>
                  <a:txBody>
                    <a:bodyPr/>
                    <a:lstStyle/>
                    <a:p>
                      <a:pPr marL="114300" marR="0" lvl="0" indent="0" algn="l"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dirty="0" smtClean="0">
                          <a:ln>
                            <a:noFill/>
                          </a:ln>
                          <a:effectLst/>
                          <a:sym typeface="Gill Sans" pitchFamily="80" charset="0"/>
                        </a:rPr>
                        <a:t>As a guest, I want to change the dates of a reservation.</a:t>
                      </a:r>
                      <a:endParaRPr kumimoji="0" lang="en-US" sz="2800" b="0" i="0" u="none" strike="noStrike" cap="none" normalizeH="0" baseline="0" dirty="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smtClean="0">
                          <a:ln>
                            <a:noFill/>
                          </a:ln>
                          <a:effectLst/>
                          <a:sym typeface="Gill Sans" pitchFamily="80" charset="0"/>
                        </a:rPr>
                        <a:t>3</a:t>
                      </a:r>
                      <a:endParaRPr kumimoji="0" lang="en-US" sz="2800" b="0" i="0" u="none" strike="noStrike" cap="none" normalizeH="0" baseline="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6150">
                <a:tc>
                  <a:txBody>
                    <a:bodyPr/>
                    <a:lstStyle/>
                    <a:p>
                      <a:pPr marL="114300" marR="0" lvl="0" indent="0" algn="l"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dirty="0" smtClean="0">
                          <a:ln>
                            <a:noFill/>
                          </a:ln>
                          <a:effectLst/>
                          <a:sym typeface="Gill Sans" pitchFamily="80" charset="0"/>
                        </a:rPr>
                        <a:t>As a hotel employee, I can run </a:t>
                      </a:r>
                      <a:r>
                        <a:rPr kumimoji="0" lang="en-US" sz="2800" u="none" strike="noStrike" cap="none" normalizeH="0" baseline="0" dirty="0" err="1" smtClean="0">
                          <a:ln>
                            <a:noFill/>
                          </a:ln>
                          <a:effectLst/>
                          <a:sym typeface="Gill Sans" pitchFamily="80" charset="0"/>
                        </a:rPr>
                        <a:t>RevPAR</a:t>
                      </a:r>
                      <a:r>
                        <a:rPr kumimoji="0" lang="en-US" sz="2800" u="none" strike="noStrike" cap="none" normalizeH="0" baseline="0" dirty="0" smtClean="0">
                          <a:ln>
                            <a:noFill/>
                          </a:ln>
                          <a:effectLst/>
                          <a:sym typeface="Gill Sans" pitchFamily="80" charset="0"/>
                        </a:rPr>
                        <a:t> reports (revenue-per-available-room)</a:t>
                      </a:r>
                      <a:endParaRPr kumimoji="0" lang="en-US" sz="2800" b="0" i="0" u="none" strike="noStrike" cap="none" normalizeH="0" baseline="0" dirty="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dirty="0" smtClean="0">
                          <a:ln>
                            <a:noFill/>
                          </a:ln>
                          <a:effectLst/>
                          <a:sym typeface="Gill Sans" pitchFamily="80" charset="0"/>
                        </a:rPr>
                        <a:t>8</a:t>
                      </a:r>
                      <a:endParaRPr kumimoji="0" lang="en-US" sz="2800" b="0" i="0" u="none" strike="noStrike" cap="none" normalizeH="0" baseline="0" dirty="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1500">
                <a:tc>
                  <a:txBody>
                    <a:bodyPr/>
                    <a:lstStyle/>
                    <a:p>
                      <a:pPr marL="114300" marR="0" lvl="0" indent="0" algn="l"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smtClean="0">
                          <a:ln>
                            <a:noFill/>
                          </a:ln>
                          <a:effectLst/>
                          <a:sym typeface="Gill Sans" pitchFamily="80" charset="0"/>
                        </a:rPr>
                        <a:t>Improve exception handling</a:t>
                      </a:r>
                      <a:endParaRPr kumimoji="0" lang="en-US" sz="2800" b="0" i="0" u="none" strike="noStrike" cap="none" normalizeH="0" baseline="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dirty="0" smtClean="0">
                          <a:ln>
                            <a:noFill/>
                          </a:ln>
                          <a:effectLst/>
                          <a:sym typeface="Gill Sans" pitchFamily="80" charset="0"/>
                        </a:rPr>
                        <a:t>8</a:t>
                      </a:r>
                      <a:endParaRPr kumimoji="0" lang="en-US" sz="2800" b="0" i="0" u="none" strike="noStrike" cap="none" normalizeH="0" baseline="0" dirty="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3400">
                <a:tc>
                  <a:txBody>
                    <a:bodyPr/>
                    <a:lstStyle/>
                    <a:p>
                      <a:pPr marL="114300" marR="0" lvl="0" indent="0" algn="l"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smtClean="0">
                          <a:ln>
                            <a:noFill/>
                          </a:ln>
                          <a:effectLst/>
                          <a:sym typeface="Gill Sans" pitchFamily="80" charset="0"/>
                        </a:rPr>
                        <a:t>...</a:t>
                      </a:r>
                      <a:endParaRPr kumimoji="0" lang="en-US" sz="2800" b="0" i="0" u="none" strike="noStrike" cap="none" normalizeH="0" baseline="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dirty="0" smtClean="0">
                          <a:ln>
                            <a:noFill/>
                          </a:ln>
                          <a:effectLst/>
                          <a:sym typeface="Gill Sans" pitchFamily="80" charset="0"/>
                        </a:rPr>
                        <a:t>30</a:t>
                      </a:r>
                      <a:endParaRPr kumimoji="0" lang="en-US" sz="2800" b="0" i="0" u="none" strike="noStrike" cap="none" normalizeH="0" baseline="0" dirty="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3400">
                <a:tc>
                  <a:txBody>
                    <a:bodyPr/>
                    <a:lstStyle/>
                    <a:p>
                      <a:pPr marL="114300" marR="0" lvl="0" indent="0" algn="l"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smtClean="0">
                          <a:ln>
                            <a:noFill/>
                          </a:ln>
                          <a:effectLst/>
                          <a:sym typeface="Gill Sans" pitchFamily="80" charset="0"/>
                        </a:rPr>
                        <a:t>...</a:t>
                      </a:r>
                      <a:endParaRPr kumimoji="0" lang="en-US" sz="2800" b="0" i="0" u="none" strike="noStrike" cap="none" normalizeH="0" baseline="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
                          <a:srgbClr val="5F7BAE"/>
                        </a:buClr>
                        <a:buSzPct val="150000"/>
                        <a:buFont typeface="Lucida Grande" pitchFamily="80" charset="0"/>
                        <a:buNone/>
                        <a:tabLst>
                          <a:tab pos="914400" algn="l"/>
                        </a:tabLst>
                      </a:pPr>
                      <a:r>
                        <a:rPr kumimoji="0" lang="en-US" sz="2800" u="none" strike="noStrike" cap="none" normalizeH="0" baseline="0" dirty="0" smtClean="0">
                          <a:ln>
                            <a:noFill/>
                          </a:ln>
                          <a:effectLst/>
                          <a:sym typeface="Gill Sans" pitchFamily="80" charset="0"/>
                        </a:rPr>
                        <a:t>50</a:t>
                      </a:r>
                      <a:endParaRPr kumimoji="0" lang="en-US" sz="2800" b="0" i="0" u="none" strike="noStrike" cap="none" normalizeH="0" baseline="0" dirty="0" smtClean="0">
                        <a:ln>
                          <a:noFill/>
                        </a:ln>
                        <a:solidFill>
                          <a:schemeClr val="tx1"/>
                        </a:solidFill>
                        <a:effectLst/>
                        <a:latin typeface="Gill Sans" pitchFamily="80" charset="0"/>
                        <a:ea typeface="ヒラギノ角ゴ Pro W3" pitchFamily="80" charset="-128"/>
                        <a:sym typeface="Gill Sans" pitchFamily="80"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spd="med">
    <p:dissolve/>
  </p:transition>
  <p:timing>
    <p:tnLst>
      <p:par>
        <p:cTn id="1" dur="indefinite" restart="never" nodeType="tmRoot"/>
      </p:par>
    </p:tnLst>
  </p:timing>
</p:sld>
</file>

<file path=ppt/theme/theme1.xml><?xml version="1.0" encoding="utf-8"?>
<a:theme xmlns:a="http://schemas.openxmlformats.org/drawingml/2006/main" name="TechEd2007_template">
  <a:themeElements>
    <a:clrScheme name="Custom 1">
      <a:dk1>
        <a:srgbClr val="000000"/>
      </a:dk1>
      <a:lt1>
        <a:srgbClr val="FFFFFF"/>
      </a:lt1>
      <a:dk2>
        <a:srgbClr val="02024A"/>
      </a:dk2>
      <a:lt2>
        <a:srgbClr val="FFFFCC"/>
      </a:lt2>
      <a:accent1>
        <a:srgbClr val="BA5B20"/>
      </a:accent1>
      <a:accent2>
        <a:srgbClr val="7DCC2E"/>
      </a:accent2>
      <a:accent3>
        <a:srgbClr val="F3EB4F"/>
      </a:accent3>
      <a:accent4>
        <a:srgbClr val="FF9929"/>
      </a:accent4>
      <a:accent5>
        <a:srgbClr val="267182"/>
      </a:accent5>
      <a:accent6>
        <a:srgbClr val="7030A0"/>
      </a:accent6>
      <a:hlink>
        <a:srgbClr val="BABAFC"/>
      </a:hlink>
      <a:folHlink>
        <a:srgbClr val="BABAF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blackGray">
        <a:gradFill flip="none" rotWithShape="1">
          <a:gsLst>
            <a:gs pos="0">
              <a:schemeClr val="accent1">
                <a:tint val="66000"/>
                <a:satMod val="160000"/>
                <a:alpha val="70000"/>
              </a:schemeClr>
            </a:gs>
            <a:gs pos="100000">
              <a:schemeClr val="accent1">
                <a:alpha val="70000"/>
              </a:schemeClr>
            </a:gs>
          </a:gsLst>
          <a:lin ang="5400000" scaled="1"/>
          <a:tileRect/>
        </a:gradFill>
        <a:ln>
          <a:noFill/>
          <a:headEnd type="none" w="med" len="med"/>
          <a:tailEnd type="none" w="med" len="med"/>
        </a:ln>
        <a:effectLst/>
        <a:scene3d>
          <a:camera prst="orthographicFront">
            <a:rot lat="0" lon="0" rev="0"/>
          </a:camera>
          <a:lightRig rig="contrasting" dir="t">
            <a:rot lat="0" lon="0" rev="7800000"/>
          </a:lightRig>
        </a:scene3d>
        <a:sp3d>
          <a:bevelT w="139700" h="139700"/>
        </a:sp3d>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TechEd2008_Dev_4-3 (2)">
  <a:themeElements>
    <a:clrScheme name="TechEd 2008 Developer">
      <a:dk1>
        <a:srgbClr val="000000"/>
      </a:dk1>
      <a:lt1>
        <a:srgbClr val="FFFFFF"/>
      </a:lt1>
      <a:dk2>
        <a:srgbClr val="5F5F5F"/>
      </a:dk2>
      <a:lt2>
        <a:srgbClr val="F2803A"/>
      </a:lt2>
      <a:accent1>
        <a:srgbClr val="FFC000"/>
      </a:accent1>
      <a:accent2>
        <a:srgbClr val="2DB557"/>
      </a:accent2>
      <a:accent3>
        <a:srgbClr val="DF8045"/>
      </a:accent3>
      <a:accent4>
        <a:srgbClr val="2A86DA"/>
      </a:accent4>
      <a:accent5>
        <a:srgbClr val="FF9929"/>
      </a:accent5>
      <a:accent6>
        <a:srgbClr val="808080"/>
      </a:accent6>
      <a:hlink>
        <a:srgbClr val="F9B883"/>
      </a:hlink>
      <a:folHlink>
        <a:srgbClr val="F0ED7B"/>
      </a:folHlink>
    </a:clrScheme>
    <a:fontScheme name="Custom 2">
      <a:majorFont>
        <a:latin typeface="Calibri"/>
        <a:ea typeface=""/>
        <a:cs typeface=""/>
      </a:majorFont>
      <a:minorFont>
        <a:latin typeface="Calibri"/>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a:defRPr sz="2000" dirty="0" smtClean="0">
            <a:solidFill>
              <a:srgbClr val="FFFFFF"/>
            </a:solidFill>
            <a:effectLst>
              <a:outerShdw blurRad="38100" dist="38100" dir="2700000" algn="tl">
                <a:srgbClr val="000000">
                  <a:alpha val="43137"/>
                </a:srgbClr>
              </a:outerShdw>
            </a:effectLst>
            <a:latin typeface="Calibri" pitchFamily="34" charset="0"/>
          </a:defRPr>
        </a:defPPr>
      </a:lstStyle>
      <a:style>
        <a:lnRef idx="0">
          <a:schemeClr val="accent4"/>
        </a:lnRef>
        <a:fillRef idx="3">
          <a:schemeClr val="accent4"/>
        </a:fillRef>
        <a:effectRef idx="3">
          <a:schemeClr val="accent4"/>
        </a:effectRef>
        <a:fontRef idx="minor">
          <a:schemeClr val="lt1"/>
        </a:fontRef>
      </a:style>
    </a:spDef>
  </a:objectDefaults>
  <a:extraClrSchemeLst/>
</a:theme>
</file>

<file path=ppt/theme/theme3.xml><?xml version="1.0" encoding="utf-8"?>
<a:theme xmlns:a="http://schemas.openxmlformats.org/drawingml/2006/main" name="TechEd_Europe">
  <a:themeElements>
    <a:clrScheme name="Custom 26">
      <a:dk1>
        <a:srgbClr val="000000"/>
      </a:dk1>
      <a:lt1>
        <a:srgbClr val="FFFFFF"/>
      </a:lt1>
      <a:dk2>
        <a:srgbClr val="CCFFCC"/>
      </a:dk2>
      <a:lt2>
        <a:srgbClr val="CCCCCC"/>
      </a:lt2>
      <a:accent1>
        <a:srgbClr val="99CC99"/>
      </a:accent1>
      <a:accent2>
        <a:srgbClr val="00994B"/>
      </a:accent2>
      <a:accent3>
        <a:srgbClr val="1E78B9"/>
      </a:accent3>
      <a:accent4>
        <a:srgbClr val="F5821E"/>
      </a:accent4>
      <a:accent5>
        <a:srgbClr val="FFFF11"/>
      </a:accent5>
      <a:accent6>
        <a:srgbClr val="D90026"/>
      </a:accent6>
      <a:hlink>
        <a:srgbClr val="F3EB4F"/>
      </a:hlink>
      <a:folHlink>
        <a:srgbClr val="68188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000" dirty="0" smtClean="0">
            <a:solidFill>
              <a:srgbClr val="FFFFFF"/>
            </a:solidFill>
            <a:effectLst>
              <a:outerShdw blurRad="38100" dist="38100" dir="2700000" algn="tl">
                <a:srgbClr val="000000">
                  <a:alpha val="43137"/>
                </a:srgbClr>
              </a:outerShdw>
            </a:effectLst>
            <a:latin typeface="Calibri"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outs:outSpaceData xmlns:outs="http://schemas.microsoft.com/office/2009/outspace/metadata">
  <outs:relatedDates>
    <outs:relatedDate>
      <outs:type>3</outs:type>
      <outs:displayName>Last Modified</outs:displayName>
      <outs:dateTime>2008-11-10T16:05:57Z</outs:dateTime>
      <outs:isPinned>true</outs:isPinned>
    </outs:relatedDate>
    <outs:relatedDate>
      <outs:type>2</outs:type>
      <outs:displayName>Created</outs:displayName>
      <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Stephen Forte</outs:displayName>
          <outs:accountName/>
        </outs:relatedPerson>
      </outs:people>
      <outs:source>0</outs:source>
      <outs:isPinned>true</outs:isPinned>
    </outs:relatedPeopleItem>
    <outs:relatedPeopleItem>
      <outs:category>Last modified by</outs:category>
      <outs:people>
        <outs:relatedPerson>
          <outs:displayName>Stephen Forte</outs:displayName>
          <outs:accountName/>
        </outs:relatedPerson>
      </outs:people>
      <outs:source>0</outs:source>
      <outs:isPinned>true</outs:isPinned>
    </outs:relatedPeopleItem>
    <outs:relatedPeopleItem>
      <outs:category>Manager</outs:category>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Props1.xml><?xml version="1.0" encoding="utf-8"?>
<ds:datastoreItem xmlns:ds="http://schemas.openxmlformats.org/officeDocument/2006/customXml" ds:itemID="{C9D3A067-4DA6-4C2E-ADB8-09529B3EBA07}">
  <ds:schemaRefs>
    <ds:schemaRef ds:uri="http://schemas.microsoft.com/office/2009/outspace/metadata"/>
  </ds:schemaRefs>
</ds:datastoreItem>
</file>

<file path=docProps/app.xml><?xml version="1.0" encoding="utf-8"?>
<Properties xmlns="http://schemas.openxmlformats.org/officeDocument/2006/extended-properties" xmlns:vt="http://schemas.openxmlformats.org/officeDocument/2006/docPropsVTypes">
  <Template>TechEd2007_template</Template>
  <TotalTime>613</TotalTime>
  <Pages>0</Pages>
  <Words>651</Words>
  <Characters>0</Characters>
  <Application>Microsoft Office PowerPoint</Application>
  <PresentationFormat>Custom</PresentationFormat>
  <Lines>0</Lines>
  <Paragraphs>167</Paragraphs>
  <Slides>17</Slides>
  <Notes>14</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TechEd2007_template</vt:lpstr>
      <vt:lpstr>TechEd2008_Dev_4-3 (2)</vt:lpstr>
      <vt:lpstr>TechEd_Europe</vt:lpstr>
      <vt:lpstr>Let’s talk Scrum</vt:lpstr>
      <vt:lpstr>Session.About.ToString();</vt:lpstr>
      <vt:lpstr>The Agile Manifesto–a statement of values</vt:lpstr>
      <vt:lpstr>We’re losing the relay race</vt:lpstr>
      <vt:lpstr>Scrum</vt:lpstr>
      <vt:lpstr>Product owner</vt:lpstr>
      <vt:lpstr>The ScrumMaster</vt:lpstr>
      <vt:lpstr>The team</vt:lpstr>
      <vt:lpstr>A sample product backlog</vt:lpstr>
      <vt:lpstr>Sprints</vt:lpstr>
      <vt:lpstr>Sprint planning</vt:lpstr>
      <vt:lpstr>A sprint backlog</vt:lpstr>
      <vt:lpstr>The Daily Scrum</vt:lpstr>
      <vt:lpstr>Everyone answers 3 Qs</vt:lpstr>
      <vt:lpstr>The sprint review</vt:lpstr>
      <vt:lpstr>Sprint retrospective</vt:lpstr>
      <vt:lpstr>Questions?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Scrum</dc:title>
  <dc:creator>Stephen Forte</dc:creator>
  <cp:lastModifiedBy>Stephen Forte</cp:lastModifiedBy>
  <cp:revision>125</cp:revision>
  <dcterms:modified xsi:type="dcterms:W3CDTF">2010-11-16T14:25:43Z</dcterms:modified>
</cp:coreProperties>
</file>