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ppt/notesSlides/notesSlide44.xml" ContentType="application/vnd.openxmlformats-officedocument.presentationml.notesSlide+xml"/>
  <Override PartName="/ppt/ink/ink6.xml" ContentType="application/inkml+xml"/>
  <Override PartName="/ppt/ink/ink7.xml" ContentType="application/inkml+xml"/>
  <Override PartName="/ppt/ink/ink8.xml" ContentType="application/inkml+xml"/>
  <Override PartName="/ppt/ink/ink9.xml" ContentType="application/inkml+xml"/>
  <Override PartName="/ppt/notesSlides/notesSlide45.xml" ContentType="application/vnd.openxmlformats-officedocument.presentationml.notesSlide+xml"/>
  <Override PartName="/ppt/ink/ink10.xml" ContentType="application/inkml+xml"/>
  <Override PartName="/ppt/ink/ink11.xml" ContentType="application/inkml+xml"/>
  <Override PartName="/ppt/ink/ink12.xml" ContentType="application/inkml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ink/ink13.xml" ContentType="application/inkml+xml"/>
  <Override PartName="/ppt/ink/ink14.xml" ContentType="application/inkml+xml"/>
  <Override PartName="/ppt/ink/ink15.xml" ContentType="application/inkml+xml"/>
  <Override PartName="/ppt/ink/ink16.xml" ContentType="application/inkml+xml"/>
  <Override PartName="/ppt/ink/ink17.xml" ContentType="application/inkml+xml"/>
  <Override PartName="/ppt/ink/ink18.xml" ContentType="application/inkml+xml"/>
  <Override PartName="/ppt/ink/ink19.xml" ContentType="application/inkml+xml"/>
  <Override PartName="/ppt/ink/ink20.xml" ContentType="application/inkml+xml"/>
  <Override PartName="/ppt/ink/ink21.xml" ContentType="application/inkml+xml"/>
  <Override PartName="/ppt/ink/ink22.xml" ContentType="application/inkml+xml"/>
  <Override PartName="/ppt/ink/ink23.xml" ContentType="application/inkml+xml"/>
  <Override PartName="/ppt/notesSlides/notesSlide48.xml" ContentType="application/vnd.openxmlformats-officedocument.presentationml.notesSlide+xml"/>
  <Override PartName="/ppt/ink/ink24.xml" ContentType="application/inkml+xml"/>
  <Override PartName="/ppt/ink/ink25.xml" ContentType="application/inkml+xml"/>
  <Override PartName="/ppt/ink/ink26.xml" ContentType="application/inkml+xml"/>
  <Override PartName="/ppt/ink/ink27.xml" ContentType="application/inkml+xml"/>
  <Override PartName="/ppt/ink/ink28.xml" ContentType="application/inkml+xml"/>
  <Override PartName="/ppt/ink/ink29.xml" ContentType="application/inkml+xml"/>
  <Override PartName="/ppt/ink/ink30.xml" ContentType="application/inkml+xml"/>
  <Override PartName="/ppt/ink/ink31.xml" ContentType="application/inkml+xml"/>
  <Override PartName="/ppt/ink/ink32.xml" ContentType="application/inkml+xml"/>
  <Override PartName="/ppt/ink/ink33.xml" ContentType="application/inkml+xml"/>
  <Override PartName="/ppt/ink/ink34.xml" ContentType="application/inkml+xml"/>
  <Override PartName="/ppt/ink/ink35.xml" ContentType="application/inkml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1"/>
  </p:notesMasterIdLst>
  <p:sldIdLst>
    <p:sldId id="256" r:id="rId2"/>
    <p:sldId id="379" r:id="rId3"/>
    <p:sldId id="260" r:id="rId4"/>
    <p:sldId id="262" r:id="rId5"/>
    <p:sldId id="266" r:id="rId6"/>
    <p:sldId id="380" r:id="rId7"/>
    <p:sldId id="267" r:id="rId8"/>
    <p:sldId id="268" r:id="rId9"/>
    <p:sldId id="269" r:id="rId10"/>
    <p:sldId id="270" r:id="rId11"/>
    <p:sldId id="271" r:id="rId12"/>
    <p:sldId id="272" r:id="rId13"/>
    <p:sldId id="273" r:id="rId14"/>
    <p:sldId id="274" r:id="rId15"/>
    <p:sldId id="275" r:id="rId16"/>
    <p:sldId id="276" r:id="rId17"/>
    <p:sldId id="277" r:id="rId18"/>
    <p:sldId id="278" r:id="rId19"/>
    <p:sldId id="279" r:id="rId20"/>
    <p:sldId id="280" r:id="rId21"/>
    <p:sldId id="281" r:id="rId22"/>
    <p:sldId id="282" r:id="rId23"/>
    <p:sldId id="283" r:id="rId24"/>
    <p:sldId id="381" r:id="rId25"/>
    <p:sldId id="308" r:id="rId26"/>
    <p:sldId id="309" r:id="rId27"/>
    <p:sldId id="310" r:id="rId28"/>
    <p:sldId id="311" r:id="rId29"/>
    <p:sldId id="312" r:id="rId30"/>
    <p:sldId id="313" r:id="rId31"/>
    <p:sldId id="314" r:id="rId32"/>
    <p:sldId id="382" r:id="rId33"/>
    <p:sldId id="357" r:id="rId34"/>
    <p:sldId id="358" r:id="rId35"/>
    <p:sldId id="359" r:id="rId36"/>
    <p:sldId id="360" r:id="rId37"/>
    <p:sldId id="361" r:id="rId38"/>
    <p:sldId id="362" r:id="rId39"/>
    <p:sldId id="363" r:id="rId40"/>
    <p:sldId id="364" r:id="rId41"/>
    <p:sldId id="365" r:id="rId42"/>
    <p:sldId id="366" r:id="rId43"/>
    <p:sldId id="367" r:id="rId44"/>
    <p:sldId id="368" r:id="rId45"/>
    <p:sldId id="369" r:id="rId46"/>
    <p:sldId id="370" r:id="rId47"/>
    <p:sldId id="371" r:id="rId48"/>
    <p:sldId id="378" r:id="rId49"/>
    <p:sldId id="317" r:id="rId50"/>
    <p:sldId id="318" r:id="rId51"/>
    <p:sldId id="319" r:id="rId52"/>
    <p:sldId id="320" r:id="rId53"/>
    <p:sldId id="321" r:id="rId54"/>
    <p:sldId id="322" r:id="rId55"/>
    <p:sldId id="323" r:id="rId56"/>
    <p:sldId id="324" r:id="rId57"/>
    <p:sldId id="325" r:id="rId58"/>
    <p:sldId id="326" r:id="rId59"/>
    <p:sldId id="327" r:id="rId60"/>
    <p:sldId id="328" r:id="rId61"/>
    <p:sldId id="329" r:id="rId62"/>
    <p:sldId id="330" r:id="rId63"/>
    <p:sldId id="331" r:id="rId64"/>
    <p:sldId id="332" r:id="rId65"/>
    <p:sldId id="333" r:id="rId66"/>
    <p:sldId id="334" r:id="rId67"/>
    <p:sldId id="336" r:id="rId68"/>
    <p:sldId id="337" r:id="rId69"/>
    <p:sldId id="383" r:id="rId70"/>
  </p:sldIdLst>
  <p:sldSz cx="12192000" cy="6858000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032" autoAdjust="0"/>
    <p:restoredTop sz="83051" autoAdjust="0"/>
  </p:normalViewPr>
  <p:slideViewPr>
    <p:cSldViewPr snapToGrid="0">
      <p:cViewPr varScale="1">
        <p:scale>
          <a:sx n="69" d="100"/>
          <a:sy n="69" d="100"/>
        </p:scale>
        <p:origin x="1099" y="72"/>
      </p:cViewPr>
      <p:guideLst/>
    </p:cSldViewPr>
  </p:slideViewPr>
  <p:outlineViewPr>
    <p:cViewPr>
      <p:scale>
        <a:sx n="33" d="100"/>
        <a:sy n="33" d="100"/>
      </p:scale>
      <p:origin x="0" y="-9082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7" d="100"/>
          <a:sy n="67" d="100"/>
        </p:scale>
        <p:origin x="2266" y="77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7" Type="http://schemas.openxmlformats.org/officeDocument/2006/relationships/slide" Target="slides/slide6.xml"/><Relationship Id="rId71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presProps" Target="presProp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112" units="cm"/>
          <inkml:channel name="Y" type="integer" max="16320" units="cm"/>
          <inkml:channel name="F" type="integer" max="255" units="dev"/>
        </inkml:traceFormat>
        <inkml:channelProperties>
          <inkml:channelProperty channel="X" name="resolution" value="999.99994" units="1/cm"/>
          <inkml:channelProperty channel="Y" name="resolution" value="999.99988" units="1/cm"/>
          <inkml:channelProperty channel="F" name="resolution" value="0" units="1/dev"/>
        </inkml:channelProperties>
      </inkml:inkSource>
      <inkml:timestamp xml:id="ts0" timeString="2013-01-25T09:35:20.095"/>
    </inkml:context>
    <inkml:brush xml:id="br0">
      <inkml:brushProperty name="width" value="0.06667" units="cm"/>
      <inkml:brushProperty name="height" value="0.06667" units="cm"/>
      <inkml:brushProperty name="color" value="#3165BB"/>
      <inkml:brushProperty name="fitToCurve" value="1"/>
    </inkml:brush>
  </inkml:definitions>
  <inkml:trace contextRef="#ctx0" brushRef="#br0">-13 52 1,'0'0'19,"0"0"10,1-19-5,-1 19-11,0 0-1,0 0-1,8-21 0,-8 21-3,0 0-1,0 0-2,0 0-1,13-17-1,-13 17-1,0 0-1,0 0 0,22-7 0,-22 7-1,24 4 1,-7-1-1,2 1 1,2-2-1,6 5 1,1 1-1,2-1 1,2 3-1,3 0 0,2 2 0,6-2 1,-3 2-1,2 0 0,2 2 0,3-1 0,0 2 0,-1 1 0,2 1 0,2 0-1,3 1 1,-4-1-1,6 3 1,2-1-1,2-2 1,0 3 0,1 1 0,2-2 0,1 4 0,3 1 0,0-2 0,-1 5 1,3 5-1,1 0 0,-1 1 0,-5 2 1,0 0-1,-3 1 0,-3 2 0,-2 4 0,-6-6 1,-1 2-1,-3 1 0,3 4 1,-1-5-1,1 5 0,0-3 0,2-1 1,2 2-2,0-2 2,2-3-1,-2 1 0,-3-2 0,-1 1 0,-1-2 0,-2 1 0,-2 0 0,1-2 0,-2 1 1,1 1-2,1 0 2,1-1-1,-2 1 0,-2 0 1,0 2-1,-1-1 1,-2-1-1,-4 2 0,1-2 0,4-2 1,-1-2-1,-2 1 0,6-2 0,0 0 0,2-1 0,-1-2 0,4-1 0,-3 2 0,0-2 0,0-4 0,1 1 0,-1 1 0,4-1 0,-2 2 0,5-2 0,-3 1 0,0-2 0,3 1 1,-3-2-1,0 1 0,0-2 0,-2-3 0,1-2 0,1 2 1,-1-4-1,-2 3 1,0-2 0,1-1-1,0-1 1,1 0-1,-1-1 1,0-1 0,0-3-1,2 1 1,3-4-1,1 1 1,3-2-1,-3 1 0,5-3 1,3 2-1,4 1 0,0-1 0,-3 1 0,1 4 0,0-3 1,-3 3-1,-1 3 1,-4-2-1,-1-1 1,-4 1-1,2 1 1,1-2-1,0 0 0,4 1 1,1-1-1,7-1 0,-1 1 0,-2-2 0,-1 0 0,-3-2 0,-5 1 0,-5-5 0,-3 4 0,-9-4-1,-2 1 1,0 2 0,-1-2 0,2 3 0,0 0 0,2 0 0,7 2 0,2 0 0,1 0 0,2 2 1,1 0-2,-1-2 1,0 5 0,-1-2 1,1 1-2,-5-1 1,3 3 0,-2-3 0,-2 2 1,-3-2-1,-3-1 0,-1-1 0,-5-3 0,-4 3 0,-5-3 0,-4-3 0,-17-1 0,20 1 0,-20-1 0,0 0-2,0 0 0,0 0-2,23-1-1,-23 1-8,0 0-22,4-17 0,-4 17-1,0 0 1</inkml:trace>
</inkml:ink>
</file>

<file path=ppt/ink/ink10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112" units="cm"/>
          <inkml:channel name="Y" type="integer" max="16320" units="cm"/>
          <inkml:channel name="F" type="integer" max="255" units="dev"/>
        </inkml:traceFormat>
        <inkml:channelProperties>
          <inkml:channelProperty channel="X" name="resolution" value="999.99994" units="1/cm"/>
          <inkml:channelProperty channel="Y" name="resolution" value="999.99988" units="1/cm"/>
          <inkml:channelProperty channel="F" name="resolution" value="0" units="1/dev"/>
        </inkml:channelProperties>
      </inkml:inkSource>
      <inkml:timestamp xml:id="ts0" timeString="2013-01-25T09:38:15.277"/>
    </inkml:context>
    <inkml:brush xml:id="br0">
      <inkml:brushProperty name="width" value="0.06667" units="cm"/>
      <inkml:brushProperty name="height" value="0.06667" units="cm"/>
      <inkml:brushProperty name="color" value="#3165BB"/>
      <inkml:brushProperty name="fitToCurve" value="1"/>
    </inkml:brush>
  </inkml:definitions>
  <inkml:trace contextRef="#ctx0" brushRef="#br0">-2049-591 18,'0'0'15,"23"20"-4,-23-20-1,23 17-3,-6-6 0,-17-11-2,25 21-1,-25-21 2,34 30-1,-34-30 2,42 34-1,-24-16 0,8 7 0,-8-6-1,4 6 0,-8-4-2,7 5 1,-9-4-2,1 6 0,-3-5 1,2 4-1,-7-3-1,6 2 1,-7 0-1,0 2 0,-4-3 0,-3 6 0,2-3-1,-3 2 1,-3 2-1,3 2 1,-1-1 0,1-1 0,-2-1 0,2 2 0,-4-2 0,3-2 0,-3-2 0,-1-1-1,-3 0 1,-3-1-1,-2-4 0,1 2 1,-4-2-1,5 1 1,-5-2 0,5-2-1,-2 0 2,17-18-2,-29 33 2,14-16-2,-4-2 1,2 1-1,-2 0 0,1-1-1,-4 1 2,1-2-2,-3 0 1,-1 2 1,-2-3-1,-2 0 0,1 1 0,-6-4 0,-4 0 0,-2-1 1,-6-1-1,2-3 0,-2 2 0,0 0 0,-2-1 0,2 0 0,0-1 0,2-1 0,2-1 0,-1-2 0,2 2 0,-2-3 0,-2 1 0,-1-1 0,0 0 0,-1 3-1,0-2 1,-5 0 0,0-1-1,-4-1 1,-4-3 0,-1-1 0,-4-2 1,-3-2-1,-2 1 0,2 1-1,2-4 2,-1 6-2,8 1 2,3 0-1,2 4 0,3 3 0,6-2 0,-3 4 0,-2 2 0,2 1 0,-2-3 0,2 1 0,-4-2 0,2 0 0,1-2-1,5 0 2,5-2-1,1 0 0,6 0 0,0 0 0,4 0 0,4-2 0,-2 2 0,6-2 0,0 0 0,2 0 0,0 0 0,1 2 0,17 0 0,-25-2 0,25 2 0,0 0 0,-22 0 0,22 0 0,0 0 0,0 0 0,0 0 0,0 0 0,0 0 0,-17 0 0,17 0 0,0 0 0,0 0 0,0 0 0,0 0 0,0 0 0,-20-2 0,20 2 0,0 0 0,0 0 0,0 0 0,0 0 0,-19 0 0,19 0 0,0 0 0,0 0 0,0 0 0,0 0 0,0 0 0,0 0 1,0 0-1,0 0 0,0 0 0,0 0 0,0 0 1,0 0-1,0 0 0,0 0 1,0 0-1,31 14 1,-14-9-1,9 7 1,4-3-1,5 7 1,4-1-1,1 5 1,2-1-1,4 2 1,-5-1-1,-2 1 0,-5-3 0,-4-4 1,-5 2-1,-8-4 0,-17-12 0,26 15 0,-26-15 0,0 0 0,0 0 0,0 0-1,0 0 1,0 0 0,0 0-1,0 0 1,-22-11 0,5-1 0,-4-1 0,-9-3 0,0-1 0,-6-2 0,-3-2 0,-4-3-1,-3 2 1,-5 1 0,2-2 0,-6 1 0,2 0 1,-3-2-2,4 6 2,1-2-1,8 5 0,7-1 0,7 1 0,5 3 0,24 12 1,-20-21-1,20 21 0,0 0 0,23-25 1,-5 19 0,10-2-1,7 0 2,5 2-2,11-2 1,-3 0-1,5 0 1,3 0-1,-1-2-1,-1 2 0,-4 2 0,-6-5 0,-7 4 0,-2-1 0,-9 0 0,-2 0-1,-5 0 2,-19 8 1,27-13-2,-27 13 1,17-11 0,-17 11 1,0 0-1,0 0 0,0 0-1,0 0 2,17-14-1,-17 14 0,0 0 0,0 0 0,3 28 1,-6-6 0,2 8-1,-3 6 1,0 10-1,-1 10 2,-3 6-2,0 10 1,-3 2-2,-1 6 1,-1 2 0,-1-8 0,1 0 0,-2-13 0,2-6 0,0-13 0,1-11 0,5-12 0,7-19-1,0 0 0,0 0-3,0 0-12,17-35-20,6 3 0,-2-15-2,13 3 1</inkml:trace>
</inkml:ink>
</file>

<file path=ppt/ink/ink11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112" units="cm"/>
          <inkml:channel name="Y" type="integer" max="16320" units="cm"/>
          <inkml:channel name="F" type="integer" max="255" units="dev"/>
        </inkml:traceFormat>
        <inkml:channelProperties>
          <inkml:channelProperty channel="X" name="resolution" value="999.99994" units="1/cm"/>
          <inkml:channelProperty channel="Y" name="resolution" value="999.99988" units="1/cm"/>
          <inkml:channelProperty channel="F" name="resolution" value="0" units="1/dev"/>
        </inkml:channelProperties>
      </inkml:inkSource>
      <inkml:timestamp xml:id="ts0" timeString="2013-01-25T09:38:15.279"/>
    </inkml:context>
    <inkml:brush xml:id="br0">
      <inkml:brushProperty name="width" value="0.06667" units="cm"/>
      <inkml:brushProperty name="height" value="0.06667" units="cm"/>
      <inkml:brushProperty name="color" value="#3165BB"/>
      <inkml:brushProperty name="fitToCurve" value="1"/>
    </inkml:brush>
    <inkml:brush xml:id="br1">
      <inkml:brushProperty name="width" value="0.06667" units="cm"/>
      <inkml:brushProperty name="height" value="0.06667" units="cm"/>
      <inkml:brushProperty name="color" value="#177D36"/>
      <inkml:brushProperty name="fitToCurve" value="1"/>
    </inkml:brush>
    <inkml:brush xml:id="br2">
      <inkml:brushProperty name="width" value="0.06667" units="cm"/>
      <inkml:brushProperty name="height" value="0.06667" units="cm"/>
      <inkml:brushProperty name="color" value="#ED1C24"/>
      <inkml:brushProperty name="fitToCurve" value="1"/>
    </inkml:brush>
  </inkml:definitions>
  <inkml:trace contextRef="#ctx0" brushRef="#br0">-13 189 1,'0'0'19,"0"0"10,1-19-5,-1 19-11,0 0-1,0 0-1,8-21 0,-8 21-3,0 0-1,0 0-2,0 0-1,13-17-1,-13 17-1,0 0-1,0 0 0,22-7 0,-22 7-1,24 4 1,-7-1-1,2 1 1,2-2-1,6 5 1,1 1-1,2-1 1,2 3-1,3 0 0,2 2 0,6-2 1,-3 2-1,3 0 0,1 2 0,2-1 0,1 2 0,0 1 0,1 1 0,1 0-1,4 1 1,-4-1-1,6 3 1,2-1-1,2-2 1,0 3 0,1 1 0,2-2 0,1 4 0,4 1 0,-2-2 0,0 5 1,3 5-1,2 0 0,-2 1 0,-6 2 1,1-1-1,-3 2 0,-3 3 0,-2 2 0,-6-5 1,-1 3-1,-3 0 0,3 3 1,-1-3-1,1 4 0,0-3 0,3-2 1,1 4-2,0-4 2,1-2-1,-1 2 0,-3-4 0,-1 2 0,-1-1 0,-2 0 0,-2-1 0,1 0 0,-1 0 1,-1 1-2,2 0 2,2-1-1,-4 1 0,0 0 1,-1 2-1,-1-1 1,-3-1-1,-2 2 0,0-2 0,3-2 1,1-2-1,-3 1 0,5-2 0,2 0 0,1-1 0,-2-2 0,5-1 0,-3 2 0,0-2 0,0-4 0,1 1 0,-1 1 0,4-1 0,-1 2 0,4-2 0,-3 1 0,0-2 0,2 1 1,-2-2-1,0 1 0,0-2 0,-1-3 0,0-3 0,1 4 1,-2-5-1,0 3 1,-1-3 0,0 1-1,2-2 1,-1 0-1,1-2 1,-2 1 0,2-4-1,1 1 1,3-4-1,1 1 1,2-2-1,-2 1 0,6-3 1,2 2-1,4 1 0,0-2 0,-3 2 0,0 4 0,2-2 1,-4 2-1,-1 2 1,-4 0-1,-1-2 1,-4 1-1,2 0 1,1-1-1,0 0 0,4 2 1,1-2-1,7-2 0,-1 2 0,-2-1 0,-1-2 0,-3-1 0,-5 2 0,-5-6 0,-3 4 0,-9-4-1,-2 1 1,0 2 0,-1-2 0,2 3 0,0 0 0,2 0 0,7 1 0,2 2 0,1-2 0,2 3 1,1 0-2,-1-1 1,0 4 0,-1-2 1,1 0-2,-4 1 1,1 2 0,-1-3 0,-2 2 1,-3-2-1,-3-1 0,-1-1 0,-5-3 0,-4 2 0,-5-2 0,-4-2 0,-17-2 0,20 1 0,-20-1 0,0 0-2,0 0 0,0 0-2,23-1-1,-23 1-8,0 0-22,4-18 0,-4 18-1,0 0 1</inkml:trace>
  <inkml:trace contextRef="#ctx0" brushRef="#br1" timeOffset="19980.1428">616-428 20,'0'0'20,"0"0"-3,-8-24-1,8 24-1,0 0-2,0 0-3,0 0-2,0 0-2,0 0-1,0 0-3,0 0 0,0 0-1,0 0 0,0 0 1,20 21-1,-20-21 0,15 25 0,-6-7 1,3 2-1,1 1 0,4 2-1,1-1 1,2 4 0,1 0 0,-2-2 0,5 3 0,-3 0 0,3 1 0,0-4-1,1 5 1,-1-2-1,6 2 1,-1 0-1,2 1 0,2-4 1,2 4-1,-1-6 0,1 4 1,1-4-1,1 1 0,-2-1 0,-3-3 0,1 3 0,1 0 0,-4-2 0,0-1 0,-2-2 0,1 1 0,0 0 0,3 1 0,2 0 0,0 1-1,1 2 1,4 0 0,-3 1 0,0 0 0,2 2 0,-3-2 0,0 2 0,1-3 0,1-2 0,-1 4 0,2-4 1,4 4-2,-1-2 2,2 0-1,2 4 0,-1 0 0,0 4 0,4-2 0,-1 1 0,3 0 0,-2-2 0,4-1 0,-4 0 0,3-3 0,-3-3 0,0 0 0,3 0-1,-3-1 1,0-2 0,0 1 0,1-3 0,-4 0 1,-2 1-1,0-4 0,-3 1 0,1 0 0,-5-2 1,1 0-1,2 1 0,0 0 1,0 0-1,4-1 0,1 2 0,3 1 0,3 0 0,0-2 0,-1 4 0,3-1 0,0 0 0,0 1 1,0 2-1,1-3 0,1 2 1,-5-2-1,2 3 1,-3-5-1,-4 2 1,1-1-1,-6-3 0,-1-1 0,-2 2 1,2-2-1,0-2 0,2 2 1,3 0-1,4 2 1,2 0-1,7 2 0,0 2 1,5-1-1,2 3 0,-2-1 0,3 1 0,0-2 0,-3 0 0,-1-1 0,-2-4 1,-4 3-1,-2-2 0,-1-1 0,-3 0 0,-1-1 1,-2 0-1,3-1 0,-1 1 0,-2 0 0,-1-1 1,0 5-1,0-4 0,1 1 0,-1 2 0,-4-2 0,3 2 0,2-2 1,-1-2-1,4 1 0,0-3 0,3 2 0,-1-1 0,0 0 0,0 0 0,-3 1 0,-3 4 0,-1-2 0,-1 2 0,-3 1 0,1-2 0,0 6 0,3-2 0,-2-1 0,0 0 0,5-1 0,-4-1 0,2-2 0,-1 1 1,1-2-1,-4 1 0,3-1 0,-2-3 0,-1 3 0,-1-4 0,-1 1 0,0-3 0,-2 0 0,1-3 1,-1 0-1,1-2 0,-1-1 0,-1 0 0,3 3 0,1-2 0,-4 2 0,-1-2 0,1 2 0,-2-2 0,-3 3 0,-2 0 0,-4-3 0,-3 2 0,-4-2 0,-17-1 0,24 4 0,-24-4 0,0 0 0,0 0-1,0 0 1,0 0 0,-34-21 0,-1 8 0,-9-5 0,-13-4 0,-11-6 0,-11-3 1,-6-1-2,-5-5 2,-5 2-1,1 1 0,8 0-1,8 6 1,8 3 0,10 4 0,8 1 0,9 6 0,12 4 0,7 3 0,24 7 0,-24-5 0,24 5 0,0 0 1,0 0-1,0 0 0,0 0 0,0 0 0,23 1 0,-4 3 0,5 3 0,8 2 1,13 8-1,8 2 0,11 6 0,11 5 0,9 2 0,8 6 0,15 4 0,-4-4 0,0-2 1,-4-2-2,-7-1 2,-11-7-1,-10 0 0,-17-9 0,-15-4 0,-12-2 0,-27-11 0,20 15 0,-20-15 0,-20 9 0,-3-5 1,-10 1-1,-7 1 0,-16 4 0,-8 0 1,-11 2-1,-9 2 1,-4 2 0,-7-1-1,1 1 1,-5 1 0,5-3 0,8-1 0,8-4 0,12 2-1,6-7 1,16 1 0,7-3-1,16 0 1,21-2 0,-19-6-1,19 6 1,0 0 0,17-10-1,-17 10 1,23-9-1,-23 9 0,25-9 0,-25 9 0,22-7 0,-22 7 1,0 0-2,18-9 1,-18 9-1,0 0 1,14-23-1,-14 23 1,10-29-1,-2 6 1,-1-5 0,1-4 0,0-7 0,0-5 0,-3-6 0,1-5 0,2-1 0,1 0-1,-2 0 2,3 4-1,1 10 0,0 4 0,1 9 0,-3 5 0,-9 24-1,12-19-2,-3 41-8,-9-22-17,-10 29-10,-1-8-1,6 2 0</inkml:trace>
  <inkml:trace contextRef="#ctx0" brushRef="#br2" timeOffset="4.0002">7345 3410 7,'0'0'20,"0"0"-4,0 0-3,0 0-1,0 0-1,17-2-1,-17 2-1,0 0-2,0 0 0,0 0-2,0 0-2,0 0-1,0 0-1,17-1 0,-17 1-1,0 0 0,0 0 1,0 0-1,0 0 1,-24 11-1,24-11 1,-25 8 0,8-4 0,17-4 0,-38 8 1,20-3-1,-6-4 0,3 2 0,-3-2 0,0 2 0,-3-6 0,2 3 0,-2-4 0,2 3-1,-2-3 1,0 3 0,-2-3-1,4 4 1,-2-3-1,-1 2 0,1 1 1,-1 0-1,-4-3 0,6 2 0,-4-3 0,0 0 1,-5 0-1,3-2 0,-5 1 1,-1-2-1,1-1 0,-4 3 0,-2-3 0,-2 1 0,-5-3 1,1 0-2,-3 1 2,0 1-1,-3-1 0,1-1 0,-2 2 0,4 0 0,2-1 0,0 2 1,2-2-1,-4 0 0,1-1 0,2-2 0,-2-1 0,-1 0 0,-4-3 0,0 1 0,-4-1 1,2 0-1,-5-1 0,-4 2 0,-2-2 0,2 1 0,-1-2 0,-1 4 0,4-4 0,-2 2 0,4-1 1,3 0-1,0-1 0,2-2 0,1 2 0,-1-2-1,0 1 2,2 2-2,0-3 1,0 0 0,0-4 0,0 2 1,-2 1-2,-2 0 1,-1-2-1,-3 2 2,-4-2-2,3 3 1,1-1-1,-2 2 1,2-2 0,7-2 0,-2-1 1,3 1-1,0-2 1,1-1-1,1-2 0,0 1 0,2 0 0,-2-3 0,0 0 1,0 0-1,0-4 0,-1 0 1,-2-1-1,-5 2 1,-2-3-1,-4 1 1,-1-2-1,-2 2 1,-2-1-1,-4 1 0,-3-2 1,2 1-1,1-3 0,2 2 0,1 2 1,-2-1-1,-1-1 0,2 2 0,2-1 0,-3-2 1,1-1-2,2 2 2,3 1-1,4 1 0,7 2 0,3-1 2,7 8-2,9 3 0,5 2 1,6 3-1,6 2 1,6 6-1,17 10 0,-24-18 1,24 18-1,-18-10 0,18 10 0,-17-10 0,17 10 0,-25-9 0,25 9 0,-31-13 0,31 13 0,-28-14 0,28 14 0,-25-10 0,25 10 0,-18-6 0,18 6 0,0 0 0,-20-9 0,20 9 0,0 0 0,-18-12 0,18 12 0,0 0 0,-20-17 0,20 17 0,0 0 0,0 0 0,-18-14 0,18 14 0,0 0 0,0 0 0,0 0 0,0 0 0,0 0 0,0 0 0,0 0 0,0 0 0,0 0 0,0 0 0,0 0 0,3 23-1,-3-23 1,15 29 0,-2-7 0,2 3 0,2 2 0,0-1 0,5 5 0,-4 1 0,5-1 0,1-1 0,-1 1 0,-2 0-1,2-3 2,1-2-1,1-3 1,-1-2-2,0 1 2,-3-5-1,-2-4 1,1 1-1,-20-14 0,27 20 0,-27-20 0,0 0 0,17 13 0,-17-13-1,0 0 1,0 0 0,0 0 0,0 0 0,0 0 0,-25-25 0,25 25 0,-36-34-1,10 10 1,-4-5 0,-9-6 0,-6-2 1,-7-4-2,-4-5 2,0 0-1,0 2 1,3-3-1,1 3 0,5 4 1,11 1-1,3 2 0,10 2 0,2 6 0,7 2 0,4 6 1,2 2-1,8 19 0,-11-29 0,11 29 0,0 0 0,-17-19 0,17 19 0,0 0 0,0 0 0,-18-2 0,18 2 0,0 0 0,32 21 0,-8-8 1,7 3-1,9 3 0,11 2 0,9 3 0,5-1 0,7 2-1,5 2 1,-1 0 0,5 1 0,1-2 0,-9 1 0,-5-3 0,-7-1 0,-9-5 0,-10-2 0,-10-2 0,-8-5 0,-24-9 0,22 13 0,-22-13 0,0 0 0,0 0-1,0 0 1,-13 18 0,13-18 0,0 0 0,-28 16 0,28-16 0,-31 17 1,9-5-1,-8 3 0,0 2 0,-6 7 1,-3 1 0,-4 2-1,1 2 1,2 2-1,1 0 1,3 2-1,4-1 1,3-1-1,6-2 0,2 0 0,1-2 0,2 0 1,5-7-1,4-2 0,9-18 0,-16 22 1,16-22-1,0 0 0,0 0 0,0 0 0,0 0-2,8-23-1,-8 23-6,2-25-17,-2 25-10,11-27-1,-11 27 0</inkml:trace>
</inkml:ink>
</file>

<file path=ppt/ink/ink12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112" units="cm"/>
          <inkml:channel name="Y" type="integer" max="16320" units="cm"/>
          <inkml:channel name="F" type="integer" max="255" units="dev"/>
        </inkml:traceFormat>
        <inkml:channelProperties>
          <inkml:channelProperty channel="X" name="resolution" value="999.99994" units="1/cm"/>
          <inkml:channelProperty channel="Y" name="resolution" value="999.99988" units="1/cm"/>
          <inkml:channelProperty channel="F" name="resolution" value="0" units="1/dev"/>
        </inkml:channelProperties>
      </inkml:inkSource>
      <inkml:timestamp xml:id="ts0" timeString="2013-01-25T09:38:15.281"/>
    </inkml:context>
    <inkml:brush xml:id="br0">
      <inkml:brushProperty name="width" value="0.06667" units="cm"/>
      <inkml:brushProperty name="height" value="0.06667" units="cm"/>
      <inkml:brushProperty name="color" value="#3165BB"/>
      <inkml:brushProperty name="fitToCurve" value="1"/>
    </inkml:brush>
  </inkml:definitions>
  <inkml:trace contextRef="#ctx0" brushRef="#br0">3186 91 15,'0'0'13,"-21"-18"-2,21 18-2,-27-17-2,27 17-1,-21-21-1,21 21 1,-17-18-2,17 18 1,0 0-1,-11-18 1,11 18-1,0 0 1,0 0-1,0 0 1,17 12-1,-17-12 0,0 0 0,0 0 0,12 22-1,-12-22 0,8 23 0,-8-23-1,14 32 0,-14-32-1,20 37 1,-11-15-1,4 3 1,-1 0 0,3 6-1,-2-4 1,1 5-1,-2 2 0,0-3 0,-3 2 0,3 3 0,-4-2 0,-1 0 0,1 1-1,0 1 1,-4 1 0,0-1 0,-3-1-1,-1 0 0,-1-2 2,-3 2-1,-4-1 0,0 0 0,-2 0 0,1 1-1,-3 1 2,3 1-2,-1-2 0,-2 1 0,3-3 0,-2 5 1,2-6-1,-2 1 1,-3-1-1,0 1 0,0 1 0,0-2 1,-2 1-1,3 2 0,-4-1 0,-1 2 0,5 2 0,-3-2 0,0 2 0,-1 4 0,-1-6 0,0 1 0,0 2 1,1-3-1,-4 1 1,-2-1-1,-1-1 1,-1-1 0,-2 2 1,-2 0-1,-3-2 2,1 4-2,-4 1 1,-2 0 0,-2-2 0,-1 2-1,-5 2-1,1-1 1,0 3-1,-7-3 0,2 3 0,-4 2 1,-1 0-1,0 2 1,-4 0-1,0 3 0,-4 2 1,2-2-1,0-2 0,0 1 0,-1-4 1,0 2-1,1-4 0,-4-3 1,3-3-1,-3 2 0,0-3 1,1 2-1,-1 0 1,5 2-1,-1 1 0,2-1 1,2 0-1,0-3 1,1-2-1,-1 0 1,0-5 0,0-4 0,3-4-1,-1 0 1,2-2-1,7-3 1,-2-2-1,9-1 0,-1-3 1,6 1-1,5-3 0,2-1 0,2-2 0,7 2 0,0-4 0,17-4 0,-19 8 0,19-8 0,0 0 0,0 0 0,0 0 0,0 0 1,0 0-1,0 0 0,0 0 0,0 0 0,0 0 0,0 0 0,-17 1 0,17-1 1,0 0-1,0 0 0,0 0 0,0 0 0,0 0 0,0 0 0,0 0 0,0 0 0,0 0 0,-8-21 0,8 21 0,0 0 0,-6-19 0,6 19 0,-6-21 1,6 3-1,-2 1 0,2-7 0,2 0 0,-2-5 0,2-6 0,2-2-1,2-2 0,-1 0 1,3 2-1,-1 0 0,-1 2 1,2 4-1,0 10 1,-4 1 0,-4 20 0,10-24 0,-10 24 0,0 0-1,0 0 1,0 0 0,0 0 0,-4 17-1,-4 2 1,-2 10 0,-4 7 0,-4 6 0,-2 6 1,-2 2-1,0 4 1,-3 4 0,2 0-1,-2-2 1,5-3-1,1 2 0,2-7 0,5 2 0,3-7 0,1-4 0,4-7 0,0-7 0,4-4 0,4-2 0,-4-19 0,17 24 0,-17-24 0,25 12 0,-7-9 0,0 1 0,8-2 0,2 0 0,0-4 1,1 0-1,2-4 0,2 1 0,2-6 0,-3-2 0,4-2 1,-4-1-1,1-1 0,-2 0 0,2 3 0,-6-2 0,-1 3 0,-3 0 0,-3 3 0,-20 10 0,29-17 0,-29 17 0,18-16 0,-18 16 0,0 0 0,0 0 1,17-17-2,-17 17 1,0 0 0,17-12 0,-17 12 0,0 0 0,0 0 0,18-18-1,-18 18 1,-8-20 0,0 3 0,-4-7 0,-2-5 0,-4-6 0,-6-4 0,-4-2 0,-2-2 0,0 1 0,-4-2 0,4 2-1,0 6 1,2 3-1,4 6 0,2-1-1,2 6-1,0-4-1,20 26-9,-36-32-17,36 32-7,-10-28-2,10 28 2</inkml:trace>
</inkml:ink>
</file>

<file path=ppt/ink/ink13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112" units="cm"/>
          <inkml:channel name="Y" type="integer" max="16320" units="cm"/>
          <inkml:channel name="F" type="integer" max="255" units="dev"/>
        </inkml:traceFormat>
        <inkml:channelProperties>
          <inkml:channelProperty channel="X" name="resolution" value="999.99994" units="1/cm"/>
          <inkml:channelProperty channel="Y" name="resolution" value="999.99988" units="1/cm"/>
          <inkml:channelProperty channel="F" name="resolution" value="0" units="1/dev"/>
        </inkml:channelProperties>
      </inkml:inkSource>
      <inkml:timestamp xml:id="ts0" timeString="2013-01-25T09:40:34.262"/>
    </inkml:context>
    <inkml:brush xml:id="br0">
      <inkml:brushProperty name="width" value="0.06667" units="cm"/>
      <inkml:brushProperty name="height" value="0.06667" units="cm"/>
      <inkml:brushProperty name="color" value="#3165BB"/>
      <inkml:brushProperty name="fitToCurve" value="1"/>
    </inkml:brush>
  </inkml:definitions>
  <inkml:trace contextRef="#ctx0" brushRef="#br0">0 1017 17,'0'0'10,"0"0"0,0 0-2,0 0 0,0 0-1,0 0-1,0 0-2,0 0 1,17 8 1,-17-8 0,0 0 0,0 0 0,24 20-1,-24-20 0,0 0-1,18 15 0,-18-15-2,18 16 0,-18-16 0,26 15 0,-26-15-1,33 21 0,-16-9 0,-17-12 0,35 25 0,-18-14 0,5 1 1,-22-12-1,36 25 0,-19-15 0,3 2 0,-1 1 0,2 0-1,-2 1 0,2-1 1,0 3-2,3 1 2,-2 1-2,-4-1 1,4 3 0,-2-1 1,-3-1-2,0 2 2,-17-20-1,28 34 0,-28-34 0,24 28 0,-24-28 1,24 28-1,-24-28 0,26 24 0,-26-24 1,28 29-1,-11-13 0,-17-16 0,32 28 0,-12-13 0,1-2 0,1 2 0,2 1 0,1-2 0,0 2 0,6 3 0,-2-2 1,5 3-1,0-1 0,2 1 0,3-3 0,1 2 0,5-2 1,-1 1-1,3-2 0,-3-3 0,3 0 1,-1-1-1,-4 0 1,3-2-1,-2-2 1,-2 1-1,0-4 1,-2 6-1,0-6 0,1 5 0,-2-1 0,4-1 1,2 4-1,0-3 0,0 3 0,2-1 0,1 1 0,0 0 1,1 0-1,0-1 0,-2 1 1,1 0 0,5-2 0,0 2-1,4-2 2,1 2-2,3-3 1,0 0-1,2 2 0,0-4 0,-3 7 1,0-4-2,-3 0 1,-3 5 0,2-2 0,-5-2 0,2 1 0,0 0-1,-2-7 2,2 7-1,-2-8 1,1 2-1,1-2 0,0 1 0,-1-1 1,2 0-1,3 1 0,3 2 0,2-2 0,0 1 0,3-2 1,-2 2-1,0-2 1,-2 2-1,-2-2 0,-2 0 0,-4 0 1,0 1-1,2 0 0,0 2 0,0-2 0,0 1 0,-2 0 0,2-2 0,-2-1 0,3 0 1,-2-2-1,-1-1 0,3-1 0,1-2 1,4 3-1,-1-1 1,3-3-1,0 2 0,-2-2 1,1 2-1,-1-2 0,-1-2 0,-6-2 0,6 3 0,-6-4 1,3 1-1,-4-4 0,3 2 0,-2 1 1,2-3-1,-2-1 1,2-3 0,-2 1-1,3 2 1,3-3-1,2-2 0,2 1 0,-2 1 1,3 1-1,-1-1 0,0 2 0,-3-2 0,-3-2 0,-5 1 0,3-2 1,-6-2-1,0 0 1,-1-3-1,-2 0 0,0-2 0,1-2 0,0 0 0,-3-1 1,2-2-1,0 2 0,0-2 0,5-2 0,0 1 0,2-3 0,4-2 0,-1 2 0,3-1 0,-2-1 0,3 2 0,-1-1 0,-2 0 0,-1 4 0,-4-1 1,4 1-1,0 0 0,0 1 0,0 3 1,-1-1-1,1 0 0,0-1 1,4 4-1,-1-6 0,3-2 0,0 0 0,6 0 0,-2 0 0,6-1 0,0 0-1,2 1 1,-4 0 0,2 2 0,-5-2 0,0-1 0,-1 0 0,-2-2 0,-2-2 1,-2 1-2,0-2 2,-2-2-2,1 2 2,1 0-1,-1-1 0,1 2 0,0 1 0,1 3 0,-1 3 0,0 0 0,-3 1 0,1 5 0,-5 3 0,-4-2 0,-3 3 0,-9 2 0,0 2 1,-6 4-1,-6 2 0,-3 4 0,-5 2 0,-17 6 0,23-11 0,-23 11 1,0 0-1,0 0 0,0 0 0,0 0 0,0 0 0,0 0 0,0 0 0,0 0 0,0 0 0,-19 13 0,19-13 0,0 0 0,0 0 0,-24 15-5,28 4-20,-4-19-10,0 0-2,-17 12 1</inkml:trace>
</inkml:ink>
</file>

<file path=ppt/ink/ink14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112" units="cm"/>
          <inkml:channel name="Y" type="integer" max="16320" units="cm"/>
          <inkml:channel name="F" type="integer" max="255" units="dev"/>
        </inkml:traceFormat>
        <inkml:channelProperties>
          <inkml:channelProperty channel="X" name="resolution" value="999.99994" units="1/cm"/>
          <inkml:channelProperty channel="Y" name="resolution" value="999.99988" units="1/cm"/>
          <inkml:channelProperty channel="F" name="resolution" value="0" units="1/dev"/>
        </inkml:channelProperties>
      </inkml:inkSource>
      <inkml:timestamp xml:id="ts0" timeString="2013-01-25T09:40:27.886"/>
    </inkml:context>
    <inkml:brush xml:id="br0">
      <inkml:brushProperty name="width" value="0.06667" units="cm"/>
      <inkml:brushProperty name="height" value="0.06667" units="cm"/>
      <inkml:brushProperty name="color" value="#3165BB"/>
      <inkml:brushProperty name="fitToCurve" value="1"/>
    </inkml:brush>
  </inkml:definitions>
  <inkml:trace contextRef="#ctx0" brushRef="#br0">0-3 10,'21'6'16,"-21"-6"-3,0 0-2,18 2-2,-18-2-1,18 6-3,0-1 0,-18-5-1,28 8 0,-28-8-1,35 9 1,-35-9 0,36 12 0,-36-12 0,38 12-1,-20-8 0,6 6 0,-7-6-1,6 5 0,-3-1 0,4 1 0,-3-1-1,5 4 1,-4-1-1,6 2 0,0-1 0,5 4 0,-5-1 0,5 1-1,0-1 1,-1 2-1,3-1 1,0 0-1,-4-1 1,5 1-1,-4-2 1,2 2-1,1-1 1,-1 1-1,2 0 1,-2 1-1,5-2 1,0 2-1,4 0 0,1-1 1,1 2-1,3 0 0,-1 0 1,1 2-1,0-2 0,0 4 1,-3-2-1,0 1 0,-1 0 1,-2 1-1,1-2 1,-3 1-1,2 0 1,-4 1 0,-2-1-1,2 3 1,-3-5-1,-1 2 1,1 0 0,1 2-1,-1 1 1,3 0-1,1 1 0,3 1 1,0 0-1,0 4 1,-1-5-1,3 0 1,-1-2 0,4 3 0,-5-2-1,7 2 1,-3-2-1,4 4 1,-2-4-1,3 1 0,-5 0 0,-2 1 1,0-4-1,2 4 1,-3-2-1,-2-2 1,-2 1 0,2-2-1,-2 3 2,0-4-1,-3 2 0,2 3 0,-4-1 1,-2-1-2,0-1 1,-1 2-1,-1 2 0,0-2 0,-4 0 0,-3-3 0,1 2 0,-1-1 0,-2 3 0,2-1 0,-2 0 0,-1 0 0,-1 2 0,2-2 1,-1 1-1,-2 0 0,-1 1 0,1-1 0,-5 0 0,0 3 1,1 0-1,-5 0 0,-1 0 0,-3 0 0,-2 0 0,-6-1 0,-2-2 0,-3-3 0,-3-2 0,-5 1 0,-1-4 1,-3-1-1,-3-4 0,-2-1 0,-1 1 0,-2-3 0,-2 2 0,-2-2 0,1-1 0,-4-1 0,0 1 0,-1 0 0,-2-3 0,-4 2 0,-1-2 0,-1 1 0,-2 0 0,-2 0 0,-1-3 0,1 3 0,-2-2 0,2 0 0,-3 0 1,3-3-1,1 2 0,-1-2 0,-2 3 0,-3-1 0,1-2 0,-1 3 0,-2 0 0,-1 1 0,-2-1 0,2 2 0,1-2 0,3 0 0,4 0 0,1-2 0,3-4 0,0 2 0,-1-4 0,5 2 0,-3-2 0,0-1-1,1 1 1,2 0 0,0 0 0,-2 1 0,-1 3 0,2-1 0,-4 2 0,2 2 0,1 1 0,-4 0 0,-1-3 0,-1 2 0,0 0 0,-2-3 0,2 0 0,-1-2 0,-1 2 0,2-1 0,4 1 0,4 0 0,1 1 0,2-1 0,6 4 0,2-2 0,4 2 0,2-2 0,1 2 0,1-2 0,0-1 0,-2-1 0,-1 0 0,0-1 0,-4-1 0,4 0-1,0-2 1,2 2 0,22 2 0,-26-4 0,26 4 0,0 0 0,0 0 0,-18-2 0,18 2 0,0 0 0,0 0 0,0 0 0,0 0 0,0 0 0,0 0 0,0 0 0,0 0 0,0 0 0,0 0 0,0 0 0,0 0 0,0 0 0,0 0 0,0 0-1,0 0 1,0 0 0,0 0 0,0 0 0,0 0 0,0 0 0,0 17 0,0-17 0,0 0 0,26 21 0,-26-21 0,39 28 1,-13-10-1,8-1 2,4 4 0,2 1 0,7-2 0,-1 1 0,0-1 0,-2-1 0,-2-3 0,-3 1-1,-9-8-1,-3 5 0,-6-8 0,-3 1 0,-18-7 0,20 11 0,-20-11 0,0 0 0,0 0 0,-11-22-1,-6 13 1,-11-11 0,-6 1-2,-14-10 1,-8-2-1,-9-6 1,-5-6-1,-3-1 0,-1-6 1,1 0-1,2-4 2,8 5 0,11-1 0,7 6 0,9 4 0,10 3 1,10 8-1,12 6 0,8 6 0,-4 17 0,32-19 1,-12 16-1,8 7-1,0 2 1,4 2 0,5 1 0,1 3 0,9 0 1,5 1-1,6 1 1,6-1-1,1 0 1,5 3-1,0-2 1,-3-1-1,-3-1 0,-4 1 0,-6-1 0,-7-5 0,-5 4 0,-8-6 0,-4 0 0,-7 2-1,-3-2 1,-20-5-1,0 0-2,21 26-9,-42-32-20,21 6-4,-21-4-1,21 4 0</inkml:trace>
</inkml:ink>
</file>

<file path=ppt/ink/ink15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112" units="cm"/>
          <inkml:channel name="Y" type="integer" max="16320" units="cm"/>
          <inkml:channel name="F" type="integer" max="255" units="dev"/>
        </inkml:traceFormat>
        <inkml:channelProperties>
          <inkml:channelProperty channel="X" name="resolution" value="999.99994" units="1/cm"/>
          <inkml:channelProperty channel="Y" name="resolution" value="999.99988" units="1/cm"/>
          <inkml:channelProperty channel="F" name="resolution" value="0" units="1/dev"/>
        </inkml:channelProperties>
      </inkml:inkSource>
      <inkml:timestamp xml:id="ts0" timeString="2013-01-25T09:40:31.241"/>
    </inkml:context>
    <inkml:brush xml:id="br0">
      <inkml:brushProperty name="width" value="0.06667" units="cm"/>
      <inkml:brushProperty name="height" value="0.06667" units="cm"/>
      <inkml:brushProperty name="color" value="#3165BB"/>
      <inkml:brushProperty name="fitToCurve" value="1"/>
    </inkml:brush>
  </inkml:definitions>
  <inkml:trace contextRef="#ctx0" brushRef="#br0">3168 103 18,'0'0'13,"0"0"-1,0 0-2,-26-26-1,26 26-2,-14-20-2,14 20-2,-16-21 1,16 21-1,-10-19 1,10 19 0,0 0 0,0 0 1,-5-17 0,5 17-1,0 0-1,0 0 0,0 0-1,11 23 0,-11-23 0,14 24 0,-14-24 0,19 30 0,-19-30 0,31 35 1,-11-18-1,4 6 0,1 1 0,6 4 0,-2 1 0,2 9-1,-2-2 0,0 6 0,-3 9-1,-4 1 1,-3 4-1,1 4 1,-5 1-1,-1 3 1,-4-1-1,-1 1 1,-5-5-1,-3-2 2,-2-2-1,-4-3 1,-2 0 0,-2 0-1,-5-4 1,1 0-1,-4-2 1,-1 2-2,-6 0 1,0 3-1,-8-7 1,0 7 0,-5-5-1,-2 6 1,-1 0 0,-2 3 0,-1-2-1,4 3 1,-1-4 0,2 3-1,0-2 1,2-2-1,-1-2 1,2 1 0,-3-6-1,2 0 1,-3-3-1,2-2 1,-2-5-1,0 2 0,1-2 0,-2-4 0,1 0 0,-1-2 1,-3 0-1,1 0 0,-6 0 0,1-4 0,-1 4 0,-3-2 0,3 4 0,2-2 1,2 5-1,1 0 1,4-1-1,1 3 0,2-2 0,1 2 0,-2 0 0,1-1 1,-5 1-1,1-2 0,-3-2 0,0 2 0,-1-2 0,-2-3 1,2 0-1,0-3 0,1-1 0,2 4 1,1-4-1,1 4 0,2-2 0,1-2 0,-3 1 0,0 2 0,-1-3 0,3 1 1,-3-2-1,1 3-1,-3 0 2,0 0-1,1 2 0,-2-1 0,2 2 0,-4-1 0,2 2 0,-4-4 0,5 4 0,-1-1 1,3-2-1,-1 2 0,1-2 0,4-1 1,1 0-1,-1 0 1,1 0-1,5-2 1,-1-2-1,4 0 1,1-1-1,2-8 1,2 3-1,5-5 0,17-11 0,-25 17 0,25-17 0,0 0 0,-19 11 1,19-11-1,0 0 0,0 0 1,0 0-1,-4-29 1,4 11-1,0-3 0,1-6 0,2-2 0,1-4 0,-3-6 0,6 0 0,-2 1 0,3-1 0,0 0 0,2 3 0,0 3 0,1-2 0,4 10-1,-6 1 1,7 7 0,-7-1 0,-9 18-1,18-20 1,-18 20 0,0 0 0,0 0-1,-7 31 2,-8-10-2,1 13 2,-4 0-1,2 10 0,-5 0 0,4 6 0,-1 3 1,4 2-1,-2-2 0,2-2 0,2 2 0,4-2 0,3-5 1,4-2-1,2-2 0,4-8 0,6-2 0,4-1 0,6-7 0,8-5 0,5-2 0,3-5-1,6-3 2,2-5-2,3-1 2,0-7-1,0-4 0,-1-4 0,-1-1 1,-2-6-1,-1-1 0,-4-3 0,-5-1 0,-4 3 0,-8-2-2,0 7-1,-14-10-6,14 22-19,-22-19-9,0 23 0,10-35-2</inkml:trace>
</inkml:ink>
</file>

<file path=ppt/ink/ink16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112" units="cm"/>
          <inkml:channel name="Y" type="integer" max="16320" units="cm"/>
          <inkml:channel name="F" type="integer" max="255" units="dev"/>
        </inkml:traceFormat>
        <inkml:channelProperties>
          <inkml:channelProperty channel="X" name="resolution" value="999.99994" units="1/cm"/>
          <inkml:channelProperty channel="Y" name="resolution" value="999.99988" units="1/cm"/>
          <inkml:channelProperty channel="F" name="resolution" value="0" units="1/dev"/>
        </inkml:channelProperties>
      </inkml:inkSource>
      <inkml:timestamp xml:id="ts0" timeString="2013-01-25T09:40:28.741"/>
    </inkml:context>
    <inkml:brush xml:id="br0">
      <inkml:brushProperty name="width" value="0.06667" units="cm"/>
      <inkml:brushProperty name="height" value="0.06667" units="cm"/>
      <inkml:brushProperty name="color" value="#3165BB"/>
      <inkml:brushProperty name="fitToCurve" value="1"/>
    </inkml:brush>
  </inkml:definitions>
  <inkml:trace contextRef="#ctx0" brushRef="#br0">899 1722 6,'0'0'28,"12"-26"2,-12 26-1,21-4-17,-21 4-4,0 0-1,0 0 0,-12 49 0,-7-16-1,9 23 0,-13 0 1,6 16-2,-6 3-1,5 6-1,-1-6 0,3 1-1,5-11 0,-1-8-2,11-2-6,-16-17-28,14-12-1,3-26 0,0 0-2</inkml:trace>
</inkml:ink>
</file>

<file path=ppt/ink/ink17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112" units="cm"/>
          <inkml:channel name="Y" type="integer" max="16320" units="cm"/>
          <inkml:channel name="F" type="integer" max="255" units="dev"/>
        </inkml:traceFormat>
        <inkml:channelProperties>
          <inkml:channelProperty channel="X" name="resolution" value="999.99994" units="1/cm"/>
          <inkml:channelProperty channel="Y" name="resolution" value="999.99988" units="1/cm"/>
          <inkml:channelProperty channel="F" name="resolution" value="0" units="1/dev"/>
        </inkml:channelProperties>
      </inkml:inkSource>
      <inkml:timestamp xml:id="ts0" timeString="2013-01-25T09:40:39.993"/>
    </inkml:context>
    <inkml:brush xml:id="br0">
      <inkml:brushProperty name="width" value="0.06667" units="cm"/>
      <inkml:brushProperty name="height" value="0.06667" units="cm"/>
      <inkml:brushProperty name="color" value="#3165BB"/>
      <inkml:brushProperty name="fitToCurve" value="1"/>
    </inkml:brush>
  </inkml:definitions>
  <inkml:trace contextRef="#ctx0" brushRef="#br0">-8 31 1,'0'-18'21,"0"18"-9,0 0-1,24-9 0,-24 9-1,21-4-2,-3 5 0,-18-1-1,30 3 0,-30-3-1,35 3-1,-16-3-1,5 6 0,-2-6-1,5 6 1,-2-6-1,5 5 0,-1-2-1,2 1 0,3 0-1,2 1 0,3-1-1,4 1 1,2 2 0,3-2 0,0-1 0,4 4 0,-4-4 0,0 2 0,-1-2 0,1 4 0,-6-2 0,4 5-1,-6 0 1,0 1 0,-3 1-1,-1 0 1,-3 1 0,1 2-1,-4 0 1,-2 1-1,2 0 0,0 5 1,1-3-1,5 6 0,3 4 0,5 2 1,4 1-1,8 5 1,4-1-1,1 6 0,7 0 0,0-2 0,1 3 0,-2 0 0,1-1 0,4-2 0,-7-1 1,2 0-1,-3-3 0,-1-1 1,-5 1 0,5-2 0,-7 1 0,-2 4 0,2-1 0,2-2-1,0-1 1,3 2-1,-2-1 0,2 6 0,4-7 0,2 5 0,-2-2 0,1 6 0,2 7 0,1 5 0,3 1 0,-3 2 0,1 1-1,0 1 1,4 1 0,2-3 0,2-7-1,4-4 1,-4-2 0,4-3 0,-4-4 1,2 1-1,-6-6 0,-5 4 1,-8-6-1,-5-2 0,-4 4 1,-1-3-1,-3-2 0,0-4 0,-5-1 0,-2 0 0,-2-1-1,-3-3 1,-3-1 0,-5-2 0,-7-1-1,-3-3 1,-18-13 0,28 19 0,-28-19 1,17 15-1,-17-15 0,0 0 0,19 14 0,-19-14 0,0 0 0,0 0 0,0 0 0,0 0 0,0 0-1,-18 4-2,18-4-1,-26-5-5,26 5-10,-22 1-13,22-1 0,-17-4 0,17 4 5</inkml:trace>
</inkml:ink>
</file>

<file path=ppt/ink/ink18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112" units="cm"/>
          <inkml:channel name="Y" type="integer" max="16320" units="cm"/>
          <inkml:channel name="F" type="integer" max="255" units="dev"/>
        </inkml:traceFormat>
        <inkml:channelProperties>
          <inkml:channelProperty channel="X" name="resolution" value="999.99994" units="1/cm"/>
          <inkml:channelProperty channel="Y" name="resolution" value="999.99988" units="1/cm"/>
          <inkml:channelProperty channel="F" name="resolution" value="0" units="1/dev"/>
        </inkml:channelProperties>
      </inkml:inkSource>
      <inkml:timestamp xml:id="ts0" timeString="2013-01-25T09:40:41.430"/>
    </inkml:context>
    <inkml:brush xml:id="br0">
      <inkml:brushProperty name="width" value="0.06667" units="cm"/>
      <inkml:brushProperty name="height" value="0.06667" units="cm"/>
      <inkml:brushProperty name="color" value="#3165BB"/>
      <inkml:brushProperty name="fitToCurve" value="1"/>
    </inkml:brush>
  </inkml:definitions>
  <inkml:trace contextRef="#ctx0" brushRef="#br0">1034 689 1,'0'0'24,"0"0"3,0 0 1,-17-12-17,0 5 0,-18-17-1,4 11-2,-19-17-1,2 9-1,-18-10-1,1 6-1,-11-4 0,11 4-2,-7-2 1,5 6-2,1-3 0,8 9 0,8-1-1,10 5 0,6-1 0,9 9 0,25 3 1,0 0-1,0 0 1,20 26-1,7-13 1,6 3 0,7 2-1,7 0 0,5 0 0,2 3 0,2-5-1,0 3 1,5 3-1,7 2 1,-1 1-1,1-1 1,-3 2-1,-3-1 1,-4-3 0,-6-3 0,-8-5 1,-13-4-1,-7-9 1,-24-1 0,0 0 0,8-32 0,-28 4 0,-3-7 0,-10-11 0,-10-5 0,-2-4-1,-2 2 1,-3-6-1,3 1 1,3 2-1,4 3 1,1 11-1,14 1 0,2 8 1,6 3-1,2 9 0,15 21 0,-13-24 0,13 24 0,0 0 0,0 0 0,0 0 0,0 0 0,-17-3 0,17 3 0,-23 20 1,6-6-1,-8 0 0,-5 8 1,-2 3 0,-6 2-1,-5 3 1,-4 0 0,1 1-1,0 3 1,1-3 1,1 2-1,4-2 0,5-2 1,3-2-1,11 3 1,2-7-1,7 2 0,6-6 0,2-2-1,4-17 0,1 22 1,-1-22-1,0 0 0,0 0 1,0 0-1,17 13 0,-17-13 0,0 0 0,0 0 0,0 0-1,0 0 1,0 0 0,0 0 0,0 0 0,0 0 0,0 0 0,0 0 0,18-9 0,-18 9 0,0 0 0,0 0 0,0 0 0,0 0 0,0 0 0,0 0 0,24-10 0,-24 10 0,18-2 0,-18 2-1,31 2 1,-14 0 0,5 0 0,3 2 0,6 2 0,2-1 0,6 2 0,6 2 0,8 1 0,1 2 0,7 1 0,2 3 0,-1-1 0,9 2-1,-5-1 1,-2 2 0,-4-5-1,-6-1 1,-5-1 0,-6-3 0,-11 0 0,-10-4 0,-3-4-1,-19 0 0,0 0-3,0 0-13,0 0-17,-19-24-2,19 24 0,-28-5-1</inkml:trace>
</inkml:ink>
</file>

<file path=ppt/ink/ink19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112" units="cm"/>
          <inkml:channel name="Y" type="integer" max="16320" units="cm"/>
          <inkml:channel name="F" type="integer" max="255" units="dev"/>
        </inkml:traceFormat>
        <inkml:channelProperties>
          <inkml:channelProperty channel="X" name="resolution" value="999.99994" units="1/cm"/>
          <inkml:channelProperty channel="Y" name="resolution" value="999.99988" units="1/cm"/>
          <inkml:channelProperty channel="F" name="resolution" value="0" units="1/dev"/>
        </inkml:channelProperties>
      </inkml:inkSource>
      <inkml:timestamp xml:id="ts0" timeString="2013-01-25T09:40:36.398"/>
    </inkml:context>
    <inkml:brush xml:id="br0">
      <inkml:brushProperty name="width" value="0.06667" units="cm"/>
      <inkml:brushProperty name="height" value="0.06667" units="cm"/>
      <inkml:brushProperty name="color" value="#3165BB"/>
      <inkml:brushProperty name="fitToCurve" value="1"/>
    </inkml:brush>
  </inkml:definitions>
  <inkml:trace contextRef="#ctx0" brushRef="#br0">10922 444 1,'0'0'22,"0"0"9,0 0 0,-12-26-14,12 26-3,-24-12-3,24 12-3,-42-6-3,17 12-2,-11-4 0,-3 8-1,-9-1-1,-1 7 0,-6 0 0,-5-1 0,-6 1 0,-1-2 0,-2-2 0,2 1 0,5-3 0,6 0 0,5 0-1,7-2 0,11 2-4,-3-11-15,16 6-13,2-5-1,18 0-1,-17-8-1</inkml:trace>
  <inkml:trace contextRef="#ctx0" brushRef="#br0" timeOffset="-1092.0625">10851 478 10,'17'-18'27,"-17"18"0,3-22-12,-3 22-4,0 0-1,0 0-1,0 0-1,-24 5-2,-5-1 0,6 9-1,-20-7 0,5 11-1,-17-6-1,6 6 0,-10-3 0,3 4-1,-5-5 0,1 7 0,0-3-1,3 2 0,2-3 0,4 1-1,6-5 1,4 2-1,9-5 0,6-1 1,9-3-1,17-5 1,0 0-1,0 0 1,0 0 0,44-4-1,-7-5 1,11-3-1,8-3 0,8-5 0,3-2 0,5-4 0,1-3 0,-2 1 0,1-4 0,-3 4 0,0-1 0,-3 2 0,-6 3 1,-4 3-1,-6 6 0,-6 2 0,-9 4 0,-10 1 0,-7 5 1,-18 3-1,0 0 1,0 29-1,-22-6 1,-4 12 0,-14 3 0,-7 13 0,-9 3 0,-7 4 0,1-1 0,-2 2 0,-2-6-1,4-2 0,8-5-1,4-10-2,11 11-9,-13-21-22,26 0-1,-1-14-2,27-12 1</inkml:trace>
  <inkml:trace contextRef="#ctx0" brushRef="#br0" timeOffset="659.0377">11051 383 1,'0'0'25,"0"0"4,0 0-12,0-25-3,0 25 0,-29-10-2,29 10 0,-52-4-3,20 10-1,-18-9-3,2 6-2,-8-5 0,0 6-2,-5-2 0,4 0 0,-2 2 0,9 2 0,-2-1 0,4 3 0,4 1 0,2 3-1,6-2 1,6 0-1,3 1 0,-1-2 0,9 2-2,2-6 0,17-5-2,-28 10-3,28-10-16,0 0-10,0 0-1,0 0 1</inkml:trace>
  <inkml:trace contextRef="#ctx0" brushRef="#br0" timeOffset="1112.0636">10121 412 1,'0'0'28,"16"32"2,-3-12-1,3-2-16,19 17-4,-11-3 0,21 16-2,-9-12 0,12 12-2,-11-5-1,7 4-1,-10-7-1,0-2 0,-9-6-2,-6-9 0,-6 2-4,-13-25-13,0 0-14,-17 8-2,17-8 1,-32-16 1</inkml:trace>
  <inkml:trace contextRef="#ctx0" brushRef="#br0" timeOffset="-595.0341">10177 533 1,'0'0'0,"0"0"0,0 0 0,0 0 0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112" units="cm"/>
          <inkml:channel name="Y" type="integer" max="16320" units="cm"/>
          <inkml:channel name="F" type="integer" max="255" units="dev"/>
        </inkml:traceFormat>
        <inkml:channelProperties>
          <inkml:channelProperty channel="X" name="resolution" value="999.99994" units="1/cm"/>
          <inkml:channelProperty channel="Y" name="resolution" value="999.99988" units="1/cm"/>
          <inkml:channelProperty channel="F" name="resolution" value="0" units="1/dev"/>
        </inkml:channelProperties>
      </inkml:inkSource>
      <inkml:timestamp xml:id="ts0" timeString="2013-01-25T09:35:26.770"/>
    </inkml:context>
    <inkml:brush xml:id="br0">
      <inkml:brushProperty name="width" value="0.06667" units="cm"/>
      <inkml:brushProperty name="height" value="0.06667" units="cm"/>
      <inkml:brushProperty name="color" value="#3165BB"/>
      <inkml:brushProperty name="fitToCurve" value="1"/>
    </inkml:brush>
  </inkml:definitions>
  <inkml:trace contextRef="#ctx0" brushRef="#br0">-2049-591 18,'0'0'15,"23"20"-4,-23-20-1,23 17-3,-6-6 0,-17-11-2,25 21-1,-25-21 2,34 30-1,-34-30 2,42 34-1,-24-16 0,8 7 0,-8-6-1,4 6 0,-8-4-2,7 5 1,-9-4-2,1 6 0,-3-5 1,2 4-1,-7-3-1,6 2 1,-7 0-1,0 2 0,-4-3 0,-3 6 0,2-3-1,-3 2 1,-3 2-1,3 2 1,-1-1 0,1-1 0,-2-1 0,2 2 0,-4-2 0,3-2 0,-3-2 0,-1-1-1,-3 0 1,-3-1-1,-2-4 0,1 2 1,-4-2-1,5 1 1,-5-2 0,5-2-1,-2 0 2,17-18-2,-29 33 2,14-16-2,-4-2 1,2 1-1,-2 0 0,1-1-1,-4 1 2,1-2-2,-3 0 1,-1 2 1,-2-3-1,-2 0 0,1 1 0,-6-4 0,-4 0 0,-2-1 1,-6-1-1,2-3 0,-2 2 0,0 0 0,-2-1 0,2 0 0,0-1 0,2-1 0,2-1 0,-1-2 0,2 2 0,-2-3 0,-2 1 0,-1-1 0,0 0 0,-1 3-1,0-2 1,-5 0 0,0-1-1,-4-1 1,-4-3 0,-1-1 0,-4-2 1,-3-2-1,-2 1 0,2 1-1,2-4 2,-1 6-2,8 1 2,3 0-1,2 4 0,3 3 0,6-2 0,-3 4 0,-2 2 0,2 1 0,-2-3 0,2 1 0,-4-2 0,2 0 0,1-2-1,5 0 2,5-2-1,1 0 0,6 0 0,0 0 0,4 0 0,4-2 0,-2 2 0,6-2 0,0 0 0,2 0 0,0 0 0,1 2 0,17 0 0,-25-2 0,25 2 0,0 0 0,-22 0 0,22 0 0,0 0 0,0 0 0,0 0 0,0 0 0,0 0 0,-17 0 0,17 0 0,0 0 0,0 0 0,0 0 0,0 0 0,0 0 0,-20-2 0,20 2 0,0 0 0,0 0 0,0 0 0,0 0 0,-19 0 0,19 0 0,0 0 0,0 0 0,0 0 0,0 0 0,0 0 0,0 0 1,0 0-1,0 0 0,0 0 0,0 0 0,0 0 1,0 0-1,0 0 0,0 0 1,0 0-1,31 14 1,-14-9-1,9 7 1,4-3-1,5 7 1,4-1-1,1 5 1,2-1-1,4 2 1,-5-1-1,-2 1 0,-5-3 0,-4-4 1,-5 2-1,-8-4 0,-17-12 0,26 15 0,-26-15 0,0 0 0,0 0 0,0 0-1,0 0 1,0 0 0,0 0-1,0 0 1,-22-11 0,5-1 0,-4-1 0,-9-3 0,0-1 0,-6-2 0,-3-2 0,-4-3-1,-3 2 1,-5 1 0,2-2 0,-6 1 0,2 0 1,-3-2-2,4 6 2,1-2-1,8 5 0,7-1 0,7 1 0,5 3 0,24 12 1,-20-21-1,20 21 0,0 0 0,23-25 1,-5 19 0,10-2-1,7 0 2,5 2-2,11-2 1,-3 0-1,5 0 1,3 0-1,-1-2-1,-1 2 0,-4 2 0,-6-5 0,-7 4 0,-2-1 0,-9 0 0,-2 0-1,-5 0 2,-19 8 1,27-13-2,-27 13 1,17-11 0,-17 11 1,0 0-1,0 0 0,0 0-1,0 0 2,17-14-1,-17 14 0,0 0 0,0 0 0,3 28 1,-6-6 0,2 8-1,-3 6 1,0 10-1,-1 10 2,-3 6-2,0 10 1,-3 2-2,-1 6 1,-1 2 0,-1-8 0,1 0 0,-2-13 0,2-6 0,0-13 0,1-11 0,5-12 0,7-19-1,0 0 0,0 0-3,0 0-12,17-35-20,6 3 0,-2-15-2,13 3 1</inkml:trace>
</inkml:ink>
</file>

<file path=ppt/ink/ink20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112" units="cm"/>
          <inkml:channel name="Y" type="integer" max="16320" units="cm"/>
          <inkml:channel name="F" type="integer" max="255" units="dev"/>
        </inkml:traceFormat>
        <inkml:channelProperties>
          <inkml:channelProperty channel="X" name="resolution" value="999.99994" units="1/cm"/>
          <inkml:channelProperty channel="Y" name="resolution" value="999.99988" units="1/cm"/>
          <inkml:channelProperty channel="F" name="resolution" value="0" units="1/dev"/>
        </inkml:channelProperties>
      </inkml:inkSource>
      <inkml:timestamp xml:id="ts0" timeString="2013-01-25T09:40:45.509"/>
    </inkml:context>
    <inkml:brush xml:id="br0">
      <inkml:brushProperty name="width" value="0.06667" units="cm"/>
      <inkml:brushProperty name="height" value="0.06667" units="cm"/>
      <inkml:brushProperty name="color" value="#3165BB"/>
      <inkml:brushProperty name="fitToCurve" value="1"/>
    </inkml:brush>
  </inkml:definitions>
  <inkml:trace contextRef="#ctx0" brushRef="#br0">0 1196 18,'0'0'15,"0"0"-3,0 0-3,0 0-5,0 0 0,0 0 0,0 0 0,0 0 1,19 12-1,-19-12 1,0 0-2,25 1 0,-25-1-2,27 4 1,-10 0-1,-17-4 2,35 4-1,-15-4 0,5 4 1,-4-4 0,6 2-1,0-1 0,-1 2-1,2-3 1,3 1-1,-6-1 1,3 3 0,-2-6 0,3 6-1,-8-6 1,6 3-1,-3-1 1,-1 1-2,-2-3 1,0 2-1,-2-1 1,2 0-1,-1-2 1,2 2-1,-4 0 1,4 2-1,-1-2 1,0 2-1,2 2 0,1 0 0,-4 0 1,5 0-1,-1 0 1,3 0 0,0-2 0,2 2 0,2-2 0,2 1 0,3-1 0,5 4 0,3-1 0,3 2-1,5-1 0,1 1 1,6 2-1,2-3 0,-3 1 0,2-3 0,-4 0 1,0 0-1,-4-2 0,1 0 1,-8-2 0,2 0-1,0 2 1,-3 0-1,4 0 0,-2 0 0,2 2 1,-1 0-1,0 2 0,-2-2 0,2 2 0,1-2 0,-3 2 0,-1-3 0,4 2 0,-1-2 0,5 2 0,0-2 0,6-1 0,-6 3 0,2-3 0,0 1 0,-2-1 0,0 1 0,-4-1 0,-1 3 0,-7-3 1,5-3-1,-5 2 0,0 1 1,3-4-1,0 3 1,-1-3 0,1 1-1,0 2 0,1-2 1,0 2-1,4 1 0,-3 0 0,0 0 0,5 0 0,-2 0 0,4 0 0,0 0 0,4-2 0,-2 2 0,0-2 0,2 0 0,0 0 0,1 0 1,-2-2-1,-1 4 0,-4-4 0,2 3 0,-2-2 0,2 2 0,-1 1 0,-2-3 0,2 3 0,0-1 0,-2 1 0,6 0 0,-2-3 0,-2 3 0,5 0 0,1 0 1,7 0-1,0 0-1,4 0 2,-3 0-1,2-1-1,1-2 1,-3 2 0,-2-3 0,-6-1 1,3-2-1,0 2 0,0-1 0,-2-2 0,0 3 0,-2-2 0,4-1 0,-1 2 0,5-2 0,-1-2 0,-1 2 0,8-1 0,0-7 0,1 0 0,2 2 1,-3-4-2,-1 1 2,-2-3-1,-5-1 0,-2 2 0,0 2 1,0-1-2,-4 2 1,0-2 0,0 0 0,2 2 0,-2-1-1,2 0 1,-2-1 0,0 1 0,0 0 0,4 0 1,-2-3-1,0 0 0,0-2 0,-2 1 1,0-4-1,-3-1 1,0-3-1,-1 2 0,-4-2 1,2 2-1,0-2 0,1-2 0,1 1 0,-3 3 0,2 2 0,0 0 0,-2-1 0,2 1 0,-1 1 1,-4 3-1,0 1 1,1-3 0,1 3 0,0 1 0,1 3 0,-1-2 0,2 4-1,-8-1 0,4 0 1,-10 0-1,1 2 0,-6 2 0,-5-1 0,-7 4 1,-2 0-1,-17 8 0,26-10 1,-26 10-1,0 0 0,0 0 0,0 0-1,0 0 1,0 0 0,0 0 0,0 0 0,0 0-1,0 0 2,0 0-2,0 0 1,-18 6 0,18-6 0,0 0 0,0 0 1,0 0-1,0 0-1,0 0 2,0 0-1,0 0 0,0 0 0,0 0 0,0 0-1,0 0 2,-22 7-1,22-7-1,-26 4 1,5-3 0,-6 2 0,-7 0 0,-9 1 0,-4 0 0,-2 2 0,-4-2 0,-3-1 0,4 4 0,2-3 0,2 0 0,6-3 0,4-1 0,8 1 0,3-1 0,6 0 0,21 0 0,-27 0 1,27 0-1,0 0 0,0 0 0,0 0 0,19-2 0,-19 2 1,37-4-1,-10 1 0,3-2 0,5-1 0,5 0 0,7 0 0,3-2 0,8 0 0,2 0 0,1-1 0,6 1 0,-5 3 0,2-3 0,-1 0 0,-7 2 0,-4 1 0,-3-2 0,-3 5 0,-6-2 0,-6 0 0,1 1 0,-6 2 0,-3 1-1,-8-3 1,-18 3-1,22 8 1,-22-8 0,-4 20 0,-11-3 0,-9 2 1,-3 6-1,-7 5 1,-9 2-1,-1 1 1,-3 1-1,-1 0 0,2-4 0,-1 5 0,-1-3 0,4 0 0,1-4 0,5-3 1,-1-1-1,4-1 0,5-5 0,0-3 0,8-4 0,2-3 0,20-8 0,-27 5-2,27-5-10,-19 0-16,19 0-7,3-21-1,-3 21-1</inkml:trace>
</inkml:ink>
</file>

<file path=ppt/ink/ink21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112" units="cm"/>
          <inkml:channel name="Y" type="integer" max="16320" units="cm"/>
          <inkml:channel name="F" type="integer" max="255" units="dev"/>
        </inkml:traceFormat>
        <inkml:channelProperties>
          <inkml:channelProperty channel="X" name="resolution" value="999.99994" units="1/cm"/>
          <inkml:channelProperty channel="Y" name="resolution" value="999.99988" units="1/cm"/>
          <inkml:channelProperty channel="F" name="resolution" value="0" units="1/dev"/>
        </inkml:channelProperties>
      </inkml:inkSource>
      <inkml:timestamp xml:id="ts0" timeString="2013-01-25T09:40:47.221"/>
    </inkml:context>
    <inkml:brush xml:id="br0">
      <inkml:brushProperty name="width" value="0.06667" units="cm"/>
      <inkml:brushProperty name="height" value="0.06667" units="cm"/>
      <inkml:brushProperty name="color" value="#3165BB"/>
      <inkml:brushProperty name="fitToCurve" value="1"/>
    </inkml:brush>
  </inkml:definitions>
  <inkml:trace contextRef="#ctx0" brushRef="#br0">0 4 29,'19'4'16,"-19"-4"0,33-3-1,-33 3-2,42 0-2,-23-5-4,13 10-2,0-5-1,7 7-1,0-3 0,4 3 0,3-3 0,10 6 1,-3-4-1,11 3 1,-2-2-1,9 6 0,5-6 0,7 5-1,-2-4-1,6 3 1,-4-5 0,2 3-1,-4-5 1,2 4 0,-8-3-1,2 5 0,-7 2 1,3 5-2,-4 0 1,5 9-1,0 0 0,-2 8 1,6 3-1,2 1 0,0 5 0,4 3 1,0 6-1,1 3 0,1 1 0,-3 0 1,-1-3-1,-2-1 1,-7 0-1,-2-2 0,-2-3 1,1-1-2,-8-1 2,-4-6 0,-6-3 0,-1 1-1,-1-9 1,-6-2 0,-8-7-1,-3-5 1,-8-5-1,-3-4 0,-22-5 1,25 7-1,-25-7 0,0 0 0,0 0-1,0 0-1,0 0-4,-25-8-16,25 8-13,-35-9 0,16 1-1</inkml:trace>
</inkml:ink>
</file>

<file path=ppt/ink/ink22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112" units="cm"/>
          <inkml:channel name="Y" type="integer" max="16320" units="cm"/>
          <inkml:channel name="F" type="integer" max="255" units="dev"/>
        </inkml:traceFormat>
        <inkml:channelProperties>
          <inkml:channelProperty channel="X" name="resolution" value="999.99994" units="1/cm"/>
          <inkml:channelProperty channel="Y" name="resolution" value="999.99988" units="1/cm"/>
          <inkml:channelProperty channel="F" name="resolution" value="0" units="1/dev"/>
        </inkml:channelProperties>
      </inkml:inkSource>
      <inkml:timestamp xml:id="ts0" timeString="2013-01-25T09:40:45.967"/>
    </inkml:context>
    <inkml:brush xml:id="br0">
      <inkml:brushProperty name="width" value="0.06667" units="cm"/>
      <inkml:brushProperty name="height" value="0.06667" units="cm"/>
      <inkml:brushProperty name="color" value="#3165BB"/>
      <inkml:brushProperty name="fitToCurve" value="1"/>
    </inkml:brush>
  </inkml:definitions>
  <inkml:trace contextRef="#ctx0" brushRef="#br0">0 0 30,'20'24'33,"8"12"0,1 8-15,-5-5-9,11 13-2,-8-8-1,6 8-1,-10-5-2,-1-1-2,-6-6-2,-11-10-4,7 0-20,-20-11-8,8-19 0,-29 19-2</inkml:trace>
</inkml:ink>
</file>

<file path=ppt/ink/ink23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112" units="cm"/>
          <inkml:channel name="Y" type="integer" max="16320" units="cm"/>
          <inkml:channel name="F" type="integer" max="255" units="dev"/>
        </inkml:traceFormat>
        <inkml:channelProperties>
          <inkml:channelProperty channel="X" name="resolution" value="999.99994" units="1/cm"/>
          <inkml:channelProperty channel="Y" name="resolution" value="999.99988" units="1/cm"/>
          <inkml:channelProperty channel="F" name="resolution" value="0" units="1/dev"/>
        </inkml:channelProperties>
      </inkml:inkSource>
      <inkml:timestamp xml:id="ts0" timeString="2013-01-25T09:40:48.530"/>
    </inkml:context>
    <inkml:brush xml:id="br0">
      <inkml:brushProperty name="width" value="0.06667" units="cm"/>
      <inkml:brushProperty name="height" value="0.06667" units="cm"/>
      <inkml:brushProperty name="color" value="#3165BB"/>
      <inkml:brushProperty name="fitToCurve" value="1"/>
    </inkml:brush>
  </inkml:definitions>
  <inkml:trace contextRef="#ctx0" brushRef="#br0">1138 559 1,'0'0'19,"25"11"9,-25-11-2,0 0-11,0 0-3,0 0-3,0 0-2,-21-18-2,-2 13-1,-15-12 0,-5 5-1,-17-7 1,-4 6-1,-13-7 0,0 6-1,-10-3 1,3 4-2,-5-1 1,3 5-1,4-3 0,9 3 0,7-2-1,10 4 1,8 1-1,11 0 1,8 2-1,29 4 0,-23-1 1,23 1-1,0 0 1,33 15-1,-5-6 0,10 2 1,4 2-1,8 0 0,2 5 1,6-2-1,2 1 0,1 0 0,1 1 0,4-1 0,0 0-1,2 1 1,-6-4 0,1 0 1,-7-6-1,-4-2 0,-8-4 1,-7-6-1,-13-6 0,-4-2 1,-8-5-1,-7-4 0,-9-5 0,-5-2 0,-11-2 1,-1-4-1,-7-4 1,-4-2 0,-4-6-1,-2 3 1,1-1-1,1 4 0,4-1 0,3 6 0,6 9 0,6 3 0,17 23 1,-17-28-1,17 28 0,0 0 0,0 0 0,0 0 0,0 0 1,0 0-1,0 0 0,0 0 0,-22 21 0,22-21 0,-28 34 1,10-12-1,-8 4 1,-4 4-1,-6 5 1,-3 0 0,-4-1 0,1 5-1,0-5 2,5 0-1,0-3-1,8-3 1,2-4 0,6 0-1,2-3 0,4-2 1,15-19-1,-22 31 0,22-31-1,-19 21-2,19-1-15,0-20-16,0 0-2,-11-31-1,22 3-1</inkml:trace>
</inkml:ink>
</file>

<file path=ppt/ink/ink24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112" units="cm"/>
          <inkml:channel name="Y" type="integer" max="16320" units="cm"/>
          <inkml:channel name="F" type="integer" max="255" units="dev"/>
        </inkml:traceFormat>
        <inkml:channelProperties>
          <inkml:channelProperty channel="X" name="resolution" value="999.99994" units="1/cm"/>
          <inkml:channelProperty channel="Y" name="resolution" value="999.99988" units="1/cm"/>
          <inkml:channelProperty channel="F" name="resolution" value="0" units="1/dev"/>
        </inkml:channelProperties>
      </inkml:inkSource>
      <inkml:timestamp xml:id="ts0" timeString="2013-01-25T09:40:34.262"/>
    </inkml:context>
    <inkml:brush xml:id="br0">
      <inkml:brushProperty name="width" value="0.06667" units="cm"/>
      <inkml:brushProperty name="height" value="0.06667" units="cm"/>
      <inkml:brushProperty name="color" value="#3165BB"/>
      <inkml:brushProperty name="fitToCurve" value="1"/>
    </inkml:brush>
  </inkml:definitions>
  <inkml:trace contextRef="#ctx0" brushRef="#br0">0 1017 17,'0'0'10,"0"0"0,0 0-2,0 0 0,0 0-1,0 0-1,0 0-2,0 0 1,17 8 1,-17-8 0,0 0 0,0 0 0,24 20-1,-24-20 0,0 0-1,18 15 0,-18-15-2,18 16 0,-18-16 0,26 15 0,-26-15-1,33 21 0,-16-9 0,-17-12 0,35 25 0,-18-14 0,5 1 1,-22-12-1,36 25 0,-19-15 0,3 2 0,-1 1 0,2 0-1,-2 1 0,2-1 1,0 3-2,3 1 2,-2 1-2,-4-1 1,4 3 0,-2-1 1,-3-1-2,0 2 2,-17-20-1,28 34 0,-28-34 0,24 28 0,-24-28 1,24 28-1,-24-28 0,26 24 0,-26-24 1,28 29-1,-11-13 0,-17-16 0,32 28 0,-12-13 0,1-2 0,1 2 0,2 1 0,1-2 0,0 2 0,6 3 0,-2-2 1,5 3-1,0-1 0,2 1 0,3-3 0,1 2 0,5-2 1,-1 1-1,3-2 0,-3-3 0,3 0 1,-1-1-1,-4 0 1,3-2-1,-2-2 1,-2 1-1,0-4 1,-2 6-1,0-6 0,1 5 0,-2-1 0,4-1 1,2 4-1,0-3 0,0 3 0,2-1 0,1 1 0,0 0 1,1 0-1,0-1 0,-2 1 1,1 0 0,5-2 0,0 2-1,4-2 2,1 2-2,3-3 1,0 0-1,2 2 0,0-4 0,-3 7 1,0-4-2,-3 0 1,-3 5 0,2-2 0,-5-2 0,2 1 0,0 0-1,-2-7 2,2 7-1,-2-8 1,1 2-1,1-2 0,0 1 0,-1-1 1,2 0-1,3 1 0,3 2 0,2-2 0,0 1 0,3-2 1,-2 2-1,0-2 1,-2 2-1,-2-2 0,-2 0 0,-4 0 1,0 1-1,2 0 0,0 2 0,0-2 0,0 1 0,-2 0 0,2-2 0,-2-1 0,3 0 1,-2-2-1,-1-1 0,3-1 0,1-2 1,4 3-1,-1-1 1,3-3-1,0 2 0,-2-2 1,1 2-1,-1-2 0,-1-2 0,-6-2 0,6 3 0,-6-4 1,3 1-1,-4-4 0,3 2 0,-2 1 1,2-3-1,-2-1 1,2-3 0,-2 1-1,3 2 1,3-3-1,2-2 0,2 1 0,-2 1 1,3 1-1,-1-1 0,0 2 0,-3-2 0,-3-2 0,-5 1 0,3-2 1,-6-2-1,0 0 1,-1-3-1,-2 0 0,0-2 0,1-2 0,0 0 0,-3-1 1,2-2-1,0 2 0,0-2 0,5-2 0,0 1 0,2-3 0,4-2 0,-1 2 0,3-1 0,-2-1 0,3 2 0,-1-1 0,-2 0 0,-1 4 0,-4-1 1,4 1-1,0 0 0,0 1 0,0 3 1,-1-1-1,1 0 0,0-1 1,4 4-1,-1-6 0,3-2 0,0 0 0,6 0 0,-2 0 0,6-1 0,0 0-1,2 1 1,-4 0 0,2 2 0,-5-2 0,0-1 0,-1 0 0,-2-2 0,-2-2 1,-2 1-2,0-2 2,-2-2-2,1 2 2,1 0-1,-1-1 0,1 2 0,0 1 0,1 3 0,-1 3 0,0 0 0,-3 1 0,1 5 0,-5 3 0,-4-2 0,-3 3 0,-9 2 0,0 2 1,-6 4-1,-6 2 0,-3 4 0,-5 2 0,-17 6 0,23-11 0,-23 11 1,0 0-1,0 0 0,0 0 0,0 0 0,0 0 0,0 0 0,0 0 0,0 0 0,0 0 0,-19 13 0,19-13 0,0 0 0,0 0 0,-24 15-5,28 4-20,-4-19-10,0 0-2,-17 12 1</inkml:trace>
</inkml:ink>
</file>

<file path=ppt/ink/ink25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112" units="cm"/>
          <inkml:channel name="Y" type="integer" max="16320" units="cm"/>
          <inkml:channel name="F" type="integer" max="255" units="dev"/>
        </inkml:traceFormat>
        <inkml:channelProperties>
          <inkml:channelProperty channel="X" name="resolution" value="999.99994" units="1/cm"/>
          <inkml:channelProperty channel="Y" name="resolution" value="999.99988" units="1/cm"/>
          <inkml:channelProperty channel="F" name="resolution" value="0" units="1/dev"/>
        </inkml:channelProperties>
      </inkml:inkSource>
      <inkml:timestamp xml:id="ts0" timeString="2013-01-25T09:40:27.886"/>
    </inkml:context>
    <inkml:brush xml:id="br0">
      <inkml:brushProperty name="width" value="0.06667" units="cm"/>
      <inkml:brushProperty name="height" value="0.06667" units="cm"/>
      <inkml:brushProperty name="color" value="#3165BB"/>
      <inkml:brushProperty name="fitToCurve" value="1"/>
    </inkml:brush>
  </inkml:definitions>
  <inkml:trace contextRef="#ctx0" brushRef="#br0">0-3 10,'21'6'16,"-21"-6"-3,0 0-2,18 2-2,-18-2-1,18 6-3,0-1 0,-18-5-1,28 8 0,-28-8-1,35 9 1,-35-9 0,36 12 0,-36-12 0,38 12-1,-20-8 0,6 6 0,-7-6-1,6 5 0,-3-1 0,4 1 0,-3-1-1,5 4 1,-4-1-1,6 2 0,0-1 0,5 4 0,-5-1 0,5 1-1,0-1 1,-1 2-1,3-1 1,0 0-1,-4-1 1,5 1-1,-4-2 1,2 2-1,1-1 1,-1 1-1,2 0 1,-2 1-1,5-2 1,0 2-1,4 0 0,1-1 1,1 2-1,3 0 0,-1 0 1,1 2-1,0-2 0,0 4 1,-3-2-1,0 1 0,-1 0 1,-2 1-1,1-2 1,-3 1-1,2 0 1,-4 1 0,-2-1-1,2 3 1,-3-5-1,-1 2 1,1 0 0,1 2-1,-1 1 1,3 0-1,1 1 0,3 1 1,0 0-1,0 4 1,-1-5-1,3 0 1,-1-2 0,4 3 0,-5-2-1,7 2 1,-3-2-1,4 4 1,-2-4-1,3 1 0,-5 0 0,-2 1 1,0-4-1,2 4 1,-3-2-1,-2-2 1,-2 1 0,2-2-1,-2 3 2,0-4-1,-3 2 0,2 3 0,-4-1 1,-2-1-2,0-1 1,-1 2-1,-1 2 0,0-2 0,-4 0 0,-3-3 0,1 2 0,-1-1 0,-2 3 0,2-1 0,-2 0 0,-1 0 0,-1 2 0,2-2 1,-1 1-1,-2 0 0,-1 1 0,1-1 0,-5 0 0,0 3 1,1 0-1,-5 0 0,-1 0 0,-3 0 0,-2 0 0,-6-1 0,-2-2 0,-3-3 0,-3-2 0,-5 1 0,-1-4 1,-3-1-1,-3-4 0,-2-1 0,-1 1 0,-2-3 0,-2 2 0,-2-2 0,1-1 0,-4-1 0,0 1 0,-1 0 0,-2-3 0,-4 2 0,-1-2 0,-1 1 0,-2 0 0,-2 0 0,-1-3 0,1 3 0,-2-2 0,2 0 0,-3 0 1,3-3-1,1 2 0,-1-2 0,-2 3 0,-3-1 0,1-2 0,-1 3 0,-2 0 0,-1 1 0,-2-1 0,2 2 0,1-2 0,3 0 0,4 0 0,1-2 0,3-4 0,0 2 0,-1-4 0,5 2 0,-3-2 0,0-1-1,1 1 1,2 0 0,0 0 0,-2 1 0,-1 3 0,2-1 0,-4 2 0,2 2 0,1 1 0,-4 0 0,-1-3 0,-1 2 0,0 0 0,-2-3 0,2 0 0,-1-2 0,-1 2 0,2-1 0,4 1 0,4 0 0,1 1 0,2-1 0,6 4 0,2-2 0,4 2 0,2-2 0,1 2 0,1-2 0,0-1 0,-2-1 0,-1 0 0,0-1 0,-4-1 0,4 0-1,0-2 1,2 2 0,22 2 0,-26-4 0,26 4 0,0 0 0,0 0 0,-18-2 0,18 2 0,0 0 0,0 0 0,0 0 0,0 0 0,0 0 0,0 0 0,0 0 0,0 0 0,0 0 0,0 0 0,0 0 0,0 0 0,0 0 0,0 0 0,0 0-1,0 0 1,0 0 0,0 0 0,0 0 0,0 0 0,0 0 0,0 17 0,0-17 0,0 0 0,26 21 0,-26-21 0,39 28 1,-13-10-1,8-1 2,4 4 0,2 1 0,7-2 0,-1 1 0,0-1 0,-2-1 0,-2-3 0,-3 1-1,-9-8-1,-3 5 0,-6-8 0,-3 1 0,-18-7 0,20 11 0,-20-11 0,0 0 0,0 0 0,-11-22-1,-6 13 1,-11-11 0,-6 1-2,-14-10 1,-8-2-1,-9-6 1,-5-6-1,-3-1 0,-1-6 1,1 0-1,2-4 2,8 5 0,11-1 0,7 6 0,9 4 0,10 3 1,10 8-1,12 6 0,8 6 0,-4 17 0,32-19 1,-12 16-1,8 7-1,0 2 1,4 2 0,5 1 0,1 3 0,9 0 1,5 1-1,6 1 1,6-1-1,1 0 1,5 3-1,0-2 1,-3-1-1,-3-1 0,-4 1 0,-6-1 0,-7-5 0,-5 4 0,-8-6 0,-4 0 0,-7 2-1,-3-2 1,-20-5-1,0 0-2,21 26-9,-42-32-20,21 6-4,-21-4-1,21 4 0</inkml:trace>
</inkml:ink>
</file>

<file path=ppt/ink/ink26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112" units="cm"/>
          <inkml:channel name="Y" type="integer" max="16320" units="cm"/>
          <inkml:channel name="F" type="integer" max="255" units="dev"/>
        </inkml:traceFormat>
        <inkml:channelProperties>
          <inkml:channelProperty channel="X" name="resolution" value="999.99994" units="1/cm"/>
          <inkml:channelProperty channel="Y" name="resolution" value="999.99988" units="1/cm"/>
          <inkml:channelProperty channel="F" name="resolution" value="0" units="1/dev"/>
        </inkml:channelProperties>
      </inkml:inkSource>
      <inkml:timestamp xml:id="ts0" timeString="2013-01-25T09:40:31.241"/>
    </inkml:context>
    <inkml:brush xml:id="br0">
      <inkml:brushProperty name="width" value="0.06667" units="cm"/>
      <inkml:brushProperty name="height" value="0.06667" units="cm"/>
      <inkml:brushProperty name="color" value="#3165BB"/>
      <inkml:brushProperty name="fitToCurve" value="1"/>
    </inkml:brush>
  </inkml:definitions>
  <inkml:trace contextRef="#ctx0" brushRef="#br0">3168 103 18,'0'0'13,"0"0"-1,0 0-2,-26-26-1,26 26-2,-14-20-2,14 20-2,-16-21 1,16 21-1,-10-19 1,10 19 0,0 0 0,0 0 1,-5-17 0,5 17-1,0 0-1,0 0 0,0 0-1,11 23 0,-11-23 0,14 24 0,-14-24 0,19 30 0,-19-30 0,31 35 1,-11-18-1,4 6 0,1 1 0,6 4 0,-2 1 0,2 9-1,-2-2 0,0 6 0,-3 9-1,-4 1 1,-3 4-1,1 4 1,-5 1-1,-1 3 1,-4-1-1,-1 1 1,-5-5-1,-3-2 2,-2-2-1,-4-3 1,-2 0 0,-2 0-1,-5-4 1,1 0-1,-4-2 1,-1 2-2,-6 0 1,0 3-1,-8-7 1,0 7 0,-5-5-1,-2 6 1,-1 0 0,-2 3 0,-1-2-1,4 3 1,-1-4 0,2 3-1,0-2 1,2-2-1,-1-2 1,2 1 0,-3-6-1,2 0 1,-3-3-1,2-2 1,-2-5-1,0 2 0,1-2 0,-2-4 0,1 0 0,-1-2 1,-3 0-1,1 0 0,-6 0 0,1-4 0,-1 4 0,-3-2 0,3 4 0,2-2 1,2 5-1,1 0 1,4-1-1,1 3 0,2-2 0,1 2 0,-2 0 0,1-1 1,-5 1-1,1-2 0,-3-2 0,0 2 0,-1-2 0,-2-3 1,2 0-1,0-3 0,1-1 0,2 4 1,1-4-1,1 4 0,2-2 0,1-2 0,-3 1 0,0 2 0,-1-3 0,3 1 1,-3-2-1,1 3-1,-3 0 2,0 0-1,1 2 0,-2-1 0,2 2 0,-4-1 0,2 2 0,-4-4 0,5 4 0,-1-1 1,3-2-1,-1 2 0,1-2 0,4-1 1,1 0-1,-1 0 1,1 0-1,5-2 1,-1-2-1,4 0 1,1-1-1,2-8 1,2 3-1,5-5 0,17-11 0,-25 17 0,25-17 0,0 0 0,-19 11 1,19-11-1,0 0 0,0 0 1,0 0-1,-4-29 1,4 11-1,0-3 0,1-6 0,2-2 0,1-4 0,-3-6 0,6 0 0,-2 1 0,3-1 0,0 0 0,2 3 0,0 3 0,1-2 0,4 10-1,-6 1 1,7 7 0,-7-1 0,-9 18-1,18-20 1,-18 20 0,0 0 0,0 0-1,-7 31 2,-8-10-2,1 13 2,-4 0-1,2 10 0,-5 0 0,4 6 0,-1 3 1,4 2-1,-2-2 0,2-2 0,2 2 0,4-2 0,3-5 1,4-2-1,2-2 0,4-8 0,6-2 0,4-1 0,6-7 0,8-5 0,5-2 0,3-5-1,6-3 2,2-5-2,3-1 2,0-7-1,0-4 0,-1-4 0,-1-1 1,-2-6-1,-1-1 0,-4-3 0,-5-1 0,-4 3 0,-8-2-2,0 7-1,-14-10-6,14 22-19,-22-19-9,0 23 0,10-35-2</inkml:trace>
</inkml:ink>
</file>

<file path=ppt/ink/ink27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112" units="cm"/>
          <inkml:channel name="Y" type="integer" max="16320" units="cm"/>
          <inkml:channel name="F" type="integer" max="255" units="dev"/>
        </inkml:traceFormat>
        <inkml:channelProperties>
          <inkml:channelProperty channel="X" name="resolution" value="999.99994" units="1/cm"/>
          <inkml:channelProperty channel="Y" name="resolution" value="999.99988" units="1/cm"/>
          <inkml:channelProperty channel="F" name="resolution" value="0" units="1/dev"/>
        </inkml:channelProperties>
      </inkml:inkSource>
      <inkml:timestamp xml:id="ts0" timeString="2013-01-25T09:40:28.741"/>
    </inkml:context>
    <inkml:brush xml:id="br0">
      <inkml:brushProperty name="width" value="0.06667" units="cm"/>
      <inkml:brushProperty name="height" value="0.06667" units="cm"/>
      <inkml:brushProperty name="color" value="#3165BB"/>
      <inkml:brushProperty name="fitToCurve" value="1"/>
    </inkml:brush>
  </inkml:definitions>
  <inkml:trace contextRef="#ctx0" brushRef="#br0">899 1722 6,'0'0'28,"12"-26"2,-12 26-1,21-4-17,-21 4-4,0 0-1,0 0 0,-12 49 0,-7-16-1,9 23 0,-13 0 1,6 16-2,-6 3-1,5 6-1,-1-6 0,3 1-1,5-11 0,-1-8-2,11-2-6,-16-17-28,14-12-1,3-26 0,0 0-2</inkml:trace>
</inkml:ink>
</file>

<file path=ppt/ink/ink28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112" units="cm"/>
          <inkml:channel name="Y" type="integer" max="16320" units="cm"/>
          <inkml:channel name="F" type="integer" max="255" units="dev"/>
        </inkml:traceFormat>
        <inkml:channelProperties>
          <inkml:channelProperty channel="X" name="resolution" value="999.99994" units="1/cm"/>
          <inkml:channelProperty channel="Y" name="resolution" value="999.99988" units="1/cm"/>
          <inkml:channelProperty channel="F" name="resolution" value="0" units="1/dev"/>
        </inkml:channelProperties>
      </inkml:inkSource>
      <inkml:timestamp xml:id="ts0" timeString="2013-01-25T09:40:39.993"/>
    </inkml:context>
    <inkml:brush xml:id="br0">
      <inkml:brushProperty name="width" value="0.06667" units="cm"/>
      <inkml:brushProperty name="height" value="0.06667" units="cm"/>
      <inkml:brushProperty name="color" value="#3165BB"/>
      <inkml:brushProperty name="fitToCurve" value="1"/>
    </inkml:brush>
  </inkml:definitions>
  <inkml:trace contextRef="#ctx0" brushRef="#br0">-8 31 1,'0'-18'21,"0"18"-9,0 0-1,24-9 0,-24 9-1,21-4-2,-3 5 0,-18-1-1,30 3 0,-30-3-1,35 3-1,-16-3-1,5 6 0,-2-6-1,5 6 1,-2-6-1,5 5 0,-1-2-1,2 1 0,3 0-1,2 1 0,3-1-1,4 1 1,2 2 0,3-2 0,0-1 0,4 4 0,-4-4 0,0 2 0,-1-2 0,1 4 0,-6-2 0,4 5-1,-6 0 1,0 1 0,-3 1-1,-1 0 1,-3 1 0,1 2-1,-4 0 1,-2 1-1,2 0 0,0 5 1,1-3-1,5 6 0,3 4 0,5 2 1,4 1-1,8 5 1,4-1-1,1 6 0,7 0 0,0-2 0,1 3 0,-2 0 0,1-1 0,4-2 0,-7-1 1,2 0-1,-3-3 0,-1-1 1,-5 1 0,5-2 0,-7 1 0,-2 4 0,2-1 0,2-2-1,0-1 1,3 2-1,-2-1 0,2 6 0,4-7 0,2 5 0,-2-2 0,1 6 0,2 7 0,1 5 0,3 1 0,-3 2 0,1 1-1,0 1 1,4 1 0,2-3 0,2-7-1,4-4 1,-4-2 0,4-3 0,-4-4 1,2 1-1,-6-6 0,-5 4 1,-8-6-1,-5-2 0,-4 4 1,-1-3-1,-3-2 0,0-4 0,-5-1 0,-2 0 0,-2-1-1,-3-3 1,-3-1 0,-5-2 0,-7-1-1,-3-3 1,-18-13 0,28 19 0,-28-19 1,17 15-1,-17-15 0,0 0 0,19 14 0,-19-14 0,0 0 0,0 0 0,0 0 0,0 0 0,0 0-1,-18 4-2,18-4-1,-26-5-5,26 5-10,-22 1-13,22-1 0,-17-4 0,17 4 5</inkml:trace>
</inkml:ink>
</file>

<file path=ppt/ink/ink29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112" units="cm"/>
          <inkml:channel name="Y" type="integer" max="16320" units="cm"/>
          <inkml:channel name="F" type="integer" max="255" units="dev"/>
        </inkml:traceFormat>
        <inkml:channelProperties>
          <inkml:channelProperty channel="X" name="resolution" value="999.99994" units="1/cm"/>
          <inkml:channelProperty channel="Y" name="resolution" value="999.99988" units="1/cm"/>
          <inkml:channelProperty channel="F" name="resolution" value="0" units="1/dev"/>
        </inkml:channelProperties>
      </inkml:inkSource>
      <inkml:timestamp xml:id="ts0" timeString="2013-01-25T09:40:41.430"/>
    </inkml:context>
    <inkml:brush xml:id="br0">
      <inkml:brushProperty name="width" value="0.06667" units="cm"/>
      <inkml:brushProperty name="height" value="0.06667" units="cm"/>
      <inkml:brushProperty name="color" value="#3165BB"/>
      <inkml:brushProperty name="fitToCurve" value="1"/>
    </inkml:brush>
  </inkml:definitions>
  <inkml:trace contextRef="#ctx0" brushRef="#br0">1034 689 1,'0'0'24,"0"0"3,0 0 1,-17-12-17,0 5 0,-18-17-1,4 11-2,-19-17-1,2 9-1,-18-10-1,1 6-1,-11-4 0,11 4-2,-7-2 1,5 6-2,1-3 0,8 9 0,8-1-1,10 5 0,6-1 0,9 9 0,25 3 1,0 0-1,0 0 1,20 26-1,7-13 1,6 3 0,7 2-1,7 0 0,5 0 0,2 3 0,2-5-1,0 3 1,5 3-1,7 2 1,-1 1-1,1-1 1,-3 2-1,-3-1 1,-4-3 0,-6-3 0,-8-5 1,-13-4-1,-7-9 1,-24-1 0,0 0 0,8-32 0,-28 4 0,-3-7 0,-10-11 0,-10-5 0,-2-4-1,-2 2 1,-3-6-1,3 1 1,3 2-1,4 3 1,1 11-1,14 1 0,2 8 1,6 3-1,2 9 0,15 21 0,-13-24 0,13 24 0,0 0 0,0 0 0,0 0 0,0 0 0,-17-3 0,17 3 0,-23 20 1,6-6-1,-8 0 0,-5 8 1,-2 3 0,-6 2-1,-5 3 1,-4 0 0,1 1-1,0 3 1,1-3 1,1 2-1,4-2 0,5-2 1,3-2-1,11 3 1,2-7-1,7 2 0,6-6 0,2-2-1,4-17 0,1 22 1,-1-22-1,0 0 0,0 0 1,0 0-1,17 13 0,-17-13 0,0 0 0,0 0 0,0 0-1,0 0 1,0 0 0,0 0 0,0 0 0,0 0 0,0 0 0,0 0 0,18-9 0,-18 9 0,0 0 0,0 0 0,0 0 0,0 0 0,0 0 0,0 0 0,24-10 0,-24 10 0,18-2 0,-18 2-1,31 2 1,-14 0 0,5 0 0,3 2 0,6 2 0,2-1 0,6 2 0,6 2 0,8 1 0,1 2 0,7 1 0,2 3 0,-1-1 0,9 2-1,-5-1 1,-2 2 0,-4-5-1,-6-1 1,-5-1 0,-6-3 0,-11 0 0,-10-4 0,-3-4-1,-19 0 0,0 0-3,0 0-13,0 0-17,-19-24-2,19 24 0,-28-5-1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112" units="cm"/>
          <inkml:channel name="Y" type="integer" max="16320" units="cm"/>
          <inkml:channel name="F" type="integer" max="255" units="dev"/>
        </inkml:traceFormat>
        <inkml:channelProperties>
          <inkml:channelProperty channel="X" name="resolution" value="999.99994" units="1/cm"/>
          <inkml:channelProperty channel="Y" name="resolution" value="999.99988" units="1/cm"/>
          <inkml:channelProperty channel="F" name="resolution" value="0" units="1/dev"/>
        </inkml:channelProperties>
      </inkml:inkSource>
      <inkml:timestamp xml:id="ts0" timeString="2013-01-25T09:35:29.473"/>
    </inkml:context>
    <inkml:brush xml:id="br0">
      <inkml:brushProperty name="width" value="0.06667" units="cm"/>
      <inkml:brushProperty name="height" value="0.06667" units="cm"/>
      <inkml:brushProperty name="color" value="#3165BB"/>
      <inkml:brushProperty name="fitToCurve" value="1"/>
    </inkml:brush>
  </inkml:definitions>
  <inkml:trace contextRef="#ctx0" brushRef="#br0">3186 91 15,'0'0'13,"-21"-18"-2,21 18-2,-27-17-2,27 17-1,-21-21-1,21 21 1,-17-18-2,17 18 1,0 0-1,-11-18 1,11 18-1,0 0 1,0 0-1,0 0 1,17 12-1,-17-12 0,0 0 0,0 0 0,12 22-1,-12-22 0,8 23 0,-8-23-1,14 32 0,-14-32-1,20 37 1,-11-15-1,4 3 1,-1 0 0,3 6-1,-2-4 1,1 5-1,-2 2 0,0-3 0,-3 2 0,3 3 0,-4-2 0,-1 0 0,1 1-1,0 1 1,-4 1 0,0-1 0,-3-1-1,-1 0 0,-1-2 2,-3 2-1,-4-1 0,0 0 0,-2 0 0,1 1-1,-3 1 2,3 1-2,-1-2 0,-2 1 0,3-3 0,-2 5 1,2-6-1,-2 1 1,-3-1-1,0 1 0,0 1 0,0-2 1,-2 1-1,3 2 0,-4-1 0,-1 2 0,5 2 0,-3-2 0,0 2 0,-1 4 0,-1-6 0,0 1 0,0 2 1,1-3-1,-4 1 1,-2-1-1,-1-1 1,-1-1 0,-2 2 1,-2 0-1,-3-2 2,1 4-2,-4 1 1,-2 0 0,-2-2 0,-1 2-1,-5 2-1,1-1 1,0 3-1,-7-3 0,2 3 0,-4 2 1,-1 0-1,0 2 1,-4 0-1,0 3 0,-4 2 1,2-2-1,0-2 0,0 1 0,-1-4 1,0 2-1,1-4 0,-4-3 1,3-3-1,-3 2 0,0-3 1,1 2-1,-1 0 1,5 2-1,-1 1 0,2-1 1,2 0-1,0-3 1,1-2-1,-1 0 1,0-5 0,0-4 0,3-4-1,-1 0 1,2-2-1,7-3 1,-2-2-1,9-1 0,-1-3 1,6 1-1,5-3 0,2-1 0,2-2 0,7 2 0,0-4 0,17-4 0,-19 8 0,19-8 0,0 0 0,0 0 0,0 0 0,0 0 1,0 0-1,0 0 0,0 0 0,0 0 0,0 0 0,0 0 0,-17 1 0,17-1 1,0 0-1,0 0 0,0 0 0,0 0 0,0 0 0,0 0 0,0 0 0,0 0 0,0 0 0,-8-21 0,8 21 0,0 0 0,-6-19 0,6 19 0,-6-21 1,6 3-1,-2 1 0,2-7 0,2 0 0,-2-5 0,2-6 0,2-2-1,2-2 0,-1 0 1,3 2-1,-1 0 0,-1 2 1,2 4-1,0 10 1,-4 1 0,-4 20 0,10-24 0,-10 24 0,0 0-1,0 0 1,0 0 0,0 0 0,-4 17-1,-4 2 1,-2 10 0,-4 7 0,-4 6 0,-2 6 1,-2 2-1,0 4 1,-3 4 0,2 0-1,-2-2 1,5-3-1,1 2 0,2-7 0,5 2 0,3-7 0,1-4 0,4-7 0,0-7 0,4-4 0,4-2 0,-4-19 0,17 24 0,-17-24 0,25 12 0,-7-9 0,0 1 0,8-2 0,2 0 0,0-4 1,1 0-1,2-4 0,2 1 0,2-6 0,-3-2 0,4-2 1,-4-1-1,1-1 0,-2 0 0,2 3 0,-6-2 0,-1 3 0,-3 0 0,-3 3 0,-20 10 0,29-17 0,-29 17 0,18-16 0,-18 16 0,0 0 0,0 0 1,17-17-2,-17 17 1,0 0 0,17-12 0,-17 12 0,0 0 0,0 0 0,18-18-1,-18 18 1,-8-20 0,0 3 0,-4-7 0,-2-5 0,-4-6 0,-6-4 0,-4-2 0,-2-2 0,0 1 0,-4-2 0,4 2-1,0 6 1,2 3-1,4 6 0,2-1-1,2 6-1,0-4-1,20 26-9,-36-32-17,36 32-7,-10-28-2,10 28 2</inkml:trace>
</inkml:ink>
</file>

<file path=ppt/ink/ink30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112" units="cm"/>
          <inkml:channel name="Y" type="integer" max="16320" units="cm"/>
          <inkml:channel name="F" type="integer" max="255" units="dev"/>
        </inkml:traceFormat>
        <inkml:channelProperties>
          <inkml:channelProperty channel="X" name="resolution" value="999.99994" units="1/cm"/>
          <inkml:channelProperty channel="Y" name="resolution" value="999.99988" units="1/cm"/>
          <inkml:channelProperty channel="F" name="resolution" value="0" units="1/dev"/>
        </inkml:channelProperties>
      </inkml:inkSource>
      <inkml:timestamp xml:id="ts0" timeString="2013-01-25T09:40:36.398"/>
    </inkml:context>
    <inkml:brush xml:id="br0">
      <inkml:brushProperty name="width" value="0.06667" units="cm"/>
      <inkml:brushProperty name="height" value="0.06667" units="cm"/>
      <inkml:brushProperty name="color" value="#3165BB"/>
      <inkml:brushProperty name="fitToCurve" value="1"/>
    </inkml:brush>
  </inkml:definitions>
  <inkml:trace contextRef="#ctx0" brushRef="#br0">10922 444 1,'0'0'22,"0"0"9,0 0 0,-12-26-14,12 26-3,-24-12-3,24 12-3,-42-6-3,17 12-2,-11-4 0,-3 8-1,-9-1-1,-1 7 0,-6 0 0,-5-1 0,-6 1 0,-1-2 0,-2-2 0,2 1 0,5-3 0,6 0 0,5 0-1,7-2 0,11 2-4,-3-11-15,16 6-13,2-5-1,18 0-1,-17-8-1</inkml:trace>
  <inkml:trace contextRef="#ctx0" brushRef="#br0" timeOffset="-1092.0625">10851 478 10,'17'-18'27,"-17"18"0,3-22-12,-3 22-4,0 0-1,0 0-1,0 0-1,-24 5-2,-5-1 0,6 9-1,-20-7 0,5 11-1,-17-6-1,6 6 0,-10-3 0,3 4-1,-5-5 0,1 7 0,0-3-1,3 2 0,2-3 0,4 1-1,6-5 1,4 2-1,9-5 0,6-1 1,9-3-1,17-5 1,0 0-1,0 0 1,0 0 0,44-4-1,-7-5 1,11-3-1,8-3 0,8-5 0,3-2 0,5-4 0,1-3 0,-2 1 0,1-4 0,-3 4 0,0-1 0,-3 2 0,-6 3 1,-4 3-1,-6 6 0,-6 2 0,-9 4 0,-10 1 0,-7 5 1,-18 3-1,0 0 1,0 29-1,-22-6 1,-4 12 0,-14 3 0,-7 13 0,-9 3 0,-7 4 0,1-1 0,-2 2 0,-2-6-1,4-2 0,8-5-1,4-10-2,11 11-9,-13-21-22,26 0-1,-1-14-2,27-12 1</inkml:trace>
  <inkml:trace contextRef="#ctx0" brushRef="#br0" timeOffset="659.0377">11051 383 1,'0'0'25,"0"0"4,0 0-12,0-25-3,0 25 0,-29-10-2,29 10 0,-52-4-3,20 10-1,-18-9-3,2 6-2,-8-5 0,0 6-2,-5-2 0,4 0 0,-2 2 0,9 2 0,-2-1 0,4 3 0,4 1 0,2 3-1,6-2 1,6 0-1,3 1 0,-1-2 0,9 2-2,2-6 0,17-5-2,-28 10-3,28-10-16,0 0-10,0 0-1,0 0 1</inkml:trace>
  <inkml:trace contextRef="#ctx0" brushRef="#br0" timeOffset="1112.0636">10121 412 1,'0'0'28,"16"32"2,-3-12-1,3-2-16,19 17-4,-11-3 0,21 16-2,-9-12 0,12 12-2,-11-5-1,7 4-1,-10-7-1,0-2 0,-9-6-2,-6-9 0,-6 2-4,-13-25-13,0 0-14,-17 8-2,17-8 1,-32-16 1</inkml:trace>
  <inkml:trace contextRef="#ctx0" brushRef="#br0" timeOffset="-595.0341">10177 533 1,'0'0'0,"0"0"0,0 0 0,0 0 0</inkml:trace>
</inkml:ink>
</file>

<file path=ppt/ink/ink31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112" units="cm"/>
          <inkml:channel name="Y" type="integer" max="16320" units="cm"/>
          <inkml:channel name="F" type="integer" max="255" units="dev"/>
        </inkml:traceFormat>
        <inkml:channelProperties>
          <inkml:channelProperty channel="X" name="resolution" value="999.99994" units="1/cm"/>
          <inkml:channelProperty channel="Y" name="resolution" value="999.99988" units="1/cm"/>
          <inkml:channelProperty channel="F" name="resolution" value="0" units="1/dev"/>
        </inkml:channelProperties>
      </inkml:inkSource>
      <inkml:timestamp xml:id="ts0" timeString="2013-01-25T09:40:45.509"/>
    </inkml:context>
    <inkml:brush xml:id="br0">
      <inkml:brushProperty name="width" value="0.06667" units="cm"/>
      <inkml:brushProperty name="height" value="0.06667" units="cm"/>
      <inkml:brushProperty name="color" value="#3165BB"/>
      <inkml:brushProperty name="fitToCurve" value="1"/>
    </inkml:brush>
  </inkml:definitions>
  <inkml:trace contextRef="#ctx0" brushRef="#br0">0 1196 18,'0'0'15,"0"0"-3,0 0-3,0 0-5,0 0 0,0 0 0,0 0 0,0 0 1,19 12-1,-19-12 1,0 0-2,25 1 0,-25-1-2,27 4 1,-10 0-1,-17-4 2,35 4-1,-15-4 0,5 4 1,-4-4 0,6 2-1,0-1 0,-1 2-1,2-3 1,3 1-1,-6-1 1,3 3 0,-2-6 0,3 6-1,-8-6 1,6 3-1,-3-1 1,-1 1-2,-2-3 1,0 2-1,-2-1 1,2 0-1,-1-2 1,2 2-1,-4 0 1,4 2-1,-1-2 1,0 2-1,2 2 0,1 0 0,-4 0 1,5 0-1,-1 0 1,3 0 0,0-2 0,2 2 0,2-2 0,2 1 0,3-1 0,5 4 0,3-1 0,3 2-1,5-1 0,1 1 1,6 2-1,2-3 0,-3 1 0,2-3 0,-4 0 1,0 0-1,-4-2 0,1 0 1,-8-2 0,2 0-1,0 2 1,-3 0-1,4 0 0,-2 0 0,2 2 1,-1 0-1,0 2 0,-2-2 0,2 2 0,1-2 0,-3 2 0,-1-3 0,4 2 0,-1-2 0,5 2 0,0-2 0,6-1 0,-6 3 0,2-3 0,0 1 0,-2-1 0,0 1 0,-4-1 0,-1 3 0,-7-3 1,5-3-1,-5 2 0,0 1 1,3-4-1,0 3 1,-1-3 0,1 1-1,0 2 0,1-2 1,0 2-1,4 1 0,-3 0 0,0 0 0,5 0 0,-2 0 0,4 0 0,0 0 0,4-2 0,-2 2 0,0-2 0,2 0 0,0 0 0,1 0 1,-2-2-1,-1 4 0,-4-4 0,2 3 0,-2-2 0,2 2 0,-1 1 0,-2-3 0,2 3 0,0-1 0,-2 1 0,6 0 0,-2-3 0,-2 3 0,5 0 0,1 0 1,7 0-1,0 0-1,4 0 2,-3 0-1,2-1-1,1-2 1,-3 2 0,-2-3 0,-6-1 1,3-2-1,0 2 0,0-1 0,-2-2 0,0 3 0,-2-2 0,4-1 0,-1 2 0,5-2 0,-1-2 0,-1 2 0,8-1 0,0-7 0,1 0 0,2 2 1,-3-4-2,-1 1 2,-2-3-1,-5-1 0,-2 2 0,0 2 1,0-1-2,-4 2 1,0-2 0,0 0 0,2 2 0,-2-1-1,2 0 1,-2-1 0,0 1 0,0 0 0,4 0 1,-2-3-1,0 0 0,0-2 0,-2 1 1,0-4-1,-3-1 1,0-3-1,-1 2 0,-4-2 1,2 2-1,0-2 0,1-2 0,1 1 0,-3 3 0,2 2 0,0 0 0,-2-1 0,2 1 0,-1 1 1,-4 3-1,0 1 1,1-3 0,1 3 0,0 1 0,1 3 0,-1-2 0,2 4-1,-8-1 0,4 0 1,-10 0-1,1 2 0,-6 2 0,-5-1 0,-7 4 1,-2 0-1,-17 8 0,26-10 1,-26 10-1,0 0 0,0 0 0,0 0-1,0 0 1,0 0 0,0 0 0,0 0 0,0 0-1,0 0 2,0 0-2,0 0 1,-18 6 0,18-6 0,0 0 0,0 0 1,0 0-1,0 0-1,0 0 2,0 0-1,0 0 0,0 0 0,0 0 0,0 0-1,0 0 2,-22 7-1,22-7-1,-26 4 1,5-3 0,-6 2 0,-7 0 0,-9 1 0,-4 0 0,-2 2 0,-4-2 0,-3-1 0,4 4 0,2-3 0,2 0 0,6-3 0,4-1 0,8 1 0,3-1 0,6 0 0,21 0 0,-27 0 1,27 0-1,0 0 0,0 0 0,0 0 0,19-2 0,-19 2 1,37-4-1,-10 1 0,3-2 0,5-1 0,5 0 0,7 0 0,3-2 0,8 0 0,2 0 0,1-1 0,6 1 0,-5 3 0,2-3 0,-1 0 0,-7 2 0,-4 1 0,-3-2 0,-3 5 0,-6-2 0,-6 0 0,1 1 0,-6 2 0,-3 1-1,-8-3 1,-18 3-1,22 8 1,-22-8 0,-4 20 0,-11-3 0,-9 2 1,-3 6-1,-7 5 1,-9 2-1,-1 1 1,-3 1-1,-1 0 0,2-4 0,-1 5 0,-1-3 0,4 0 0,1-4 0,5-3 1,-1-1-1,4-1 0,5-5 0,0-3 0,8-4 0,2-3 0,20-8 0,-27 5-2,27-5-10,-19 0-16,19 0-7,3-21-1,-3 21-1</inkml:trace>
</inkml:ink>
</file>

<file path=ppt/ink/ink32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112" units="cm"/>
          <inkml:channel name="Y" type="integer" max="16320" units="cm"/>
          <inkml:channel name="F" type="integer" max="255" units="dev"/>
        </inkml:traceFormat>
        <inkml:channelProperties>
          <inkml:channelProperty channel="X" name="resolution" value="999.99994" units="1/cm"/>
          <inkml:channelProperty channel="Y" name="resolution" value="999.99988" units="1/cm"/>
          <inkml:channelProperty channel="F" name="resolution" value="0" units="1/dev"/>
        </inkml:channelProperties>
      </inkml:inkSource>
      <inkml:timestamp xml:id="ts0" timeString="2013-01-25T09:40:47.221"/>
    </inkml:context>
    <inkml:brush xml:id="br0">
      <inkml:brushProperty name="width" value="0.06667" units="cm"/>
      <inkml:brushProperty name="height" value="0.06667" units="cm"/>
      <inkml:brushProperty name="color" value="#3165BB"/>
      <inkml:brushProperty name="fitToCurve" value="1"/>
    </inkml:brush>
  </inkml:definitions>
  <inkml:trace contextRef="#ctx0" brushRef="#br0">0 4 29,'19'4'16,"-19"-4"0,33-3-1,-33 3-2,43 0-2,-24-5-4,13 10-2,1-5-1,6 7-1,-1-3 0,6 3 0,2-3 0,10 7 1,-2-6-1,10 4 1,-2-2-1,11 5 0,2-5 0,9 5-1,-4-4-1,9 4 1,-6-6 0,3 3-1,-5-5 1,3 4 0,-9-3-1,2 5 0,-6 2 1,3 5-2,-4 1 1,2 6-1,2 3 0,0 7 1,4 2-1,3 2 0,-1 5 0,5 4 1,-1 4-1,2 4 0,0 1 0,-2 0 1,-2-3-1,-2-2 1,-6 2-1,-3-2 0,-1-5 1,0-1-2,-7 1 2,-5-8 0,-6-2 0,0 1-1,-3-8 1,-4-5 0,-9-4-1,-2-6 1,-9-5-1,-3-4 0,-22-5 1,25 7-1,-25-7 0,0 0 0,0 0-1,0 0-1,0 0-4,-25-8-16,25 8-13,-35-9 0,15 1-1</inkml:trace>
</inkml:ink>
</file>

<file path=ppt/ink/ink33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112" units="cm"/>
          <inkml:channel name="Y" type="integer" max="16320" units="cm"/>
          <inkml:channel name="F" type="integer" max="255" units="dev"/>
        </inkml:traceFormat>
        <inkml:channelProperties>
          <inkml:channelProperty channel="X" name="resolution" value="999.99994" units="1/cm"/>
          <inkml:channelProperty channel="Y" name="resolution" value="999.99988" units="1/cm"/>
          <inkml:channelProperty channel="F" name="resolution" value="0" units="1/dev"/>
        </inkml:channelProperties>
      </inkml:inkSource>
      <inkml:timestamp xml:id="ts0" timeString="2013-01-25T09:40:45.967"/>
    </inkml:context>
    <inkml:brush xml:id="br0">
      <inkml:brushProperty name="width" value="0.06667" units="cm"/>
      <inkml:brushProperty name="height" value="0.06667" units="cm"/>
      <inkml:brushProperty name="color" value="#3165BB"/>
      <inkml:brushProperty name="fitToCurve" value="1"/>
    </inkml:brush>
  </inkml:definitions>
  <inkml:trace contextRef="#ctx0" brushRef="#br0">0 0 30,'20'24'33,"8"12"0,1 8-15,-5-5-9,11 13-2,-8-8-1,6 8-1,-10-5-2,-1-1-2,-6-6-2,-11-10-4,7 0-20,-20-11-8,8-19 0,-29 19-2</inkml:trace>
</inkml:ink>
</file>

<file path=ppt/ink/ink34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112" units="cm"/>
          <inkml:channel name="Y" type="integer" max="16320" units="cm"/>
          <inkml:channel name="F" type="integer" max="255" units="dev"/>
        </inkml:traceFormat>
        <inkml:channelProperties>
          <inkml:channelProperty channel="X" name="resolution" value="999.99994" units="1/cm"/>
          <inkml:channelProperty channel="Y" name="resolution" value="999.99988" units="1/cm"/>
          <inkml:channelProperty channel="F" name="resolution" value="0" units="1/dev"/>
        </inkml:channelProperties>
      </inkml:inkSource>
      <inkml:timestamp xml:id="ts0" timeString="2013-01-25T09:40:48.530"/>
    </inkml:context>
    <inkml:brush xml:id="br0">
      <inkml:brushProperty name="width" value="0.06667" units="cm"/>
      <inkml:brushProperty name="height" value="0.06667" units="cm"/>
      <inkml:brushProperty name="color" value="#3165BB"/>
      <inkml:brushProperty name="fitToCurve" value="1"/>
    </inkml:brush>
  </inkml:definitions>
  <inkml:trace contextRef="#ctx0" brushRef="#br0">1138 559 1,'0'0'19,"25"11"9,-25-11-2,0 0-11,0 0-3,0 0-3,0 0-2,-21-18-2,-2 13-1,-15-12 0,-5 5-1,-17-7 1,-4 6-1,-13-7 0,0 6-1,-10-3 1,3 4-2,-5-1 1,3 5-1,4-3 0,9 3 0,7-2-1,10 4 1,8 1-1,11 0 1,8 2-1,29 4 0,-23-1 1,23 1-1,0 0 1,33 15-1,-5-6 0,10 2 1,4 2-1,8 0 0,2 5 1,6-2-1,2 1 0,1 0 0,1 1 0,4-1 0,0 0-1,2 1 1,-6-4 0,1 0 1,-7-6-1,-4-2 0,-8-4 1,-7-6-1,-13-6 0,-4-2 1,-8-5-1,-7-4 0,-9-5 0,-5-2 0,-11-2 1,-1-4-1,-7-4 1,-4-2 0,-4-6-1,-2 3 1,1-1-1,1 4 0,4-1 0,3 6 0,6 9 0,6 3 0,17 23 1,-17-28-1,17 28 0,0 0 0,0 0 0,0 0 0,0 0 1,0 0-1,0 0 0,0 0 0,-22 21 0,22-21 0,-28 34 1,10-12-1,-8 4 1,-4 4-1,-6 5 1,-3 0 0,-4-1 0,1 5-1,0-5 2,5 0-1,0-3-1,8-3 1,2-4 0,6 0-1,2-3 0,4-2 1,15-19-1,-22 31 0,22-31-1,-19 21-2,19-1-15,0-20-16,0 0-2,-11-31-1,22 3-1</inkml:trace>
</inkml:ink>
</file>

<file path=ppt/ink/ink35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112" units="cm"/>
          <inkml:channel name="Y" type="integer" max="16320" units="cm"/>
          <inkml:channel name="F" type="integer" max="255" units="dev"/>
        </inkml:traceFormat>
        <inkml:channelProperties>
          <inkml:channelProperty channel="X" name="resolution" value="999.99994" units="1/cm"/>
          <inkml:channelProperty channel="Y" name="resolution" value="999.99988" units="1/cm"/>
          <inkml:channelProperty channel="F" name="resolution" value="0" units="1/dev"/>
        </inkml:channelProperties>
      </inkml:inkSource>
      <inkml:timestamp xml:id="ts0" timeString="2013-01-25T09:41:11.407"/>
    </inkml:context>
    <inkml:brush xml:id="br0">
      <inkml:brushProperty name="width" value="0.06667" units="cm"/>
      <inkml:brushProperty name="height" value="0.06667" units="cm"/>
      <inkml:brushProperty name="color" value="#ED1C24"/>
      <inkml:brushProperty name="fitToCurve" value="1"/>
    </inkml:brush>
  </inkml:definitions>
  <inkml:trace contextRef="#ctx0" brushRef="#br0">13570 317 10,'-31'-21'26,"31"21"-11,0 0-3,0 0-1,0 0-2,0 0-2,0 0-2,-24-7-1,24 7 1,-21 7-2,21-7 0,-28 5-1,28-5 1,-38 10-1,38-10-1,-34 12 1,34-12-1,-35 16 0,18-7 0,-2-1 0,0 1-1,-1 1 0,-1-1 0,-3 0 0,1 2 1,1-2-1,-2-1 0,2 2 0,1-1 0,2 0 0,2 2 0,-3-2 0,20-9 1,-31 19-1,13-7 0,-4 0 0,-2-3 0,0 3 2,-5-2-1,0-1 0,-1-1 0,-2 1 1,2 3-1,-2-4 0,4 3 0,-3-3-1,2 4 1,-2-4 0,-2 2-1,2 1 0,-2-4 1,1 1-1,-2 1 1,4-1-1,-1 1 0,0 2 1,-2-2-1,0 3 0,2-1 0,-1 1 0,-3 0 0,-1-1 0,2 1 1,-1 1-1,3 0 0,-3 1 0,1 0 0,-1 1 0,-4 1 0,1-3 1,-1 2-1,-4 1 0,-1-3 0,-1 3 0,1-2 1,0 0-1,-1 5 0,5-2 0,1 2 1,0-2-1,6 1 0,1 3 1,-1 0-1,2 2 0,0-2 0,1 3 0,-1-1 1,-2 4-1,2 1 0,0-4 0,-3 1 0,-2 0 0,1 1 0,0-4 0,-1 2 1,-1-4-1,1 2 0,-1-1 1,2 0-1,0-1 1,3 2-1,-5-1 1,1 0-1,-1-2 0,1 2 0,-3-2 0,-4 1 0,1-3 0,-2 2 1,-2-2-1,4 0 0,-2 1 1,0-1-1,0-1 1,2 0-1,0 3 1,3-2-1,0 0 1,3 3-1,-2-5 0,0 1 0,0 1 0,-1-2 0,2 0 0,-2-5 0,-4 1 0,1 0 0,-1 1 0,0 0 0,-3-2 0,4 0 0,-3 2 0,0 0 0,2 0 0,-4-2 1,1 2-1,-2 0 0,-3-1 0,-1 1 0,0 0 0,-1-3 0,-6 1 0,3-1 0,3 2 0,-3-5 0,4 5 0,1-4 0,3 1 0,-3-2 0,3 1 0,0 0 0,0-2 0,2 0 1,-5 2-1,-1-2 0,-4-1 0,3 2 0,-7-2 0,-3 0 0,-2 1 0,-5-2 0,1 1 0,0-3 0,-1 2 0,0-2 0,3 2 1,-1-2-1,3-2 0,-1 1 0,2-3 0,0 2 0,-1-3 1,0-3-1,-7 2 0,6-1 0,-6 0 0,-2 0 0,-4 1 0,-1-3 0,2 0 0,-3 3 0,3-5 0,-1 4 0,2-4 0,0 2 0,3 0 0,2-1 0,1 1 0,3-1 0,-2-1 0,1 2 0,0-4 0,-2 3 0,0-2 0,-4-1 0,1-1 0,-4 0 0,-1-2 1,-3 0-1,2-2 0,-5 1 0,-2-3 0,0-1 0,-2-2 1,-1-4-1,-2 1 0,-3 0 0,-5-2 0,2 0 0,-2 1 0,0-2 0,1 1-1,2 2 2,-6-3-2,8 0 1,-2 1 0,4-2 0,-7 1 0,2-4 0,-5 4 0,-6-5 0,-2-1 0,-2 0-1,-2-2 2,-6-2-2,3 0 2,-3-1-2,0-1 2,3 1-1,-3-1 0,0 2 0,0-4 0,2 2 0,5 2 0,-3-2 0,4-3 0,4 2 0,4-2 1,5 3-2,-2-3 1,5 3 0,0-1 0,3 2 0,1 2 0,5-1 0,3 3 0,7 2 0,7 2 0,9 2 0,6 2 0,7 2 0,8 2 1,7 3-1,4 3 0,5 1 0,4 2 1,20 14-1,-23-21 0,23 21 1,0 0-1,-12-23 0,12 23 1,0 0-1,5-17 1,-5 17-1,0 0 0,11-17 1,-11 17-1,0 0 0,0 0 0,0 0 0,15-18 0,-15 18 0,0 0 0,0 0 0,0 0 0,0 0 0,0 0-1,17 8 1,-17-8 0,13 19 0,-13-19 0,22 29 0,-10-10 0,0 1 0,-2 3 0,5 2 0,0 2 0,2 1 0,3 2 0,1 1 0,1 0 0,-2-1 0,1 1 0,-1-2 0,-1-2 0,-3-3 0,-2-3 1,-2-4-1,-12-17 0,22 27 0,-22-27 1,17 17-1,-17-17 0,0 0 0,0 0 0,17 4 0,-17-4-1,0-17 1,0 17 0,-4-27 0,0 7-1,0-1 1,-5-4 0,0 1 0,-3-5 0,-3-1 1,-2 0-1,-3-4-1,-3 2 2,-2-2-2,-1 3 2,0-5-2,-1 5 2,-1 3-2,5 3 2,2 0-1,4 3 0,1 1 0,5 4 0,11 17 0,-20-27 0,20 27 0,-19-21 0,19 21 0,-17-16 0,17 16 0,0 0 0,-17-11 0,17 11 0,0 0 0,0 0 0,0 0 0,0 0 0,0 0 0,-3-20 0,3 20 0,0 0 0,0 0 0,0 0 0,0 0 0,0 0 0,0 0 0,21-13 0,-21 13 0,20 4 0,-20-4 0,32 8 0,-6-3 0,3-1 0,7 1 0,13 2 0,7-2 1,7 3-1,9-2 0,1 2 0,6 0 0,1 1 0,-5 0 0,-6 1 0,-9 0 0,-8 0 0,-5-1 1,-13-1-1,-7-3 0,-7 2 0,-20-7 0,21 7 0,-21-7 0,0 0 0,0 0 0,0 0 0,-2 20 1,2-20-1,-18 25 0,5-8 0,-8 5 0,-5 4 1,-4 4-1,-6 0 0,-3 5 1,-4 4-1,-3 3 1,-1 2-1,3 3 1,-3 1-1,3 0 0,4 0 1,-2 2-1,3-2 0,2-4 0,2-1 1,3-4-1,4-9 0,7-2 1,3-9-1,18-19 0,-10 21 1,10-21-1,22-9-1,0-7-1,11 3-3,-12-18-7,19 15-20,-21-12-5,-2 3-2,-13-5 1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112" units="cm"/>
          <inkml:channel name="Y" type="integer" max="16320" units="cm"/>
          <inkml:channel name="F" type="integer" max="255" units="dev"/>
        </inkml:traceFormat>
        <inkml:channelProperties>
          <inkml:channelProperty channel="X" name="resolution" value="999.99994" units="1/cm"/>
          <inkml:channelProperty channel="Y" name="resolution" value="999.99988" units="1/cm"/>
          <inkml:channelProperty channel="F" name="resolution" value="0" units="1/dev"/>
        </inkml:channelProperties>
      </inkml:inkSource>
      <inkml:timestamp xml:id="ts0" timeString="2013-01-25T09:35:22.842"/>
    </inkml:context>
    <inkml:brush xml:id="br0">
      <inkml:brushProperty name="width" value="0.06667" units="cm"/>
      <inkml:brushProperty name="height" value="0.06667" units="cm"/>
      <inkml:brushProperty name="color" value="#3165BB"/>
      <inkml:brushProperty name="fitToCurve" value="1"/>
    </inkml:brush>
  </inkml:definitions>
  <inkml:trace contextRef="#ctx0" brushRef="#br0">932 475 1,'24'16'25,"-24"-16"6,17 0-9,2 9-4,-19-9-1,0 0-3,0 0-3,0 0-3,8-20-3,-8 20-1,0 0-1,-27-19-1,27 19 0,-33-21-1,6 5 1,-3 1 0,-12-6-2,-4-3 1,-12-7-1,-5 1 1,-12-6-1,-6-2 0,-6 0-1,1-1 1,5 3 0,5 1 0,13 6 0,9 4 1,11 7-2,15 9 2,28 9-1,0 0 0,0 0 0,17 31-1,14-9 1,8 4 0,4 4 0,9 4 0,4-1-1,5 2 1,7-1 1,2 2-1,-3-1 0,4 0 0,1-2 1,-7-2-1,-5-5 1,-5-2-1,-10-2 0,-8-8 0,-8 0 0,-7-2 0,-22-12 0,18 16 0,-18-16 0,0 0 0,-13 26 0,13-26 0,-37 27 0,6-10 0,-5 5 0,-9 3 1,-4 0-1,-10 6 1,-1 0-1,-5-2 1,0 2-1,4 2 1,2-2-1,7-5 0,5 1 0,13-6 0,6-3 0,7-2 0,21-16 0,-24 13 0,24-13 0,0 0-2,8-17-3,-3-6-7,20 8-21,-7-9-2,11 0 0,-7-6-1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112" units="cm"/>
          <inkml:channel name="Y" type="integer" max="16320" units="cm"/>
          <inkml:channel name="F" type="integer" max="255" units="dev"/>
        </inkml:traceFormat>
        <inkml:channelProperties>
          <inkml:channelProperty channel="X" name="resolution" value="999.99994" units="1/cm"/>
          <inkml:channelProperty channel="Y" name="resolution" value="999.99988" units="1/cm"/>
          <inkml:channelProperty channel="F" name="resolution" value="0" units="1/dev"/>
        </inkml:channelProperties>
      </inkml:inkSource>
      <inkml:timestamp xml:id="ts0" timeString="2013-01-25T09:35:23.261"/>
    </inkml:context>
    <inkml:brush xml:id="br0">
      <inkml:brushProperty name="width" value="0.06667" units="cm"/>
      <inkml:brushProperty name="height" value="0.06667" units="cm"/>
      <inkml:brushProperty name="color" value="#3165BB"/>
      <inkml:brushProperty name="fitToCurve" value="1"/>
    </inkml:brush>
  </inkml:definitions>
  <inkml:trace contextRef="#ctx0" brushRef="#br0">259 127 13,'0'0'31,"8"20"3,-8-20-2,17 45-17,-17-20-4,13 21-2,-16-4-2,12 17-3,-13 1 0,2 6-3,-6 8 1,0 3-1,-6 1-1,2-1 0,1 0 0,-3-7 0,-1-5 0,4-8 0,-2-8 0,2-8 0,1-8-3,10-33-6,-12 28-23,12-28-3,0 0 0,16-36 0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112" units="cm"/>
          <inkml:channel name="Y" type="integer" max="16320" units="cm"/>
          <inkml:channel name="F" type="integer" max="255" units="dev"/>
        </inkml:traceFormat>
        <inkml:channelProperties>
          <inkml:channelProperty channel="X" name="resolution" value="999.99994" units="1/cm"/>
          <inkml:channelProperty channel="Y" name="resolution" value="999.99988" units="1/cm"/>
          <inkml:channelProperty channel="F" name="resolution" value="0" units="1/dev"/>
        </inkml:channelProperties>
      </inkml:inkSource>
      <inkml:timestamp xml:id="ts0" timeString="2013-01-25T09:35:56.874"/>
    </inkml:context>
    <inkml:brush xml:id="br0">
      <inkml:brushProperty name="width" value="0.06667" units="cm"/>
      <inkml:brushProperty name="height" value="0.06667" units="cm"/>
      <inkml:brushProperty name="color" value="#3165BB"/>
      <inkml:brushProperty name="fitToCurve" value="1"/>
    </inkml:brush>
  </inkml:definitions>
  <inkml:trace contextRef="#ctx0" brushRef="#br0">-2049-591 18,'0'0'15,"23"20"-4,-23-20-1,23 17-3,-6-6 0,-17-11-2,25 21-1,-25-21 2,34 30-1,-34-30 2,42 34-1,-24-16 0,8 7 0,-8-6-1,4 6 0,-8-4-2,7 5 1,-9-4-2,1 6 0,-3-5 1,2 4-1,-7-3-1,6 2 1,-7 0-1,0 2 0,-4-3 0,-3 6 0,2-3-1,-3 2 1,-3 2-1,3 2 1,-1-1 0,1-1 0,-2-1 0,2 2 0,-4-2 0,3-2 0,-3-2 0,-1-1-1,-3 0 1,-3-1-1,-2-4 0,1 2 1,-4-2-1,5 1 1,-5-2 0,5-2-1,-2 0 2,17-18-2,-29 33 2,14-16-2,-4-2 1,2 1-1,-2 0 0,1-1-1,-4 1 2,1-2-2,-3 0 1,-1 2 1,-2-3-1,-2 0 0,1 1 0,-6-4 0,-4 0 0,-2-1 1,-6-1-1,2-3 0,-2 2 0,0 0 0,-2-1 0,2 0 0,0-1 0,2-1 0,2-1 0,-1-2 0,2 2 0,-2-3 0,-2 1 0,-1-1 0,0 0 0,-1 3-1,0-2 1,-5 0 0,0-1-1,-4-1 1,-4-3 0,-1-1 0,-4-2 1,-3-2-1,-2 1 0,2 1-1,2-4 2,-1 6-2,8 1 2,3 0-1,2 4 0,3 3 0,6-2 0,-3 4 0,-2 2 0,2 1 0,-2-3 0,2 1 0,-4-2 0,2 0 0,1-2-1,5 0 2,5-2-1,1 0 0,6 0 0,0 0 0,4 0 0,4-2 0,-2 2 0,6-2 0,0 0 0,2 0 0,0 0 0,1 2 0,17 0 0,-25-2 0,25 2 0,0 0 0,-22 0 0,22 0 0,0 0 0,0 0 0,0 0 0,0 0 0,0 0 0,-17 0 0,17 0 0,0 0 0,0 0 0,0 0 0,0 0 0,0 0 0,-20-2 0,20 2 0,0 0 0,0 0 0,0 0 0,0 0 0,-19 0 0,19 0 0,0 0 0,0 0 0,0 0 0,0 0 0,0 0 0,0 0 1,0 0-1,0 0 0,0 0 0,0 0 0,0 0 1,0 0-1,0 0 0,0 0 1,0 0-1,31 14 1,-14-9-1,9 7 1,4-3-1,5 7 1,4-1-1,1 5 1,2-1-1,4 2 1,-5-1-1,-2 1 0,-5-3 0,-4-4 1,-5 2-1,-8-4 0,-17-12 0,26 15 0,-26-15 0,0 0 0,0 0 0,0 0-1,0 0 1,0 0 0,0 0-1,0 0 1,-22-11 0,5-1 0,-4-1 0,-9-3 0,0-1 0,-6-2 0,-3-2 0,-4-3-1,-3 2 1,-5 1 0,2-2 0,-6 1 0,2 0 1,-3-2-2,4 6 2,1-2-1,8 5 0,7-1 0,7 1 0,5 3 0,24 12 1,-20-21-1,20 21 0,0 0 0,23-25 1,-5 19 0,10-2-1,7 0 2,5 2-2,11-2 1,-3 0-1,5 0 1,3 0-1,-1-2-1,-1 2 0,-4 2 0,-6-5 0,-7 4 0,-2-1 0,-9 0 0,-2 0-1,-5 0 2,-19 8 1,27-13-2,-27 13 1,17-11 0,-17 11 1,0 0-1,0 0 0,0 0-1,0 0 2,17-14-1,-17 14 0,0 0 0,0 0 0,3 28 1,-6-6 0,2 8-1,-3 6 1,0 10-1,-1 10 2,-3 6-2,0 10 1,-3 2-2,-1 6 1,-1 2 0,-1-8 0,1 0 0,-2-13 0,2-6 0,0-13 0,1-11 0,5-12 0,7-19-1,0 0 0,0 0-3,0 0-12,17-35-20,6 3 0,-2-15-2,13 3 1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112" units="cm"/>
          <inkml:channel name="Y" type="integer" max="16320" units="cm"/>
          <inkml:channel name="F" type="integer" max="255" units="dev"/>
        </inkml:traceFormat>
        <inkml:channelProperties>
          <inkml:channelProperty channel="X" name="resolution" value="999.99994" units="1/cm"/>
          <inkml:channelProperty channel="Y" name="resolution" value="999.99988" units="1/cm"/>
          <inkml:channelProperty channel="F" name="resolution" value="0" units="1/dev"/>
        </inkml:channelProperties>
      </inkml:inkSource>
      <inkml:timestamp xml:id="ts0" timeString="2013-01-25T09:35:56.873"/>
    </inkml:context>
    <inkml:brush xml:id="br0">
      <inkml:brushProperty name="width" value="0.06667" units="cm"/>
      <inkml:brushProperty name="height" value="0.06667" units="cm"/>
      <inkml:brushProperty name="color" value="#3165BB"/>
      <inkml:brushProperty name="fitToCurve" value="1"/>
    </inkml:brush>
  </inkml:definitions>
  <inkml:trace contextRef="#ctx0" brushRef="#br0">-13 52 1,'0'0'19,"0"0"10,1-19-5,-1 19-11,0 0-1,0 0-1,8-21 0,-8 21-3,0 0-1,0 0-2,0 0-1,13-17-1,-13 17-1,0 0-1,0 0 0,22-7 0,-22 7-1,24 4 1,-7-1-1,2 1 1,2-2-1,6 5 1,1 1-1,2-1 1,2 3-1,3 0 0,2 2 0,6-2 1,-3 2-1,2 0 0,2 2 0,3-1 0,0 2 0,-1 1 0,2 1 0,2 0-1,3 1 1,-4-1-1,6 3 1,2-1-1,2-2 1,0 3 0,1 1 0,2-2 0,1 4 0,3 1 0,0-2 0,-1 5 1,3 5-1,1 0 0,-1 1 0,-5 2 1,0 0-1,-3 1 0,-3 2 0,-2 4 0,-6-6 1,-1 2-1,-3 1 0,3 4 1,-1-5-1,1 5 0,0-3 0,2-1 1,2 2-2,0-2 2,2-3-1,-2 1 0,-3-2 0,-1 1 0,-1-2 0,-2 1 0,-2 0 0,1-2 0,-2 1 1,1 1-2,1 0 2,1-1-1,-2 1 0,-2 0 1,0 2-1,-1-1 1,-2-1-1,-4 2 0,1-2 0,4-2 1,-1-2-1,-2 1 0,6-2 0,0 0 0,2-1 0,-1-2 0,4-1 0,-3 2 0,0-2 0,0-4 0,1 1 0,-1 1 0,4-1 0,-2 2 0,5-2 0,-3 1 0,0-2 0,3 1 1,-3-2-1,0 1 0,0-2 0,-2-3 0,1-2 0,1 2 1,-1-4-1,-2 3 1,0-2 0,1-1-1,0-1 1,1 0-1,-1-1 1,0-1 0,0-3-1,2 1 1,3-4-1,1 1 1,3-2-1,-3 1 0,5-3 1,3 2-1,4 1 0,0-1 0,-3 1 0,1 4 0,0-3 1,-3 3-1,-1 3 1,-4-2-1,-1-1 1,-4 1-1,2 1 1,1-2-1,0 0 0,4 1 1,1-1-1,7-1 0,-1 1 0,-2-2 0,-1 0 0,-3-2 0,-5 1 0,-5-5 0,-3 4 0,-9-4-1,-2 1 1,0 2 0,-1-2 0,2 3 0,0 0 0,2 0 0,7 2 0,2 0 0,1 0 0,2 2 1,1 0-2,-1-2 1,0 5 0,-1-2 1,1 1-2,-5-1 1,3 3 0,-2-3 0,-2 2 1,-3-2-1,-3-1 0,-1-1 0,-5-3 0,-4 3 0,-5-3 0,-4-3 0,-17-1 0,20 1 0,-20-1 0,0 0-2,0 0 0,0 0-2,23-1-1,-23 1-8,0 0-22,4-17 0,-4 17-1,0 0 1</inkml:trace>
</inkml:ink>
</file>

<file path=ppt/ink/ink8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112" units="cm"/>
          <inkml:channel name="Y" type="integer" max="16320" units="cm"/>
          <inkml:channel name="F" type="integer" max="255" units="dev"/>
        </inkml:traceFormat>
        <inkml:channelProperties>
          <inkml:channelProperty channel="X" name="resolution" value="999.99994" units="1/cm"/>
          <inkml:channelProperty channel="Y" name="resolution" value="999.99988" units="1/cm"/>
          <inkml:channelProperty channel="F" name="resolution" value="0" units="1/dev"/>
        </inkml:channelProperties>
      </inkml:inkSource>
      <inkml:timestamp xml:id="ts0" timeString="2013-01-25T09:35:56.876"/>
    </inkml:context>
    <inkml:brush xml:id="br0">
      <inkml:brushProperty name="width" value="0.06667" units="cm"/>
      <inkml:brushProperty name="height" value="0.06667" units="cm"/>
      <inkml:brushProperty name="color" value="#3165BB"/>
      <inkml:brushProperty name="fitToCurve" value="1"/>
    </inkml:brush>
  </inkml:definitions>
  <inkml:trace contextRef="#ctx0" brushRef="#br0">3186 91 15,'0'0'13,"-21"-18"-2,21 18-2,-27-17-2,27 17-1,-21-21-1,21 21 1,-17-18-2,17 18 1,0 0-1,-11-18 1,11 18-1,0 0 1,0 0-1,0 0 1,17 12-1,-17-12 0,0 0 0,0 0 0,12 22-1,-12-22 0,8 23 0,-8-23-1,14 32 0,-14-32-1,20 37 1,-11-15-1,4 3 1,-1 0 0,3 6-1,-2-4 1,1 5-1,-2 2 0,0-3 0,-3 2 0,3 3 0,-4-2 0,-1 0 0,1 1-1,0 1 1,-4 1 0,0-1 0,-3-1-1,-1 0 0,-1-2 2,-3 2-1,-4-1 0,0 0 0,-2 0 0,1 1-1,-3 1 2,3 1-2,-1-2 0,-2 1 0,3-3 0,-2 5 1,2-6-1,-2 1 1,-3-1-1,0 1 0,0 1 0,0-2 1,-2 1-1,3 2 0,-4-1 0,-1 2 0,5 2 0,-3-2 0,0 2 0,-1 4 0,-1-6 0,0 1 0,0 2 1,1-3-1,-4 1 1,-2-1-1,-1-1 1,-1-1 0,-2 2 1,-2 0-1,-3-2 2,1 4-2,-4 1 1,-2 0 0,-2-2 0,-1 2-1,-5 2-1,1-1 1,0 3-1,-7-3 0,2 3 0,-4 2 1,-1 0-1,0 2 1,-4 0-1,0 3 0,-4 2 1,2-2-1,0-2 0,0 1 0,-1-4 1,0 2-1,1-4 0,-4-3 1,3-3-1,-3 2 0,0-3 1,1 2-1,-1 0 1,5 2-1,-1 1 0,2-1 1,2 0-1,0-3 1,1-2-1,-1 0 1,0-5 0,0-4 0,3-4-1,-1 0 1,2-2-1,7-3 1,-2-2-1,9-1 0,-1-3 1,6 1-1,5-3 0,2-1 0,2-2 0,7 2 0,0-4 0,17-4 0,-19 8 0,19-8 0,0 0 0,0 0 0,0 0 0,0 0 1,0 0-1,0 0 0,0 0 0,0 0 0,0 0 0,0 0 0,-17 1 0,17-1 1,0 0-1,0 0 0,0 0 0,0 0 0,0 0 0,0 0 0,0 0 0,0 0 0,0 0 0,-8-21 0,8 21 0,0 0 0,-6-19 0,6 19 0,-6-21 1,6 3-1,-2 1 0,2-7 0,2 0 0,-2-5 0,2-6 0,2-2-1,2-2 0,-1 0 1,3 2-1,-1 0 0,-1 2 1,2 4-1,0 10 1,-4 1 0,-4 20 0,10-24 0,-10 24 0,0 0-1,0 0 1,0 0 0,0 0 0,-4 17-1,-4 2 1,-2 10 0,-4 7 0,-4 6 0,-2 6 1,-2 2-1,0 4 1,-3 4 0,2 0-1,-2-2 1,5-3-1,1 2 0,2-7 0,5 2 0,3-7 0,1-4 0,4-7 0,0-7 0,4-4 0,4-2 0,-4-19 0,17 24 0,-17-24 0,25 12 0,-7-9 0,0 1 0,8-2 0,2 0 0,0-4 1,1 0-1,2-4 0,2 1 0,2-6 0,-3-2 0,4-2 1,-4-1-1,1-1 0,-2 0 0,2 3 0,-6-2 0,-1 3 0,-3 0 0,-3 3 0,-20 10 0,29-17 0,-29 17 0,18-16 0,-18 16 0,0 0 0,0 0 1,17-17-2,-17 17 1,0 0 0,17-12 0,-17 12 0,0 0 0,0 0 0,18-18-1,-18 18 1,-8-20 0,0 3 0,-4-7 0,-2-5 0,-4-6 0,-6-4 0,-4-2 0,-2-2 0,0 1 0,-4-2 0,4 2-1,0 6 1,2 3-1,4 6 0,2-1-1,2 6-1,0-4-1,20 26-9,-36-32-17,36 32-7,-10-28-2,10 28 2</inkml:trace>
</inkml:ink>
</file>

<file path=ppt/ink/ink9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112" units="cm"/>
          <inkml:channel name="Y" type="integer" max="16320" units="cm"/>
          <inkml:channel name="F" type="integer" max="255" units="dev"/>
        </inkml:traceFormat>
        <inkml:channelProperties>
          <inkml:channelProperty channel="X" name="resolution" value="999.99994" units="1/cm"/>
          <inkml:channelProperty channel="Y" name="resolution" value="999.99988" units="1/cm"/>
          <inkml:channelProperty channel="F" name="resolution" value="0" units="1/dev"/>
        </inkml:channelProperties>
      </inkml:inkSource>
      <inkml:timestamp xml:id="ts0" timeString="2013-01-25T09:36:08.182"/>
    </inkml:context>
    <inkml:brush xml:id="br0">
      <inkml:brushProperty name="width" value="0.06667" units="cm"/>
      <inkml:brushProperty name="height" value="0.06667" units="cm"/>
      <inkml:brushProperty name="color" value="#ED1C24"/>
      <inkml:brushProperty name="fitToCurve" value="1"/>
    </inkml:brush>
  </inkml:definitions>
  <inkml:trace contextRef="#ctx0" brushRef="#br0">6982 2506 7,'0'0'20,"0"0"-4,0 0-3,0 0-1,0 0-1,17-2-1,-17 2-1,0 0-2,0 0 0,0 0-2,0 0-2,0 0-1,0 0-1,17-1 0,-17 1-1,0 0 0,0 0 1,0 0-1,0 0 1,-24 11-1,24-11 1,-25 8 0,8-4 0,17-4 0,-38 8 1,20-3-1,-6-4 0,2 2 0,-2-2 0,0 2 0,-2-6 0,0 3 0,0-4 0,0 3-1,0-3 1,-1 3 0,-2-3-1,3 4 1,0-3-1,-2 2 0,1 1 1,-1 0-1,-4-3 0,5 2 0,-2-3 0,-2 0 1,-3 0-1,2-2 0,-6 1 1,1-2-1,0-1 0,-5 3 0,0-3 0,-4 1 0,-3-3 1,0 0-2,-3 1 2,0 1-1,-3-1 0,0-1 0,-1 2 0,4 0 0,3-1 0,-2 2 1,3-2-1,-4 0 0,2-1 0,0-2 0,0-1 0,-2 0 0,-4-3 0,0 1 0,-4-1 1,1 0-1,-4-1 0,-3 2 0,-4-2 0,4 1 0,-2-2 0,-2 4 0,5-4 0,-2 2 0,5-1 1,2 0-1,0-1 0,1-2 0,2 2 0,-1-2-1,0 1 2,2 2-2,0-3 1,0 0 0,0-4 0,0 2 1,-2 1-2,-2 0 1,-1-2-1,-3 2 2,-4-2-2,2 3 1,2-1-1,-1 2 1,1-2 0,7-2 0,-2-1 1,3 1-1,0-2 1,0-2-1,3-1 0,-2 2 0,3-1 0,-1-4 0,-2 2 1,2-2-1,-2-2 0,0-2 1,-2 1-1,-4 0 1,-3-2-1,-4 1 1,-2-2-1,0 2 1,-4-1-1,-3 2 0,-3-4 1,3 2-1,-1-2 0,4 0 0,-1 4 1,-1-2-1,-1-2 0,2 4 0,2-2 0,-3-3 1,1 0-2,2 2 2,3 1-1,4 1 0,7 2 0,3 0 2,7 6-2,9 4 0,5 2 1,6 4-1,6 1 1,6 5-1,17 11 0,-24-17 1,24 17-1,-18-11 0,18 11 0,-17-9 0,17 9 0,-25-10 0,25 10 0,-31-13 0,31 13 0,-28-13 0,28 13 0,-25-11 0,25 11 0,-18-5 0,18 5 0,0 0 0,-20-10 0,20 10 0,0 0 0,-18-12 0,18 12 0,0 0 0,-20-17 0,20 17 0,0 0 0,0 0 0,-18-13 0,18 13 0,0 0 0,0 0 0,0 0 0,0 0 0,0 0 0,0 0 0,0 0 0,0 0 0,0 0 0,0 0 0,0 0 0,3 22-1,-3-22 1,15 30 0,-2-9 0,2 4 0,2 2 0,0 0 0,5 3 0,-4 2 0,5-1 0,1 0 0,-1-1 0,-2 1-1,2-3 2,1-1-1,1-5 1,-1 0-2,0-1 2,-3-4-1,-2-3 1,1-1-1,-20-13 0,27 20 0,-27-20 0,0 0 0,17 13 0,-17-13-1,0 0 1,0 0 0,0 0 0,0 0 0,0 0 0,-25-25 0,25 25 0,-36-33-1,10 9 1,-4-6 0,-9-4 0,-6-4 1,-7-3-2,-4-4 2,0-2-1,0 3 1,2-3-1,2 3 0,6 4 1,10 2-1,2 0 0,12 4 0,0 4 0,9 4 0,2 4 1,3 4-1,8 18 0,-10-30 0,10 30 0,0 0 0,-18-18 0,18 18 0,0 0 0,0 0 0,-17-3 0,17 3 0,0 0 0,32 21 0,-8-7 1,7 2-1,9 2 0,10 4 0,10 2 0,6-2 0,6 4-1,5 0 1,-1 1 0,5 1 0,1-1 0,-9-1 0,-5-2 0,-7-1 0,-9-4 0,-10-3 0,-10-3 0,-8-4 0,-24-9 0,22 14 0,-22-14 0,0 0 0,0 0-1,0 0 1,-13 17 0,13-17 0,0 0 0,-28 16 0,28-16 0,-31 17 1,9-5-1,-8 3 0,0 2 0,-6 7 1,-3 2 0,-4 0-1,1 4 1,2 0-1,1 1 1,3 2-1,4-1 1,3-1-1,6-2 0,2 1 0,1-4 0,2 1 1,5-7-1,4-1 0,9-19 0,-16 21 1,16-21-1,0 0 0,0 0 0,0 0 0,0 0-2,8-23-1,-8 23-6,2-25-17,-2 25-10,11-27-1,-11 27 0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r-Latn-R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0BA614F-FC13-421D-9E0E-1DA10861142B}" type="datetimeFigureOut">
              <a:rPr lang="sr-Latn-RS" smtClean="0"/>
              <a:t>24.11.2016</a:t>
            </a:fld>
            <a:endParaRPr lang="sr-Latn-R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r-Latn-R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R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r-Latn-R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1960F4C-99C2-46A6-97D7-8CE6D6780FA2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35898923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0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1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2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3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4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5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6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8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960F4C-99C2-46A6-97D7-8CE6D6780FA2}" type="slidenum">
              <a:rPr lang="sr-Latn-RS" smtClean="0"/>
              <a:t>1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112031748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Cisco</a:t>
            </a:r>
            <a:r>
              <a:rPr lang="en-US" baseline="0" dirty="0" smtClean="0"/>
              <a:t> icon library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5C2125-8E98-4A82-B6E0-5E01E26E3B83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003051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Cisco</a:t>
            </a:r>
            <a:r>
              <a:rPr lang="en-US" baseline="0" dirty="0" smtClean="0"/>
              <a:t> icon library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5C2125-8E98-4A82-B6E0-5E01E26E3B83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451442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Cisco</a:t>
            </a:r>
            <a:r>
              <a:rPr lang="en-US" baseline="0" dirty="0" smtClean="0"/>
              <a:t> icon library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5C2125-8E98-4A82-B6E0-5E01E26E3B83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963258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Cisco</a:t>
            </a:r>
            <a:r>
              <a:rPr lang="en-US" baseline="0" dirty="0" smtClean="0"/>
              <a:t> icon library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5C2125-8E98-4A82-B6E0-5E01E26E3B83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437924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Cisco</a:t>
            </a:r>
            <a:r>
              <a:rPr lang="en-US" baseline="0" dirty="0" smtClean="0"/>
              <a:t> icon library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5C2125-8E98-4A82-B6E0-5E01E26E3B83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163734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Figure from CN5E slides #4-22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5C2125-8E98-4A82-B6E0-5E01E26E3B83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802817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Figure derived</a:t>
            </a:r>
            <a:r>
              <a:rPr lang="en-US" baseline="0" dirty="0" smtClean="0"/>
              <a:t> </a:t>
            </a:r>
            <a:r>
              <a:rPr lang="en-US" dirty="0" smtClean="0"/>
              <a:t>from CN5E slides #4-23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5C2125-8E98-4A82-B6E0-5E01E26E3B83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8028174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Figure from CN5E #4-27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5C2125-8E98-4A82-B6E0-5E01E26E3B83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6263692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Icon from Cisco icon library.  AP from </a:t>
            </a:r>
            <a:r>
              <a:rPr lang="en-US" dirty="0" err="1" smtClean="0"/>
              <a:t>pixabay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5C2125-8E98-4A82-B6E0-5E01E26E3B83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346053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From CN5E figures #4-8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5C2125-8E98-4A82-B6E0-5E01E26E3B83}" type="slidenum">
              <a:rPr lang="en-US" smtClean="0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766465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5C2125-8E98-4A82-B6E0-5E01E26E3B83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1342023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Icon from Cisco icon library.  AP from </a:t>
            </a:r>
            <a:r>
              <a:rPr lang="en-US" dirty="0" err="1" smtClean="0"/>
              <a:t>pixabay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5C2125-8E98-4A82-B6E0-5E01E26E3B83}" type="slidenum">
              <a:rPr lang="en-US" smtClean="0"/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9263333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AP from </a:t>
            </a:r>
            <a:r>
              <a:rPr lang="en-US" dirty="0" err="1" smtClean="0"/>
              <a:t>pixabay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5C2125-8E98-4A82-B6E0-5E01E26E3B83}" type="slidenum">
              <a:rPr lang="en-US" smtClean="0"/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9541865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CN5E slides #4-18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5C2125-8E98-4A82-B6E0-5E01E26E3B83}" type="slidenum">
              <a:rPr lang="en-US" smtClean="0"/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5552473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CN5E slides #4-18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5C2125-8E98-4A82-B6E0-5E01E26E3B83}" type="slidenum">
              <a:rPr lang="en-US" smtClean="0"/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1711565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CN5E slides #4-18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5C2125-8E98-4A82-B6E0-5E01E26E3B83}" type="slidenum">
              <a:rPr lang="en-US" smtClean="0"/>
              <a:t>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7679517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5C2125-8E98-4A82-B6E0-5E01E26E3B83}" type="slidenum">
              <a:rPr lang="en-US" smtClean="0"/>
              <a:t>40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8008915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5C2125-8E98-4A82-B6E0-5E01E26E3B83}" type="slidenum">
              <a:rPr lang="en-US" smtClean="0"/>
              <a:t>41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4065405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5C2125-8E98-4A82-B6E0-5E01E26E3B83}" type="slidenum">
              <a:rPr lang="en-US" smtClean="0"/>
              <a:t>42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321156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CN5E slides #4-18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5C2125-8E98-4A82-B6E0-5E01E26E3B83}" type="slidenum">
              <a:rPr lang="en-US" smtClean="0"/>
              <a:t>43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7504566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5C2125-8E98-4A82-B6E0-5E01E26E3B83}" type="slidenum">
              <a:rPr lang="en-US" smtClean="0"/>
              <a:t>44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024633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Map from</a:t>
            </a:r>
            <a:r>
              <a:rPr lang="en-US" baseline="0" dirty="0" smtClean="0"/>
              <a:t> </a:t>
            </a:r>
            <a:r>
              <a:rPr lang="en-US" baseline="0" dirty="0" err="1" smtClean="0"/>
              <a:t>wikipedia</a:t>
            </a:r>
            <a:r>
              <a:rPr lang="en-US" baseline="0" dirty="0" smtClean="0"/>
              <a:t> commons, public domain. Radio from openclipart.org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5C2125-8E98-4A82-B6E0-5E01E26E3B83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8925619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5C2125-8E98-4A82-B6E0-5E01E26E3B83}" type="slidenum">
              <a:rPr lang="en-US" smtClean="0"/>
              <a:t>45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9013008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5C2125-8E98-4A82-B6E0-5E01E26E3B83}" type="slidenum">
              <a:rPr lang="en-US" smtClean="0"/>
              <a:t>46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5277585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5C2125-8E98-4A82-B6E0-5E01E26E3B83}" type="slidenum">
              <a:rPr lang="en-US" smtClean="0"/>
              <a:t>47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4583033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5C2125-8E98-4A82-B6E0-5E01E26E3B83}" type="slidenum">
              <a:rPr lang="en-US" smtClean="0"/>
              <a:t>48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5865846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Icon from Cisco icon library.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5C2125-8E98-4A82-B6E0-5E01E26E3B83}" type="slidenum">
              <a:rPr lang="en-US" smtClean="0"/>
              <a:t>49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346053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CN5E slides #4-27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5C2125-8E98-4A82-B6E0-5E01E26E3B83}" type="slidenum">
              <a:rPr lang="en-US" smtClean="0"/>
              <a:t>50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346053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CN5e slides #4-26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5C2125-8E98-4A82-B6E0-5E01E26E3B83}" type="slidenum">
              <a:rPr lang="en-US" smtClean="0"/>
              <a:t>52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4426707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CN5e slides #4-26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5C2125-8E98-4A82-B6E0-5E01E26E3B83}" type="slidenum">
              <a:rPr lang="en-US" smtClean="0"/>
              <a:t>53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4426707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CN5e slides #4-26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5C2125-8E98-4A82-B6E0-5E01E26E3B83}" type="slidenum">
              <a:rPr lang="en-US" smtClean="0"/>
              <a:t>54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4426707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5C2125-8E98-4A82-B6E0-5E01E26E3B83}" type="slidenum">
              <a:rPr lang="en-US" smtClean="0"/>
              <a:t>55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442670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From CN5E</a:t>
            </a:r>
            <a:r>
              <a:rPr lang="en-US" baseline="0" dirty="0" smtClean="0"/>
              <a:t> figures #4-2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5C2125-8E98-4A82-B6E0-5E01E26E3B83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0690782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5C2125-8E98-4A82-B6E0-5E01E26E3B83}" type="slidenum">
              <a:rPr lang="en-US" smtClean="0"/>
              <a:t>56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4426707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5C2125-8E98-4A82-B6E0-5E01E26E3B83}" type="slidenum">
              <a:rPr lang="en-US" smtClean="0"/>
              <a:t>58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4426707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CN5E slides #4-57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5C2125-8E98-4A82-B6E0-5E01E26E3B83}" type="slidenum">
              <a:rPr lang="en-US" smtClean="0"/>
              <a:t>60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6457671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CN5E slides #4-57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5C2125-8E98-4A82-B6E0-5E01E26E3B83}" type="slidenum">
              <a:rPr lang="en-US" smtClean="0"/>
              <a:t>61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6457671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CN5E slides #4-57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5C2125-8E98-4A82-B6E0-5E01E26E3B83}" type="slidenum">
              <a:rPr lang="en-US" smtClean="0"/>
              <a:t>62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6457671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CN5E slides #4-57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5C2125-8E98-4A82-B6E0-5E01E26E3B83}" type="slidenum">
              <a:rPr lang="en-US" smtClean="0"/>
              <a:t>63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6457671"/>
      </p:ext>
    </p:extLst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CN5E slides #4-57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5C2125-8E98-4A82-B6E0-5E01E26E3B83}" type="slidenum">
              <a:rPr lang="en-US" smtClean="0"/>
              <a:t>64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380172"/>
      </p:ext>
    </p:extLst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CN5E slides #4-57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5C2125-8E98-4A82-B6E0-5E01E26E3B83}" type="slidenum">
              <a:rPr lang="en-US" smtClean="0"/>
              <a:t>65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380172"/>
      </p:ext>
    </p:extLst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CN5E slides #4-57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5C2125-8E98-4A82-B6E0-5E01E26E3B83}" type="slidenum">
              <a:rPr lang="en-US" smtClean="0"/>
              <a:t>66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380172"/>
      </p:ext>
    </p:extLst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5C2125-8E98-4A82-B6E0-5E01E26E3B83}" type="slidenum">
              <a:rPr lang="en-US" smtClean="0"/>
              <a:t>67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383872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Photo from IEEE GHN. Figure from CN5E slides #4-22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5C2125-8E98-4A82-B6E0-5E01E26E3B83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4218717"/>
      </p:ext>
    </p:extLst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Icon from Cisco icon library.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5C2125-8E98-4A82-B6E0-5E01E26E3B83}" type="slidenum">
              <a:rPr lang="en-US" smtClean="0"/>
              <a:t>68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346053"/>
      </p:ext>
    </p:extLst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Icons from cisco library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5C2125-8E98-4A82-B6E0-5E01E26E3B83}" type="slidenum">
              <a:rPr lang="en-US" smtClean="0"/>
              <a:t>69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785323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960F4C-99C2-46A6-97D7-8CE6D6780FA2}" type="slidenum">
              <a:rPr lang="sr-Latn-RS" smtClean="0"/>
              <a:t>11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342572318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Cisco</a:t>
            </a:r>
            <a:r>
              <a:rPr lang="en-US" baseline="0" dirty="0" smtClean="0"/>
              <a:t> icon library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5C2125-8E98-4A82-B6E0-5E01E26E3B83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288211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Cisco icon</a:t>
            </a:r>
            <a:r>
              <a:rPr lang="en-US" baseline="0" dirty="0" smtClean="0"/>
              <a:t> library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5C2125-8E98-4A82-B6E0-5E01E26E3B83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69686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Cisco icon library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5C2125-8E98-4A82-B6E0-5E01E26E3B83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47569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sr-Latn-R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sr-Latn-R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C1225-ADCC-464A-9CFC-236159A2E701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20962990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r-Latn-R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R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C1225-ADCC-464A-9CFC-236159A2E701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27934853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sr-Latn-R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R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C1225-ADCC-464A-9CFC-236159A2E701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113413238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841500" y="1990725"/>
            <a:ext cx="9753601" cy="4019550"/>
          </a:xfrm>
        </p:spPr>
        <p:txBody>
          <a:bodyPr/>
          <a:lstStyle>
            <a:lvl1pPr>
              <a:buClr>
                <a:srgbClr val="0000FF"/>
              </a:buClr>
              <a:buFont typeface="Arial" pitchFamily="34" charset="0"/>
              <a:buNone/>
              <a:defRPr/>
            </a:lvl1pPr>
            <a:lvl2pPr>
              <a:buClr>
                <a:srgbClr val="0000FF"/>
              </a:buClr>
              <a:defRPr/>
            </a:lvl2pPr>
            <a:lvl3pPr>
              <a:buClr>
                <a:srgbClr val="0000FF"/>
              </a:buClr>
              <a:defRPr/>
            </a:lvl3pPr>
            <a:lvl4pPr>
              <a:buClr>
                <a:srgbClr val="0000FF"/>
              </a:buClr>
              <a:defRPr/>
            </a:lvl4pPr>
            <a:lvl5pPr>
              <a:buClr>
                <a:srgbClr val="0000FF"/>
              </a:buClr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08062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219199" y="1610714"/>
            <a:ext cx="10386952" cy="4600081"/>
          </a:xfrm>
        </p:spPr>
        <p:txBody>
          <a:bodyPr/>
          <a:lstStyle>
            <a:lvl1pPr>
              <a:buFont typeface="Arial" pitchFamily="34" charset="0"/>
              <a:buNone/>
              <a:defRPr/>
            </a:lvl1pPr>
            <a:lvl2pPr>
              <a:buClr>
                <a:srgbClr val="0000FF"/>
              </a:buClr>
              <a:defRPr/>
            </a:lvl2pPr>
            <a:lvl3pPr>
              <a:buClr>
                <a:srgbClr val="0000FF"/>
              </a:buClr>
              <a:defRPr/>
            </a:lvl3pPr>
            <a:lvl4pPr>
              <a:buClr>
                <a:srgbClr val="0000FF"/>
              </a:buClr>
              <a:defRPr/>
            </a:lvl4pPr>
            <a:lvl5pPr>
              <a:buClr>
                <a:srgbClr val="0000FF"/>
              </a:buClr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004354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7CA9478-788D-42C7-BC35-88005760C6DD}" type="slidenum">
              <a:rPr lang="en-US" smtClean="0"/>
              <a:t>‹#›</a:t>
            </a:fld>
            <a:endParaRPr lang="en-US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2"/>
          </p:nvPr>
        </p:nvSpPr>
        <p:spPr>
          <a:xfrm>
            <a:off x="304800" y="1701800"/>
            <a:ext cx="7620000" cy="44704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535626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7CA9478-788D-42C7-BC35-88005760C6DD}" type="slidenum">
              <a:rPr lang="en-US" smtClean="0"/>
              <a:t>‹#›</a:t>
            </a:fld>
            <a:endParaRPr lang="en-US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2"/>
          </p:nvPr>
        </p:nvSpPr>
        <p:spPr>
          <a:xfrm>
            <a:off x="304800" y="1701800"/>
            <a:ext cx="7620000" cy="44704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891066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7CA9478-788D-42C7-BC35-88005760C6DD}" type="slidenum">
              <a:rPr lang="en-US" smtClean="0"/>
              <a:t>‹#›</a:t>
            </a:fld>
            <a:endParaRPr lang="en-US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2"/>
          </p:nvPr>
        </p:nvSpPr>
        <p:spPr>
          <a:xfrm>
            <a:off x="304800" y="1397000"/>
            <a:ext cx="7620000" cy="477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44525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FF000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sr-Latn-R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sr-Latn-R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C1225-ADCC-464A-9CFC-236159A2E701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23869996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sr-Latn-R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C1225-ADCC-464A-9CFC-236159A2E701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9149561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r-Latn-R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R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R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 smtClean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C1225-ADCC-464A-9CFC-236159A2E701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38641151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sr-Latn-R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R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R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 smtClean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C1225-ADCC-464A-9CFC-236159A2E701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21953310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r-Latn-R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C1225-ADCC-464A-9CFC-236159A2E701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4630701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C1225-ADCC-464A-9CFC-236159A2E701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40624685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sr-Latn-R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R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 smtClean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C1225-ADCC-464A-9CFC-236159A2E701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30371413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sr-Latn-R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r-Latn-R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C1225-ADCC-464A-9CFC-236159A2E701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26913133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sr-Latn-R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R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r-Latn-R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2C1225-ADCC-464A-9CFC-236159A2E701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684717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FF0000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kartelj@matf.bg.ac.rs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6.xml"/><Relationship Id="rId4" Type="http://schemas.openxmlformats.org/officeDocument/2006/relationships/image" Target="../media/image7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5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5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5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1.wmf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1.wmf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5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5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5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5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5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5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15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15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3.xml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4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1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6.xml"/></Relationships>
</file>

<file path=ppt/slides/_rels/slide5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wmf"/></Relationships>
</file>

<file path=ppt/slides/_rels/slide5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wmf"/></Relationships>
</file>

<file path=ppt/slides/_rels/slide5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wmf"/></Relationships>
</file>

<file path=ppt/slides/_rels/slide5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5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12.xml"/></Relationships>
</file>

<file path=ppt/slides/_rels/slide61.xml.rels><?xml version="1.0" encoding="UTF-8" standalone="yes"?>
<Relationships xmlns="http://schemas.openxmlformats.org/package/2006/relationships"><Relationship Id="rId8" Type="http://schemas.openxmlformats.org/officeDocument/2006/relationships/customXml" Target="../ink/ink3.xml"/><Relationship Id="rId13" Type="http://schemas.openxmlformats.org/officeDocument/2006/relationships/image" Target="../media/image26.emf"/><Relationship Id="rId3" Type="http://schemas.openxmlformats.org/officeDocument/2006/relationships/image" Target="../media/image18.png"/><Relationship Id="rId7" Type="http://schemas.openxmlformats.org/officeDocument/2006/relationships/image" Target="../media/image23.emf"/><Relationship Id="rId12" Type="http://schemas.openxmlformats.org/officeDocument/2006/relationships/customXml" Target="../ink/ink5.xml"/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12.xml"/><Relationship Id="rId6" Type="http://schemas.openxmlformats.org/officeDocument/2006/relationships/customXml" Target="../ink/ink2.xml"/><Relationship Id="rId11" Type="http://schemas.openxmlformats.org/officeDocument/2006/relationships/image" Target="../media/image25.emf"/><Relationship Id="rId5" Type="http://schemas.openxmlformats.org/officeDocument/2006/relationships/image" Target="../media/image22.emf"/><Relationship Id="rId10" Type="http://schemas.openxmlformats.org/officeDocument/2006/relationships/customXml" Target="../ink/ink4.xml"/><Relationship Id="rId4" Type="http://schemas.openxmlformats.org/officeDocument/2006/relationships/customXml" Target="../ink/ink1.xml"/><Relationship Id="rId9" Type="http://schemas.openxmlformats.org/officeDocument/2006/relationships/image" Target="../media/image24.emf"/></Relationships>
</file>

<file path=ppt/slides/_rels/slide62.xml.rels><?xml version="1.0" encoding="UTF-8" standalone="yes"?>
<Relationships xmlns="http://schemas.openxmlformats.org/package/2006/relationships"><Relationship Id="rId8" Type="http://schemas.openxmlformats.org/officeDocument/2006/relationships/customXml" Target="../ink/ink8.xml"/><Relationship Id="rId3" Type="http://schemas.openxmlformats.org/officeDocument/2006/relationships/image" Target="../media/image18.png"/><Relationship Id="rId7" Type="http://schemas.openxmlformats.org/officeDocument/2006/relationships/image" Target="../media/image22.emf"/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12.xml"/><Relationship Id="rId6" Type="http://schemas.openxmlformats.org/officeDocument/2006/relationships/customXml" Target="../ink/ink7.xml"/><Relationship Id="rId11" Type="http://schemas.openxmlformats.org/officeDocument/2006/relationships/image" Target="../media/image27.emf"/><Relationship Id="rId5" Type="http://schemas.openxmlformats.org/officeDocument/2006/relationships/image" Target="../media/image23.emf"/><Relationship Id="rId10" Type="http://schemas.openxmlformats.org/officeDocument/2006/relationships/customXml" Target="../ink/ink9.xml"/><Relationship Id="rId4" Type="http://schemas.openxmlformats.org/officeDocument/2006/relationships/customXml" Target="../ink/ink6.xml"/><Relationship Id="rId9" Type="http://schemas.openxmlformats.org/officeDocument/2006/relationships/image" Target="../media/image24.emf"/></Relationships>
</file>

<file path=ppt/slides/_rels/slide63.xml.rels><?xml version="1.0" encoding="UTF-8" standalone="yes"?>
<Relationships xmlns="http://schemas.openxmlformats.org/package/2006/relationships"><Relationship Id="rId8" Type="http://schemas.openxmlformats.org/officeDocument/2006/relationships/customXml" Target="../ink/ink12.xml"/><Relationship Id="rId3" Type="http://schemas.openxmlformats.org/officeDocument/2006/relationships/image" Target="../media/image18.png"/><Relationship Id="rId7" Type="http://schemas.openxmlformats.org/officeDocument/2006/relationships/image" Target="../media/image28.emf"/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12.xml"/><Relationship Id="rId6" Type="http://schemas.openxmlformats.org/officeDocument/2006/relationships/customXml" Target="../ink/ink11.xml"/><Relationship Id="rId5" Type="http://schemas.openxmlformats.org/officeDocument/2006/relationships/image" Target="../media/image23.emf"/><Relationship Id="rId4" Type="http://schemas.openxmlformats.org/officeDocument/2006/relationships/customXml" Target="../ink/ink10.xml"/><Relationship Id="rId9" Type="http://schemas.openxmlformats.org/officeDocument/2006/relationships/image" Target="../media/image24.emf"/></Relationships>
</file>

<file path=ppt/slides/_rels/slide6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8" Type="http://schemas.openxmlformats.org/officeDocument/2006/relationships/customXml" Target="../ink/ink15.xml"/><Relationship Id="rId13" Type="http://schemas.openxmlformats.org/officeDocument/2006/relationships/image" Target="../media/image33.emf"/><Relationship Id="rId18" Type="http://schemas.openxmlformats.org/officeDocument/2006/relationships/customXml" Target="../ink/ink20.xml"/><Relationship Id="rId3" Type="http://schemas.openxmlformats.org/officeDocument/2006/relationships/image" Target="../media/image18.png"/><Relationship Id="rId21" Type="http://schemas.openxmlformats.org/officeDocument/2006/relationships/image" Target="../media/image37.emf"/><Relationship Id="rId7" Type="http://schemas.openxmlformats.org/officeDocument/2006/relationships/image" Target="../media/image30.emf"/><Relationship Id="rId12" Type="http://schemas.openxmlformats.org/officeDocument/2006/relationships/customXml" Target="../ink/ink17.xml"/><Relationship Id="rId17" Type="http://schemas.openxmlformats.org/officeDocument/2006/relationships/image" Target="../media/image35.emf"/><Relationship Id="rId25" Type="http://schemas.openxmlformats.org/officeDocument/2006/relationships/image" Target="../media/image39.emf"/><Relationship Id="rId2" Type="http://schemas.openxmlformats.org/officeDocument/2006/relationships/notesSlide" Target="../notesSlides/notesSlide47.xml"/><Relationship Id="rId16" Type="http://schemas.openxmlformats.org/officeDocument/2006/relationships/customXml" Target="../ink/ink19.xml"/><Relationship Id="rId20" Type="http://schemas.openxmlformats.org/officeDocument/2006/relationships/customXml" Target="../ink/ink21.xml"/><Relationship Id="rId1" Type="http://schemas.openxmlformats.org/officeDocument/2006/relationships/slideLayout" Target="../slideLayouts/slideLayout2.xml"/><Relationship Id="rId6" Type="http://schemas.openxmlformats.org/officeDocument/2006/relationships/customXml" Target="../ink/ink14.xml"/><Relationship Id="rId11" Type="http://schemas.openxmlformats.org/officeDocument/2006/relationships/image" Target="../media/image32.emf"/><Relationship Id="rId24" Type="http://schemas.openxmlformats.org/officeDocument/2006/relationships/customXml" Target="../ink/ink23.xml"/><Relationship Id="rId5" Type="http://schemas.openxmlformats.org/officeDocument/2006/relationships/image" Target="../media/image29.emf"/><Relationship Id="rId15" Type="http://schemas.openxmlformats.org/officeDocument/2006/relationships/image" Target="../media/image34.emf"/><Relationship Id="rId23" Type="http://schemas.openxmlformats.org/officeDocument/2006/relationships/image" Target="../media/image38.emf"/><Relationship Id="rId10" Type="http://schemas.openxmlformats.org/officeDocument/2006/relationships/customXml" Target="../ink/ink16.xml"/><Relationship Id="rId19" Type="http://schemas.openxmlformats.org/officeDocument/2006/relationships/image" Target="../media/image36.emf"/><Relationship Id="rId4" Type="http://schemas.openxmlformats.org/officeDocument/2006/relationships/customXml" Target="../ink/ink13.xml"/><Relationship Id="rId9" Type="http://schemas.openxmlformats.org/officeDocument/2006/relationships/image" Target="../media/image31.emf"/><Relationship Id="rId14" Type="http://schemas.openxmlformats.org/officeDocument/2006/relationships/customXml" Target="../ink/ink18.xml"/><Relationship Id="rId22" Type="http://schemas.openxmlformats.org/officeDocument/2006/relationships/customXml" Target="../ink/ink22.xml"/></Relationships>
</file>

<file path=ppt/slides/_rels/slide66.xml.rels><?xml version="1.0" encoding="UTF-8" standalone="yes"?>
<Relationships xmlns="http://schemas.openxmlformats.org/package/2006/relationships"><Relationship Id="rId8" Type="http://schemas.openxmlformats.org/officeDocument/2006/relationships/customXml" Target="../ink/ink26.xml"/><Relationship Id="rId13" Type="http://schemas.openxmlformats.org/officeDocument/2006/relationships/image" Target="../media/image33.emf"/><Relationship Id="rId18" Type="http://schemas.openxmlformats.org/officeDocument/2006/relationships/customXml" Target="../ink/ink31.xml"/><Relationship Id="rId26" Type="http://schemas.openxmlformats.org/officeDocument/2006/relationships/customXml" Target="../ink/ink35.xml"/><Relationship Id="rId3" Type="http://schemas.openxmlformats.org/officeDocument/2006/relationships/image" Target="../media/image18.png"/><Relationship Id="rId21" Type="http://schemas.openxmlformats.org/officeDocument/2006/relationships/image" Target="../media/image40.emf"/><Relationship Id="rId7" Type="http://schemas.openxmlformats.org/officeDocument/2006/relationships/image" Target="../media/image30.emf"/><Relationship Id="rId12" Type="http://schemas.openxmlformats.org/officeDocument/2006/relationships/customXml" Target="../ink/ink28.xml"/><Relationship Id="rId17" Type="http://schemas.openxmlformats.org/officeDocument/2006/relationships/image" Target="../media/image35.emf"/><Relationship Id="rId25" Type="http://schemas.openxmlformats.org/officeDocument/2006/relationships/image" Target="../media/image39.emf"/><Relationship Id="rId2" Type="http://schemas.openxmlformats.org/officeDocument/2006/relationships/notesSlide" Target="../notesSlides/notesSlide48.xml"/><Relationship Id="rId16" Type="http://schemas.openxmlformats.org/officeDocument/2006/relationships/customXml" Target="../ink/ink30.xml"/><Relationship Id="rId20" Type="http://schemas.openxmlformats.org/officeDocument/2006/relationships/customXml" Target="../ink/ink32.xml"/><Relationship Id="rId1" Type="http://schemas.openxmlformats.org/officeDocument/2006/relationships/slideLayout" Target="../slideLayouts/slideLayout2.xml"/><Relationship Id="rId6" Type="http://schemas.openxmlformats.org/officeDocument/2006/relationships/customXml" Target="../ink/ink25.xml"/><Relationship Id="rId11" Type="http://schemas.openxmlformats.org/officeDocument/2006/relationships/image" Target="../media/image32.emf"/><Relationship Id="rId24" Type="http://schemas.openxmlformats.org/officeDocument/2006/relationships/customXml" Target="../ink/ink34.xml"/><Relationship Id="rId5" Type="http://schemas.openxmlformats.org/officeDocument/2006/relationships/image" Target="../media/image29.emf"/><Relationship Id="rId15" Type="http://schemas.openxmlformats.org/officeDocument/2006/relationships/image" Target="../media/image34.emf"/><Relationship Id="rId23" Type="http://schemas.openxmlformats.org/officeDocument/2006/relationships/image" Target="../media/image38.emf"/><Relationship Id="rId10" Type="http://schemas.openxmlformats.org/officeDocument/2006/relationships/customXml" Target="../ink/ink27.xml"/><Relationship Id="rId19" Type="http://schemas.openxmlformats.org/officeDocument/2006/relationships/image" Target="../media/image36.emf"/><Relationship Id="rId4" Type="http://schemas.openxmlformats.org/officeDocument/2006/relationships/customXml" Target="../ink/ink24.xml"/><Relationship Id="rId9" Type="http://schemas.openxmlformats.org/officeDocument/2006/relationships/image" Target="../media/image31.emf"/><Relationship Id="rId14" Type="http://schemas.openxmlformats.org/officeDocument/2006/relationships/customXml" Target="../ink/ink29.xml"/><Relationship Id="rId22" Type="http://schemas.openxmlformats.org/officeDocument/2006/relationships/customXml" Target="../ink/ink33.xml"/><Relationship Id="rId27" Type="http://schemas.openxmlformats.org/officeDocument/2006/relationships/image" Target="../media/image41.emf"/></Relationships>
</file>

<file path=ppt/slides/_rels/slide6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3.xml"/></Relationships>
</file>

<file path=ppt/slides/_rels/slide6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12.xml"/></Relationships>
</file>

<file path=ppt/slides/_rels/slide6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tif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38355" y="1122363"/>
            <a:ext cx="11171207" cy="2387600"/>
          </a:xfrm>
        </p:spPr>
        <p:txBody>
          <a:bodyPr>
            <a:normAutofit/>
          </a:bodyPr>
          <a:lstStyle/>
          <a:p>
            <a:r>
              <a:rPr lang="sr-Cyrl-RS" dirty="0" smtClean="0">
                <a:solidFill>
                  <a:srgbClr val="FF0000"/>
                </a:solidFill>
              </a:rPr>
              <a:t>Рачунарске мреже</a:t>
            </a:r>
            <a:r>
              <a:rPr lang="sr-Cyrl-RS" dirty="0" smtClean="0"/>
              <a:t/>
            </a:r>
            <a:br>
              <a:rPr lang="sr-Cyrl-RS" dirty="0" smtClean="0"/>
            </a:br>
            <a:endParaRPr lang="sr-Latn-RS" sz="22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r-Cyrl-RS" dirty="0" smtClean="0"/>
              <a:t>Александар Картељ</a:t>
            </a:r>
          </a:p>
          <a:p>
            <a:r>
              <a:rPr lang="sr-Latn-RS" dirty="0" smtClean="0">
                <a:hlinkClick r:id="rId3"/>
              </a:rPr>
              <a:t>kartelj</a:t>
            </a:r>
            <a:r>
              <a:rPr lang="en-US" dirty="0" smtClean="0">
                <a:hlinkClick r:id="rId3"/>
              </a:rPr>
              <a:t>@matf.bg.ac.rs</a:t>
            </a:r>
            <a:endParaRPr lang="sr-Cyrl-RS" dirty="0" smtClean="0"/>
          </a:p>
          <a:p>
            <a:endParaRPr lang="en-US" dirty="0" smtClean="0"/>
          </a:p>
          <a:p>
            <a:endParaRPr lang="en-US" dirty="0"/>
          </a:p>
          <a:p>
            <a:endParaRPr lang="sr-Latn-RS" dirty="0"/>
          </a:p>
        </p:txBody>
      </p:sp>
      <p:sp>
        <p:nvSpPr>
          <p:cNvPr id="4" name="Text Placeholder 4"/>
          <p:cNvSpPr txBox="1">
            <a:spLocks/>
          </p:cNvSpPr>
          <p:nvPr/>
        </p:nvSpPr>
        <p:spPr>
          <a:xfrm>
            <a:off x="838200" y="5115674"/>
            <a:ext cx="10515600" cy="1423148"/>
          </a:xfrm>
          <a:prstGeom prst="rect">
            <a:avLst/>
          </a:prstGeom>
        </p:spPr>
        <p:txBody>
          <a:bodyPr vert="horz" lIns="91440" tIns="45720" rIns="91440" bIns="45720" rtlCol="0">
            <a:normAutofit fontScale="55000" lnSpcReduction="2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sr-Cyrl-RS" dirty="0" smtClean="0"/>
              <a:t>Наставни материјали су преузети од: </a:t>
            </a:r>
            <a:r>
              <a:rPr lang="en-US" dirty="0" smtClean="0"/>
              <a:t>TANENBAUM, ANDREW S.; WETHERALL, DAVID J., COMPUTER NETWORKS, 5th Edition, © 2011</a:t>
            </a:r>
            <a:endParaRPr lang="sr-Cyrl-RS" dirty="0" smtClean="0"/>
          </a:p>
          <a:p>
            <a:r>
              <a:rPr lang="sr-Cyrl-RS" dirty="0" smtClean="0"/>
              <a:t>и прилагођени настави на Математичком факултету, Универзитета у Београду. </a:t>
            </a:r>
          </a:p>
          <a:p>
            <a:endParaRPr lang="sr-Cyrl-RS" dirty="0" smtClean="0"/>
          </a:p>
          <a:p>
            <a:r>
              <a:rPr lang="en-US" dirty="0" smtClean="0"/>
              <a:t>Slide material from: </a:t>
            </a:r>
            <a:r>
              <a:rPr lang="sr-Cyrl-RS" dirty="0" smtClean="0"/>
              <a:t> </a:t>
            </a:r>
            <a:r>
              <a:rPr lang="en-US" dirty="0" smtClean="0"/>
              <a:t>TANENBAUM, ANDREW S.; WETHERALL, DAVID J., COMPUTER NETWORKS, 5th Edition, © 2011. </a:t>
            </a:r>
            <a:endParaRPr lang="sr-Cyrl-RS" dirty="0" smtClean="0"/>
          </a:p>
          <a:p>
            <a:r>
              <a:rPr lang="en-US" dirty="0" smtClean="0"/>
              <a:t>Electronically reproduced by permission of Pearson Education, Inc., Upper Saddle River, New Jersey</a:t>
            </a:r>
          </a:p>
          <a:p>
            <a:endParaRPr lang="sr-Latn-R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C1225-ADCC-464A-9CFC-236159A2E701}" type="slidenum">
              <a:rPr lang="sr-Latn-RS" smtClean="0"/>
              <a:t>1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40772643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7CA9478-788D-42C7-BC35-88005760C6DD}" type="slidenum">
              <a:rPr lang="en-US" smtClean="0"/>
              <a:t>10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Класични Етернет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2"/>
          </p:nvPr>
        </p:nvSpPr>
        <p:spPr/>
        <p:txBody>
          <a:bodyPr>
            <a:normAutofit/>
          </a:bodyPr>
          <a:lstStyle/>
          <a:p>
            <a:r>
              <a:rPr lang="en-US" sz="3733" dirty="0"/>
              <a:t>ALOHA </a:t>
            </a:r>
            <a:r>
              <a:rPr lang="sr-Cyrl-RS" sz="3733" dirty="0" smtClean="0"/>
              <a:t>је инспирисала Боба Меткалфа да измисли Етернет за локалне мреже</a:t>
            </a:r>
            <a:endParaRPr lang="en-US" sz="3733" dirty="0" smtClean="0"/>
          </a:p>
          <a:p>
            <a:pPr lvl="1"/>
            <a:r>
              <a:rPr lang="sr-Cyrl-RS" sz="3200" dirty="0" smtClean="0"/>
              <a:t>Чворови деле коаксијални кабл протокоа 10 </a:t>
            </a:r>
            <a:r>
              <a:rPr lang="sr-Latn-RS" sz="3200" dirty="0" smtClean="0"/>
              <a:t>Mb</a:t>
            </a:r>
            <a:r>
              <a:rPr lang="en-US" sz="3200" dirty="0" smtClean="0"/>
              <a:t>/s</a:t>
            </a:r>
            <a:endParaRPr lang="en-US" sz="3200" dirty="0"/>
          </a:p>
        </p:txBody>
      </p:sp>
      <p:grpSp>
        <p:nvGrpSpPr>
          <p:cNvPr id="7" name="Group 6"/>
          <p:cNvGrpSpPr/>
          <p:nvPr/>
        </p:nvGrpSpPr>
        <p:grpSpPr>
          <a:xfrm>
            <a:off x="8385370" y="1498600"/>
            <a:ext cx="2714196" cy="4564654"/>
            <a:chOff x="6289027" y="1123950"/>
            <a:chExt cx="2035647" cy="3423491"/>
          </a:xfrm>
        </p:grpSpPr>
        <p:pic>
          <p:nvPicPr>
            <p:cNvPr id="2050" name="Picture 2" descr="File:Robert M. Metcalfe 2469.jpg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89027" y="1123950"/>
              <a:ext cx="2035647" cy="32004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6" name="TextBox 5"/>
            <p:cNvSpPr txBox="1"/>
            <p:nvPr/>
          </p:nvSpPr>
          <p:spPr>
            <a:xfrm>
              <a:off x="6859451" y="4324350"/>
              <a:ext cx="846626" cy="22309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333" dirty="0"/>
                <a:t>: © 2009 IEEE</a:t>
              </a:r>
            </a:p>
          </p:txBody>
        </p:sp>
      </p:grpSp>
      <p:pic>
        <p:nvPicPr>
          <p:cNvPr id="9" name="Picture 6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38200" y="4071129"/>
            <a:ext cx="6851651" cy="21010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8713769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7CA9478-788D-42C7-BC35-88005760C6DD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mtClean="0"/>
              <a:t>CSMA (Carrier Sense Multiple Access)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2"/>
          </p:nvPr>
        </p:nvSpPr>
        <p:spPr>
          <a:xfrm>
            <a:off x="304799" y="1701800"/>
            <a:ext cx="10699173" cy="4470400"/>
          </a:xfrm>
        </p:spPr>
        <p:txBody>
          <a:bodyPr>
            <a:normAutofit/>
          </a:bodyPr>
          <a:lstStyle/>
          <a:p>
            <a:r>
              <a:rPr lang="sr-Cyrl-RS" sz="3733" dirty="0" smtClean="0"/>
              <a:t>Побољшање </a:t>
            </a:r>
            <a:r>
              <a:rPr lang="en-US" sz="3733" dirty="0" smtClean="0"/>
              <a:t>ALOHA</a:t>
            </a:r>
            <a:r>
              <a:rPr lang="sr-Cyrl-RS" sz="3733" dirty="0" smtClean="0"/>
              <a:t> ослушкивањем канала пре слања</a:t>
            </a:r>
            <a:endParaRPr lang="en-US" sz="3733" dirty="0"/>
          </a:p>
          <a:p>
            <a:pPr lvl="1"/>
            <a:r>
              <a:rPr lang="sr-Cyrl-RS" sz="3200" dirty="0" smtClean="0"/>
              <a:t>Једноставно код жичаних, али не и бежичних канала</a:t>
            </a:r>
            <a:endParaRPr lang="en-US" sz="3200" dirty="0"/>
          </a:p>
          <a:p>
            <a:pPr lvl="3"/>
            <a:endParaRPr lang="en-US" sz="2133" dirty="0"/>
          </a:p>
          <a:p>
            <a:r>
              <a:rPr lang="sr-Cyrl-RS" sz="3733" dirty="0" smtClean="0"/>
              <a:t>Да ли ослушкивање елиминише колизије</a:t>
            </a:r>
            <a:r>
              <a:rPr lang="en-US" sz="3733" dirty="0" smtClean="0"/>
              <a:t>?</a:t>
            </a:r>
            <a:endParaRPr lang="en-US" sz="3733" dirty="0"/>
          </a:p>
          <a:p>
            <a:pPr lvl="1"/>
            <a:r>
              <a:rPr lang="sr-Cyrl-RS" sz="3200" dirty="0" smtClean="0"/>
              <a:t>Ако да, зашто да, ако не, зашто не</a:t>
            </a:r>
            <a:r>
              <a:rPr lang="en-US" sz="3200" dirty="0" smtClean="0"/>
              <a:t>?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1641869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CSMA (2)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4294967295"/>
          </p:nvPr>
        </p:nvSpPr>
        <p:spPr>
          <a:xfrm>
            <a:off x="304799" y="1397000"/>
            <a:ext cx="9005455" cy="477520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sr-Cyrl-RS" sz="3733" dirty="0" smtClean="0"/>
              <a:t>И са ослушкивањем је могуће да слушате, а да не чујете да и неко други шаље </a:t>
            </a:r>
            <a:br>
              <a:rPr lang="sr-Cyrl-RS" sz="3733" dirty="0" smtClean="0"/>
            </a:br>
            <a:r>
              <a:rPr lang="sr-Cyrl-RS" sz="3733" dirty="0" smtClean="0"/>
              <a:t>(због кашњења)</a:t>
            </a:r>
            <a:endParaRPr lang="en-US" sz="3733" dirty="0"/>
          </a:p>
          <a:p>
            <a:pPr lvl="2"/>
            <a:endParaRPr lang="en-US" sz="2667" dirty="0"/>
          </a:p>
          <a:p>
            <a:pPr lvl="2"/>
            <a:endParaRPr lang="en-US" sz="2667" dirty="0"/>
          </a:p>
          <a:p>
            <a:endParaRPr lang="en-US" sz="3733" dirty="0"/>
          </a:p>
        </p:txBody>
      </p:sp>
      <p:grpSp>
        <p:nvGrpSpPr>
          <p:cNvPr id="7" name="Group 6"/>
          <p:cNvGrpSpPr/>
          <p:nvPr/>
        </p:nvGrpSpPr>
        <p:grpSpPr>
          <a:xfrm>
            <a:off x="909108" y="4314424"/>
            <a:ext cx="5994400" cy="711200"/>
            <a:chOff x="838200" y="2419350"/>
            <a:chExt cx="4495800" cy="533400"/>
          </a:xfrm>
        </p:grpSpPr>
        <p:pic>
          <p:nvPicPr>
            <p:cNvPr id="8" name="Picture 7"/>
            <p:cNvPicPr>
              <a:picLocks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38200" y="2588119"/>
              <a:ext cx="868363" cy="3646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9" name="Picture 8"/>
            <p:cNvPicPr>
              <a:picLocks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465637" y="2588119"/>
              <a:ext cx="868363" cy="3646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" name="Picture 9"/>
            <p:cNvPicPr>
              <a:picLocks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667000" y="2588118"/>
              <a:ext cx="868363" cy="3646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cxnSp>
          <p:nvCxnSpPr>
            <p:cNvPr id="11" name="Straight Connector 10"/>
            <p:cNvCxnSpPr/>
            <p:nvPr/>
          </p:nvCxnSpPr>
          <p:spPr>
            <a:xfrm>
              <a:off x="1272381" y="2419350"/>
              <a:ext cx="3627438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>
              <a:endCxn id="8" idx="0"/>
            </p:cNvCxnSpPr>
            <p:nvPr/>
          </p:nvCxnSpPr>
          <p:spPr>
            <a:xfrm>
              <a:off x="1272382" y="2419350"/>
              <a:ext cx="0" cy="168769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>
              <a:endCxn id="10" idx="0"/>
            </p:cNvCxnSpPr>
            <p:nvPr/>
          </p:nvCxnSpPr>
          <p:spPr>
            <a:xfrm>
              <a:off x="3101182" y="2419350"/>
              <a:ext cx="0" cy="168768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>
              <a:endCxn id="9" idx="0"/>
            </p:cNvCxnSpPr>
            <p:nvPr/>
          </p:nvCxnSpPr>
          <p:spPr>
            <a:xfrm>
              <a:off x="4899819" y="2419350"/>
              <a:ext cx="0" cy="168769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5875483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CSMA (3)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4294967295"/>
          </p:nvPr>
        </p:nvSpPr>
        <p:spPr>
          <a:xfrm>
            <a:off x="304800" y="1397000"/>
            <a:ext cx="7620000" cy="477520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sz="3733" dirty="0"/>
              <a:t>CSMA </a:t>
            </a:r>
            <a:r>
              <a:rPr lang="sr-Cyrl-RS" sz="3733" dirty="0" smtClean="0"/>
              <a:t>је добар против колизија ако је </a:t>
            </a:r>
            <a:r>
              <a:rPr lang="sr-Latn-RS" sz="3733" dirty="0" smtClean="0"/>
              <a:t>BDP </a:t>
            </a:r>
            <a:r>
              <a:rPr lang="sr-Cyrl-RS" sz="3733" dirty="0" smtClean="0"/>
              <a:t>мали, зашто</a:t>
            </a:r>
            <a:r>
              <a:rPr lang="en-US" sz="3733" dirty="0"/>
              <a:t>?</a:t>
            </a:r>
          </a:p>
          <a:p>
            <a:pPr lvl="2"/>
            <a:endParaRPr lang="en-US" sz="2667" dirty="0"/>
          </a:p>
          <a:p>
            <a:pPr lvl="2"/>
            <a:endParaRPr lang="en-US" sz="2667" dirty="0"/>
          </a:p>
          <a:p>
            <a:endParaRPr lang="en-US" sz="3733" dirty="0"/>
          </a:p>
        </p:txBody>
      </p:sp>
      <p:grpSp>
        <p:nvGrpSpPr>
          <p:cNvPr id="23" name="Group 22"/>
          <p:cNvGrpSpPr/>
          <p:nvPr/>
        </p:nvGrpSpPr>
        <p:grpSpPr>
          <a:xfrm>
            <a:off x="914400" y="3711102"/>
            <a:ext cx="5994400" cy="1312225"/>
            <a:chOff x="685800" y="2805440"/>
            <a:chExt cx="4495800" cy="984169"/>
          </a:xfrm>
        </p:grpSpPr>
        <p:grpSp>
          <p:nvGrpSpPr>
            <p:cNvPr id="7" name="Group 6"/>
            <p:cNvGrpSpPr/>
            <p:nvPr/>
          </p:nvGrpSpPr>
          <p:grpSpPr>
            <a:xfrm>
              <a:off x="685800" y="3256209"/>
              <a:ext cx="4495800" cy="533400"/>
              <a:chOff x="838200" y="2419350"/>
              <a:chExt cx="4495800" cy="533400"/>
            </a:xfrm>
          </p:grpSpPr>
          <p:pic>
            <p:nvPicPr>
              <p:cNvPr id="8" name="Picture 7"/>
              <p:cNvPicPr>
                <a:picLocks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838200" y="2588119"/>
                <a:ext cx="868363" cy="3646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9" name="Picture 8"/>
              <p:cNvPicPr>
                <a:picLocks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4465637" y="2588119"/>
                <a:ext cx="868363" cy="3646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0" name="Picture 9"/>
              <p:cNvPicPr>
                <a:picLocks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667000" y="2588118"/>
                <a:ext cx="868363" cy="3646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cxnSp>
            <p:nvCxnSpPr>
              <p:cNvPr id="11" name="Straight Connector 10"/>
              <p:cNvCxnSpPr/>
              <p:nvPr/>
            </p:nvCxnSpPr>
            <p:spPr>
              <a:xfrm>
                <a:off x="1272381" y="2419350"/>
                <a:ext cx="3627437" cy="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" name="Straight Connector 11"/>
              <p:cNvCxnSpPr>
                <a:endCxn id="8" idx="0"/>
              </p:cNvCxnSpPr>
              <p:nvPr/>
            </p:nvCxnSpPr>
            <p:spPr>
              <a:xfrm>
                <a:off x="1272382" y="2419350"/>
                <a:ext cx="0" cy="168769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" name="Straight Connector 12"/>
              <p:cNvCxnSpPr>
                <a:endCxn id="10" idx="0"/>
              </p:cNvCxnSpPr>
              <p:nvPr/>
            </p:nvCxnSpPr>
            <p:spPr>
              <a:xfrm>
                <a:off x="3101182" y="2419350"/>
                <a:ext cx="0" cy="168768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" name="Straight Connector 13"/>
              <p:cNvCxnSpPr>
                <a:endCxn id="9" idx="0"/>
              </p:cNvCxnSpPr>
              <p:nvPr/>
            </p:nvCxnSpPr>
            <p:spPr>
              <a:xfrm>
                <a:off x="4899819" y="2419350"/>
                <a:ext cx="0" cy="168769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5" name="Rectangle 14"/>
            <p:cNvSpPr/>
            <p:nvPr/>
          </p:nvSpPr>
          <p:spPr>
            <a:xfrm>
              <a:off x="762000" y="2952750"/>
              <a:ext cx="792163" cy="228600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/>
            </a:p>
          </p:txBody>
        </p:sp>
        <p:sp>
          <p:nvSpPr>
            <p:cNvPr id="16" name="Rectangle 15"/>
            <p:cNvSpPr/>
            <p:nvPr/>
          </p:nvSpPr>
          <p:spPr>
            <a:xfrm>
              <a:off x="3314700" y="2952750"/>
              <a:ext cx="792163" cy="228600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/>
            </a:p>
          </p:txBody>
        </p:sp>
        <p:cxnSp>
          <p:nvCxnSpPr>
            <p:cNvPr id="18" name="Straight Arrow Connector 17"/>
            <p:cNvCxnSpPr>
              <a:stCxn id="16" idx="1"/>
            </p:cNvCxnSpPr>
            <p:nvPr/>
          </p:nvCxnSpPr>
          <p:spPr>
            <a:xfrm flipH="1">
              <a:off x="2895600" y="3067050"/>
              <a:ext cx="419100" cy="0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Arrow Connector 19"/>
            <p:cNvCxnSpPr>
              <a:stCxn id="15" idx="3"/>
            </p:cNvCxnSpPr>
            <p:nvPr/>
          </p:nvCxnSpPr>
          <p:spPr>
            <a:xfrm>
              <a:off x="1554163" y="3067050"/>
              <a:ext cx="419100" cy="0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TextBox 21"/>
            <p:cNvSpPr txBox="1"/>
            <p:nvPr/>
          </p:nvSpPr>
          <p:spPr>
            <a:xfrm>
              <a:off x="2362200" y="2805440"/>
              <a:ext cx="324849" cy="50009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733" dirty="0"/>
                <a:t>X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9679187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CSMA/CD (</a:t>
            </a:r>
            <a:r>
              <a:rPr lang="sr-Cyrl-RS" dirty="0" smtClean="0"/>
              <a:t>са детекцијом колизија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4294967295"/>
          </p:nvPr>
        </p:nvSpPr>
        <p:spPr>
          <a:xfrm>
            <a:off x="304800" y="1397000"/>
            <a:ext cx="10138064" cy="477520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sr-Cyrl-RS" sz="3733" dirty="0" smtClean="0"/>
              <a:t>Смањује трошак колизија, тако што их детектује и обуставља слање остатка оквира</a:t>
            </a:r>
            <a:endParaRPr lang="en-US" sz="3733" dirty="0"/>
          </a:p>
          <a:p>
            <a:pPr lvl="1"/>
            <a:r>
              <a:rPr lang="sr-Cyrl-RS" sz="3200" dirty="0" smtClean="0"/>
              <a:t>Опет, тешко у случају бежичног канала</a:t>
            </a:r>
            <a:endParaRPr lang="en-US" sz="2667" dirty="0"/>
          </a:p>
          <a:p>
            <a:endParaRPr lang="en-US" sz="3733" dirty="0"/>
          </a:p>
        </p:txBody>
      </p:sp>
      <p:grpSp>
        <p:nvGrpSpPr>
          <p:cNvPr id="5" name="Group 4"/>
          <p:cNvGrpSpPr/>
          <p:nvPr/>
        </p:nvGrpSpPr>
        <p:grpSpPr>
          <a:xfrm>
            <a:off x="737756" y="4140201"/>
            <a:ext cx="7013861" cy="1312225"/>
            <a:chOff x="858117" y="3486150"/>
            <a:chExt cx="5260396" cy="984169"/>
          </a:xfrm>
        </p:grpSpPr>
        <p:grpSp>
          <p:nvGrpSpPr>
            <p:cNvPr id="21" name="Group 20"/>
            <p:cNvGrpSpPr/>
            <p:nvPr/>
          </p:nvGrpSpPr>
          <p:grpSpPr>
            <a:xfrm>
              <a:off x="1066800" y="3486150"/>
              <a:ext cx="4495800" cy="984169"/>
              <a:chOff x="685800" y="2805440"/>
              <a:chExt cx="4495800" cy="984169"/>
            </a:xfrm>
          </p:grpSpPr>
          <p:grpSp>
            <p:nvGrpSpPr>
              <p:cNvPr id="24" name="Group 23"/>
              <p:cNvGrpSpPr/>
              <p:nvPr/>
            </p:nvGrpSpPr>
            <p:grpSpPr>
              <a:xfrm>
                <a:off x="685800" y="3256209"/>
                <a:ext cx="4495800" cy="533400"/>
                <a:chOff x="838200" y="2419350"/>
                <a:chExt cx="4495800" cy="533400"/>
              </a:xfrm>
            </p:grpSpPr>
            <p:pic>
              <p:nvPicPr>
                <p:cNvPr id="30" name="Picture 29"/>
                <p:cNvPicPr>
                  <a:picLocks noChangeArrowheads="1"/>
                </p:cNvPicPr>
                <p:nvPr/>
              </p:nvPicPr>
              <p:blipFill>
                <a:blip r:embed="rId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838200" y="2588119"/>
                  <a:ext cx="868363" cy="36463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31" name="Picture 30"/>
                <p:cNvPicPr>
                  <a:picLocks noChangeArrowheads="1"/>
                </p:cNvPicPr>
                <p:nvPr/>
              </p:nvPicPr>
              <p:blipFill>
                <a:blip r:embed="rId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465637" y="2588119"/>
                  <a:ext cx="868363" cy="36463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32" name="Picture 31"/>
                <p:cNvPicPr>
                  <a:picLocks noChangeArrowheads="1"/>
                </p:cNvPicPr>
                <p:nvPr/>
              </p:nvPicPr>
              <p:blipFill>
                <a:blip r:embed="rId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2667000" y="2588118"/>
                  <a:ext cx="868363" cy="36463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cxnSp>
              <p:nvCxnSpPr>
                <p:cNvPr id="33" name="Straight Connector 32"/>
                <p:cNvCxnSpPr/>
                <p:nvPr/>
              </p:nvCxnSpPr>
              <p:spPr>
                <a:xfrm>
                  <a:off x="1272381" y="2419350"/>
                  <a:ext cx="3627437" cy="0"/>
                </a:xfrm>
                <a:prstGeom prst="line">
                  <a:avLst/>
                </a:prstGeom>
                <a:ln w="254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4" name="Straight Connector 33"/>
                <p:cNvCxnSpPr>
                  <a:endCxn id="30" idx="0"/>
                </p:cNvCxnSpPr>
                <p:nvPr/>
              </p:nvCxnSpPr>
              <p:spPr>
                <a:xfrm>
                  <a:off x="1272382" y="2419350"/>
                  <a:ext cx="0" cy="168769"/>
                </a:xfrm>
                <a:prstGeom prst="line">
                  <a:avLst/>
                </a:prstGeom>
                <a:ln w="254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5" name="Straight Connector 34"/>
                <p:cNvCxnSpPr>
                  <a:endCxn id="32" idx="0"/>
                </p:cNvCxnSpPr>
                <p:nvPr/>
              </p:nvCxnSpPr>
              <p:spPr>
                <a:xfrm>
                  <a:off x="3101182" y="2419350"/>
                  <a:ext cx="0" cy="168768"/>
                </a:xfrm>
                <a:prstGeom prst="line">
                  <a:avLst/>
                </a:prstGeom>
                <a:ln w="254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6" name="Straight Connector 35"/>
                <p:cNvCxnSpPr>
                  <a:endCxn id="31" idx="0"/>
                </p:cNvCxnSpPr>
                <p:nvPr/>
              </p:nvCxnSpPr>
              <p:spPr>
                <a:xfrm>
                  <a:off x="4899819" y="2419350"/>
                  <a:ext cx="0" cy="168769"/>
                </a:xfrm>
                <a:prstGeom prst="line">
                  <a:avLst/>
                </a:prstGeom>
                <a:ln w="254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29" name="TextBox 28"/>
              <p:cNvSpPr txBox="1"/>
              <p:nvPr/>
            </p:nvSpPr>
            <p:spPr>
              <a:xfrm>
                <a:off x="1905000" y="2805440"/>
                <a:ext cx="2201564" cy="50009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733" dirty="0"/>
                  <a:t>X </a:t>
                </a:r>
                <a:r>
                  <a:rPr lang="en-US" sz="3733" dirty="0" err="1"/>
                  <a:t>X</a:t>
                </a:r>
                <a:r>
                  <a:rPr lang="en-US" sz="3733" dirty="0"/>
                  <a:t> </a:t>
                </a:r>
                <a:r>
                  <a:rPr lang="en-US" sz="3733" dirty="0" err="1"/>
                  <a:t>X</a:t>
                </a:r>
                <a:r>
                  <a:rPr lang="en-US" sz="3733" dirty="0"/>
                  <a:t> </a:t>
                </a:r>
                <a:r>
                  <a:rPr lang="en-US" sz="3733" dirty="0" err="1"/>
                  <a:t>X</a:t>
                </a:r>
                <a:r>
                  <a:rPr lang="en-US" sz="3733" dirty="0"/>
                  <a:t> </a:t>
                </a:r>
                <a:r>
                  <a:rPr lang="en-US" sz="3733" dirty="0" err="1"/>
                  <a:t>X</a:t>
                </a:r>
                <a:r>
                  <a:rPr lang="en-US" sz="3733" dirty="0"/>
                  <a:t> </a:t>
                </a:r>
                <a:r>
                  <a:rPr lang="en-US" sz="3733" dirty="0" err="1"/>
                  <a:t>X</a:t>
                </a:r>
                <a:r>
                  <a:rPr lang="en-US" sz="3733" dirty="0"/>
                  <a:t> </a:t>
                </a:r>
                <a:r>
                  <a:rPr lang="en-US" sz="3733" dirty="0" err="1"/>
                  <a:t>X</a:t>
                </a:r>
                <a:r>
                  <a:rPr lang="en-US" sz="3733" dirty="0"/>
                  <a:t> </a:t>
                </a:r>
                <a:r>
                  <a:rPr lang="en-US" sz="3733" dirty="0" err="1"/>
                  <a:t>X</a:t>
                </a:r>
                <a:endParaRPr lang="en-US" sz="3733" dirty="0"/>
              </a:p>
            </p:txBody>
          </p:sp>
        </p:grpSp>
        <p:sp>
          <p:nvSpPr>
            <p:cNvPr id="37" name="Rounded Rectangular Callout 36"/>
            <p:cNvSpPr/>
            <p:nvPr/>
          </p:nvSpPr>
          <p:spPr>
            <a:xfrm>
              <a:off x="858117" y="3486150"/>
              <a:ext cx="1278081" cy="381000"/>
            </a:xfrm>
            <a:prstGeom prst="wedgeRoundRectCallout">
              <a:avLst>
                <a:gd name="adj1" fmla="val -30452"/>
                <a:gd name="adj2" fmla="val 110000"/>
                <a:gd name="adj3" fmla="val 16667"/>
              </a:avLst>
            </a:prstGeom>
            <a:solidFill>
              <a:schemeClr val="accent3">
                <a:lumMod val="20000"/>
                <a:lumOff val="80000"/>
              </a:schemeClr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sr-Cyrl-RS" sz="2667" dirty="0" smtClean="0">
                  <a:solidFill>
                    <a:schemeClr val="tx1"/>
                  </a:solidFill>
                </a:rPr>
                <a:t>Обустави</a:t>
              </a:r>
              <a:r>
                <a:rPr lang="en-US" sz="2667" dirty="0" smtClean="0">
                  <a:solidFill>
                    <a:schemeClr val="tx1"/>
                  </a:solidFill>
                </a:rPr>
                <a:t>!</a:t>
              </a:r>
              <a:endParaRPr lang="en-US" sz="2667" dirty="0">
                <a:solidFill>
                  <a:schemeClr val="tx1"/>
                </a:solidFill>
              </a:endParaRPr>
            </a:p>
          </p:txBody>
        </p:sp>
        <p:sp>
          <p:nvSpPr>
            <p:cNvPr id="38" name="Rounded Rectangular Callout 37"/>
            <p:cNvSpPr/>
            <p:nvPr/>
          </p:nvSpPr>
          <p:spPr>
            <a:xfrm>
              <a:off x="4770437" y="3486150"/>
              <a:ext cx="1348076" cy="381000"/>
            </a:xfrm>
            <a:prstGeom prst="wedgeRoundRectCallout">
              <a:avLst>
                <a:gd name="adj1" fmla="val -30452"/>
                <a:gd name="adj2" fmla="val 110000"/>
                <a:gd name="adj3" fmla="val 16667"/>
              </a:avLst>
            </a:prstGeom>
            <a:solidFill>
              <a:schemeClr val="accent3">
                <a:lumMod val="20000"/>
                <a:lumOff val="80000"/>
              </a:schemeClr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sr-Cyrl-RS" sz="2667" dirty="0" smtClean="0">
                  <a:solidFill>
                    <a:schemeClr val="tx1"/>
                  </a:solidFill>
                </a:rPr>
                <a:t>Обустави</a:t>
              </a:r>
              <a:r>
                <a:rPr lang="en-US" sz="2667" dirty="0" smtClean="0">
                  <a:solidFill>
                    <a:schemeClr val="tx1"/>
                  </a:solidFill>
                </a:rPr>
                <a:t>!</a:t>
              </a:r>
              <a:endParaRPr lang="en-US" sz="2667" dirty="0">
                <a:solidFill>
                  <a:schemeClr val="tx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9982987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CSMA/CD </a:t>
            </a:r>
            <a:r>
              <a:rPr lang="sr-Cyrl-RS" dirty="0" smtClean="0"/>
              <a:t>компликације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4294967295"/>
          </p:nvPr>
        </p:nvSpPr>
        <p:spPr>
          <a:xfrm>
            <a:off x="304800" y="1397000"/>
            <a:ext cx="7620000" cy="477520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sr-Cyrl-RS" sz="3733" dirty="0" smtClean="0"/>
              <a:t>Желимо да сви који су у колизији то и сазнају</a:t>
            </a:r>
            <a:endParaRPr lang="en-US" sz="3733" dirty="0"/>
          </a:p>
          <a:p>
            <a:pPr lvl="1"/>
            <a:r>
              <a:rPr lang="sr-Cyrl-RS" sz="3200" dirty="0" smtClean="0"/>
              <a:t>Интервал у оквиру којег ће чвор сигурно чути да се десила колизија је </a:t>
            </a:r>
            <a:r>
              <a:rPr lang="en-US" sz="3200" dirty="0" smtClean="0"/>
              <a:t>2D </a:t>
            </a:r>
            <a:r>
              <a:rPr lang="sr-Cyrl-RS" sz="3200" dirty="0" smtClean="0"/>
              <a:t>секунди, зашто</a:t>
            </a:r>
            <a:r>
              <a:rPr lang="en-US" sz="3200" dirty="0"/>
              <a:t>?</a:t>
            </a:r>
          </a:p>
          <a:p>
            <a:endParaRPr lang="en-US" sz="3733" dirty="0"/>
          </a:p>
        </p:txBody>
      </p:sp>
      <p:grpSp>
        <p:nvGrpSpPr>
          <p:cNvPr id="19" name="Group 18"/>
          <p:cNvGrpSpPr/>
          <p:nvPr/>
        </p:nvGrpSpPr>
        <p:grpSpPr>
          <a:xfrm>
            <a:off x="914400" y="4555176"/>
            <a:ext cx="5994400" cy="1312225"/>
            <a:chOff x="685800" y="2805440"/>
            <a:chExt cx="4495800" cy="984169"/>
          </a:xfrm>
        </p:grpSpPr>
        <p:grpSp>
          <p:nvGrpSpPr>
            <p:cNvPr id="20" name="Group 19"/>
            <p:cNvGrpSpPr/>
            <p:nvPr/>
          </p:nvGrpSpPr>
          <p:grpSpPr>
            <a:xfrm>
              <a:off x="685800" y="3256209"/>
              <a:ext cx="4495800" cy="533400"/>
              <a:chOff x="838200" y="2419350"/>
              <a:chExt cx="4495800" cy="533400"/>
            </a:xfrm>
          </p:grpSpPr>
          <p:pic>
            <p:nvPicPr>
              <p:cNvPr id="28" name="Picture 27"/>
              <p:cNvPicPr>
                <a:picLocks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838200" y="2588119"/>
                <a:ext cx="868363" cy="3646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39" name="Picture 38"/>
              <p:cNvPicPr>
                <a:picLocks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4465637" y="2588119"/>
                <a:ext cx="868363" cy="3646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40" name="Picture 39"/>
              <p:cNvPicPr>
                <a:picLocks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667000" y="2588118"/>
                <a:ext cx="868363" cy="3646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cxnSp>
            <p:nvCxnSpPr>
              <p:cNvPr id="41" name="Straight Connector 40"/>
              <p:cNvCxnSpPr/>
              <p:nvPr/>
            </p:nvCxnSpPr>
            <p:spPr>
              <a:xfrm>
                <a:off x="1272381" y="2419350"/>
                <a:ext cx="3627437" cy="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" name="Straight Connector 41"/>
              <p:cNvCxnSpPr>
                <a:endCxn id="28" idx="0"/>
              </p:cNvCxnSpPr>
              <p:nvPr/>
            </p:nvCxnSpPr>
            <p:spPr>
              <a:xfrm>
                <a:off x="1272382" y="2419350"/>
                <a:ext cx="0" cy="168769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" name="Straight Connector 42"/>
              <p:cNvCxnSpPr>
                <a:endCxn id="40" idx="0"/>
              </p:cNvCxnSpPr>
              <p:nvPr/>
            </p:nvCxnSpPr>
            <p:spPr>
              <a:xfrm>
                <a:off x="3101182" y="2419350"/>
                <a:ext cx="0" cy="168768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" name="Straight Connector 43"/>
              <p:cNvCxnSpPr>
                <a:endCxn id="39" idx="0"/>
              </p:cNvCxnSpPr>
              <p:nvPr/>
            </p:nvCxnSpPr>
            <p:spPr>
              <a:xfrm>
                <a:off x="4899819" y="2419350"/>
                <a:ext cx="0" cy="168769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2" name="Rectangle 21"/>
            <p:cNvSpPr/>
            <p:nvPr/>
          </p:nvSpPr>
          <p:spPr>
            <a:xfrm>
              <a:off x="762000" y="2952750"/>
              <a:ext cx="792163" cy="228600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/>
            </a:p>
          </p:txBody>
        </p:sp>
        <p:sp>
          <p:nvSpPr>
            <p:cNvPr id="23" name="Rectangle 22"/>
            <p:cNvSpPr/>
            <p:nvPr/>
          </p:nvSpPr>
          <p:spPr>
            <a:xfrm>
              <a:off x="2628900" y="2952750"/>
              <a:ext cx="792163" cy="228600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/>
            </a:p>
          </p:txBody>
        </p:sp>
        <p:cxnSp>
          <p:nvCxnSpPr>
            <p:cNvPr id="25" name="Straight Arrow Connector 24"/>
            <p:cNvCxnSpPr>
              <a:stCxn id="23" idx="1"/>
            </p:cNvCxnSpPr>
            <p:nvPr/>
          </p:nvCxnSpPr>
          <p:spPr>
            <a:xfrm flipH="1">
              <a:off x="2209800" y="3067050"/>
              <a:ext cx="419100" cy="0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Arrow Connector 25"/>
            <p:cNvCxnSpPr>
              <a:stCxn id="22" idx="3"/>
            </p:cNvCxnSpPr>
            <p:nvPr/>
          </p:nvCxnSpPr>
          <p:spPr>
            <a:xfrm>
              <a:off x="1554163" y="3067050"/>
              <a:ext cx="419100" cy="0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7" name="TextBox 26"/>
            <p:cNvSpPr txBox="1"/>
            <p:nvPr/>
          </p:nvSpPr>
          <p:spPr>
            <a:xfrm>
              <a:off x="1905000" y="2805440"/>
              <a:ext cx="324849" cy="50009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733" dirty="0"/>
                <a:t>X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0874963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CSMA/CD </a:t>
            </a:r>
            <a:r>
              <a:rPr lang="sr-Cyrl-RS" dirty="0" smtClean="0"/>
              <a:t>компликације</a:t>
            </a:r>
            <a:r>
              <a:rPr lang="en-US" dirty="0" smtClean="0"/>
              <a:t>(2)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4294967295"/>
          </p:nvPr>
        </p:nvSpPr>
        <p:spPr>
          <a:xfrm>
            <a:off x="304799" y="1397000"/>
            <a:ext cx="10719956" cy="477520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sr-Cyrl-RS" sz="3733" dirty="0" smtClean="0"/>
              <a:t>Решење: ограничити минималну величину оквира тако да траје најмање</a:t>
            </a:r>
            <a:r>
              <a:rPr lang="en-US" sz="3733" dirty="0" smtClean="0"/>
              <a:t> </a:t>
            </a:r>
            <a:r>
              <a:rPr lang="en-US" sz="3733" dirty="0"/>
              <a:t>2D </a:t>
            </a:r>
            <a:r>
              <a:rPr lang="sr-Cyrl-RS" sz="3733" dirty="0" smtClean="0"/>
              <a:t>секунди</a:t>
            </a:r>
            <a:endParaRPr lang="en-US" sz="3733" dirty="0"/>
          </a:p>
          <a:p>
            <a:pPr lvl="1"/>
            <a:r>
              <a:rPr lang="sr-Cyrl-RS" sz="3200" dirty="0" smtClean="0"/>
              <a:t>Тако чвор не може да заврши слање </a:t>
            </a:r>
            <a:br>
              <a:rPr lang="sr-Cyrl-RS" sz="3200" dirty="0" smtClean="0"/>
            </a:br>
            <a:r>
              <a:rPr lang="sr-Cyrl-RS" sz="3200" dirty="0" smtClean="0"/>
              <a:t>пре него што схвати да се десила колизија</a:t>
            </a:r>
            <a:endParaRPr lang="en-US" sz="3200" dirty="0"/>
          </a:p>
          <a:p>
            <a:pPr lvl="1"/>
            <a:r>
              <a:rPr lang="sr-Cyrl-RS" sz="3200" dirty="0" smtClean="0"/>
              <a:t>Етернет минимална дужина оквира је 64 бајта</a:t>
            </a:r>
            <a:endParaRPr lang="en-US" sz="3200" dirty="0"/>
          </a:p>
          <a:p>
            <a:endParaRPr lang="en-US" sz="3733" dirty="0"/>
          </a:p>
        </p:txBody>
      </p:sp>
      <p:grpSp>
        <p:nvGrpSpPr>
          <p:cNvPr id="19" name="Group 18"/>
          <p:cNvGrpSpPr/>
          <p:nvPr/>
        </p:nvGrpSpPr>
        <p:grpSpPr>
          <a:xfrm>
            <a:off x="914400" y="4148776"/>
            <a:ext cx="5994400" cy="1312225"/>
            <a:chOff x="685800" y="2805440"/>
            <a:chExt cx="4495800" cy="984169"/>
          </a:xfrm>
        </p:grpSpPr>
        <p:grpSp>
          <p:nvGrpSpPr>
            <p:cNvPr id="20" name="Group 19"/>
            <p:cNvGrpSpPr/>
            <p:nvPr/>
          </p:nvGrpSpPr>
          <p:grpSpPr>
            <a:xfrm>
              <a:off x="685800" y="3256209"/>
              <a:ext cx="4495800" cy="533400"/>
              <a:chOff x="838200" y="2419350"/>
              <a:chExt cx="4495800" cy="533400"/>
            </a:xfrm>
          </p:grpSpPr>
          <p:pic>
            <p:nvPicPr>
              <p:cNvPr id="28" name="Picture 27"/>
              <p:cNvPicPr>
                <a:picLocks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838200" y="2588119"/>
                <a:ext cx="868363" cy="3646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39" name="Picture 38"/>
              <p:cNvPicPr>
                <a:picLocks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4465637" y="2588119"/>
                <a:ext cx="868363" cy="3646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40" name="Picture 39"/>
              <p:cNvPicPr>
                <a:picLocks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667000" y="2588118"/>
                <a:ext cx="868363" cy="3646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cxnSp>
            <p:nvCxnSpPr>
              <p:cNvPr id="41" name="Straight Connector 40"/>
              <p:cNvCxnSpPr/>
              <p:nvPr/>
            </p:nvCxnSpPr>
            <p:spPr>
              <a:xfrm>
                <a:off x="1272381" y="2419350"/>
                <a:ext cx="3627437" cy="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" name="Straight Connector 41"/>
              <p:cNvCxnSpPr>
                <a:endCxn id="28" idx="0"/>
              </p:cNvCxnSpPr>
              <p:nvPr/>
            </p:nvCxnSpPr>
            <p:spPr>
              <a:xfrm>
                <a:off x="1272382" y="2419350"/>
                <a:ext cx="0" cy="168769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" name="Straight Connector 42"/>
              <p:cNvCxnSpPr>
                <a:endCxn id="40" idx="0"/>
              </p:cNvCxnSpPr>
              <p:nvPr/>
            </p:nvCxnSpPr>
            <p:spPr>
              <a:xfrm>
                <a:off x="3101182" y="2419350"/>
                <a:ext cx="0" cy="168768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" name="Straight Connector 43"/>
              <p:cNvCxnSpPr>
                <a:endCxn id="39" idx="0"/>
              </p:cNvCxnSpPr>
              <p:nvPr/>
            </p:nvCxnSpPr>
            <p:spPr>
              <a:xfrm>
                <a:off x="4899819" y="2419350"/>
                <a:ext cx="0" cy="168769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2" name="Rectangle 21"/>
            <p:cNvSpPr/>
            <p:nvPr/>
          </p:nvSpPr>
          <p:spPr>
            <a:xfrm>
              <a:off x="838200" y="2952750"/>
              <a:ext cx="715963" cy="228600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/>
            </a:p>
          </p:txBody>
        </p:sp>
        <p:sp>
          <p:nvSpPr>
            <p:cNvPr id="23" name="Rectangle 22"/>
            <p:cNvSpPr/>
            <p:nvPr/>
          </p:nvSpPr>
          <p:spPr>
            <a:xfrm>
              <a:off x="2628900" y="2952750"/>
              <a:ext cx="2324100" cy="228600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/>
            </a:p>
          </p:txBody>
        </p:sp>
        <p:cxnSp>
          <p:nvCxnSpPr>
            <p:cNvPr id="25" name="Straight Arrow Connector 24"/>
            <p:cNvCxnSpPr>
              <a:stCxn id="23" idx="1"/>
            </p:cNvCxnSpPr>
            <p:nvPr/>
          </p:nvCxnSpPr>
          <p:spPr>
            <a:xfrm flipH="1">
              <a:off x="2209800" y="3067050"/>
              <a:ext cx="419100" cy="0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Arrow Connector 25"/>
            <p:cNvCxnSpPr>
              <a:stCxn id="22" idx="3"/>
            </p:cNvCxnSpPr>
            <p:nvPr/>
          </p:nvCxnSpPr>
          <p:spPr>
            <a:xfrm>
              <a:off x="1554163" y="3067050"/>
              <a:ext cx="419100" cy="0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7" name="TextBox 26"/>
            <p:cNvSpPr txBox="1"/>
            <p:nvPr/>
          </p:nvSpPr>
          <p:spPr>
            <a:xfrm>
              <a:off x="1905000" y="2805440"/>
              <a:ext cx="324849" cy="50009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733" dirty="0"/>
                <a:t>X</a:t>
              </a:r>
            </a:p>
          </p:txBody>
        </p:sp>
      </p:grpSp>
      <p:cxnSp>
        <p:nvCxnSpPr>
          <p:cNvPr id="21" name="Straight Arrow Connector 20"/>
          <p:cNvCxnSpPr/>
          <p:nvPr/>
        </p:nvCxnSpPr>
        <p:spPr>
          <a:xfrm flipV="1">
            <a:off x="6502400" y="4649988"/>
            <a:ext cx="0" cy="33020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/>
          <p:nvPr/>
        </p:nvCxnSpPr>
        <p:spPr>
          <a:xfrm flipV="1">
            <a:off x="1320800" y="4649988"/>
            <a:ext cx="0" cy="33020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660306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4294967295"/>
          </p:nvPr>
        </p:nvSpPr>
        <p:spPr>
          <a:xfrm>
            <a:off x="8839200" y="6375400"/>
            <a:ext cx="2844800" cy="365125"/>
          </a:xfrm>
          <a:prstGeom prst="rect">
            <a:avLst/>
          </a:prstGeom>
        </p:spPr>
        <p:txBody>
          <a:bodyPr/>
          <a:lstStyle/>
          <a:p>
            <a:fld id="{E7CA9478-788D-42C7-BC35-88005760C6DD}" type="slidenum">
              <a:rPr lang="en-US" smtClean="0"/>
              <a:pPr/>
              <a:t>17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CSMA “</a:t>
            </a:r>
            <a:r>
              <a:rPr lang="sr-Cyrl-RS" dirty="0" smtClean="0"/>
              <a:t>упорност</a:t>
            </a:r>
            <a:r>
              <a:rPr lang="en-US" dirty="0" smtClean="0"/>
              <a:t>”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4294967295"/>
          </p:nvPr>
        </p:nvSpPr>
        <p:spPr>
          <a:xfrm>
            <a:off x="304800" y="1397000"/>
            <a:ext cx="7620000" cy="477520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sr-Cyrl-RS" sz="3733" dirty="0" smtClean="0"/>
              <a:t>Шта чвор треба да уради ако неки други чвор шаље</a:t>
            </a:r>
            <a:r>
              <a:rPr lang="en-US" sz="3733" dirty="0" smtClean="0"/>
              <a:t>?</a:t>
            </a:r>
            <a:endParaRPr lang="en-US" sz="3733" dirty="0"/>
          </a:p>
          <a:p>
            <a:pPr lvl="1"/>
            <a:endParaRPr lang="en-US" sz="3200" dirty="0"/>
          </a:p>
          <a:p>
            <a:pPr lvl="2"/>
            <a:endParaRPr lang="en-US" sz="2667" dirty="0"/>
          </a:p>
          <a:p>
            <a:pPr lvl="2"/>
            <a:endParaRPr lang="en-US" sz="2667" dirty="0"/>
          </a:p>
          <a:p>
            <a:pPr marL="1219170" lvl="2" indent="0">
              <a:buNone/>
            </a:pPr>
            <a:r>
              <a:rPr lang="en-US" sz="2667" dirty="0"/>
              <a:t>	</a:t>
            </a:r>
          </a:p>
          <a:p>
            <a:pPr marL="0" indent="0">
              <a:buNone/>
            </a:pPr>
            <a:endParaRPr lang="en-US" sz="3733" dirty="0"/>
          </a:p>
          <a:p>
            <a:r>
              <a:rPr lang="sr-Cyrl-RS" sz="3733" dirty="0" smtClean="0"/>
              <a:t>Идеја</a:t>
            </a:r>
            <a:r>
              <a:rPr lang="en-US" sz="3733" dirty="0" smtClean="0"/>
              <a:t>: </a:t>
            </a:r>
            <a:r>
              <a:rPr lang="sr-Cyrl-RS" sz="3733" dirty="0" smtClean="0"/>
              <a:t>чекај док не заврши, и онда шаљи, да ли је ово добро</a:t>
            </a:r>
            <a:r>
              <a:rPr lang="en-US" sz="3733" dirty="0"/>
              <a:t>?</a:t>
            </a:r>
          </a:p>
        </p:txBody>
      </p:sp>
      <p:grpSp>
        <p:nvGrpSpPr>
          <p:cNvPr id="7" name="Group 6"/>
          <p:cNvGrpSpPr/>
          <p:nvPr/>
        </p:nvGrpSpPr>
        <p:grpSpPr>
          <a:xfrm>
            <a:off x="1219200" y="3124200"/>
            <a:ext cx="5994400" cy="1661912"/>
            <a:chOff x="685800" y="2495550"/>
            <a:chExt cx="4495800" cy="1246434"/>
          </a:xfrm>
        </p:grpSpPr>
        <p:grpSp>
          <p:nvGrpSpPr>
            <p:cNvPr id="19" name="Group 18"/>
            <p:cNvGrpSpPr/>
            <p:nvPr/>
          </p:nvGrpSpPr>
          <p:grpSpPr>
            <a:xfrm>
              <a:off x="685800" y="2905125"/>
              <a:ext cx="4495800" cy="836859"/>
              <a:chOff x="685800" y="2952750"/>
              <a:chExt cx="4495800" cy="836859"/>
            </a:xfrm>
          </p:grpSpPr>
          <p:grpSp>
            <p:nvGrpSpPr>
              <p:cNvPr id="20" name="Group 19"/>
              <p:cNvGrpSpPr/>
              <p:nvPr/>
            </p:nvGrpSpPr>
            <p:grpSpPr>
              <a:xfrm>
                <a:off x="685800" y="3256209"/>
                <a:ext cx="4495800" cy="533400"/>
                <a:chOff x="838200" y="2419350"/>
                <a:chExt cx="4495800" cy="533400"/>
              </a:xfrm>
            </p:grpSpPr>
            <p:pic>
              <p:nvPicPr>
                <p:cNvPr id="28" name="Picture 27"/>
                <p:cNvPicPr>
                  <a:picLocks noChangeArrowheads="1"/>
                </p:cNvPicPr>
                <p:nvPr/>
              </p:nvPicPr>
              <p:blipFill>
                <a:blip r:embed="rId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838200" y="2588119"/>
                  <a:ext cx="868363" cy="36463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39" name="Picture 38"/>
                <p:cNvPicPr>
                  <a:picLocks noChangeArrowheads="1"/>
                </p:cNvPicPr>
                <p:nvPr/>
              </p:nvPicPr>
              <p:blipFill>
                <a:blip r:embed="rId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465637" y="2588119"/>
                  <a:ext cx="868363" cy="36463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40" name="Picture 39"/>
                <p:cNvPicPr>
                  <a:picLocks noChangeArrowheads="1"/>
                </p:cNvPicPr>
                <p:nvPr/>
              </p:nvPicPr>
              <p:blipFill>
                <a:blip r:embed="rId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2667000" y="2588118"/>
                  <a:ext cx="868363" cy="36463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cxnSp>
              <p:nvCxnSpPr>
                <p:cNvPr id="41" name="Straight Connector 40"/>
                <p:cNvCxnSpPr/>
                <p:nvPr/>
              </p:nvCxnSpPr>
              <p:spPr>
                <a:xfrm>
                  <a:off x="1272381" y="2419350"/>
                  <a:ext cx="3627437" cy="0"/>
                </a:xfrm>
                <a:prstGeom prst="line">
                  <a:avLst/>
                </a:prstGeom>
                <a:ln w="254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2" name="Straight Connector 41"/>
                <p:cNvCxnSpPr>
                  <a:endCxn id="28" idx="0"/>
                </p:cNvCxnSpPr>
                <p:nvPr/>
              </p:nvCxnSpPr>
              <p:spPr>
                <a:xfrm>
                  <a:off x="1272382" y="2419350"/>
                  <a:ext cx="0" cy="168769"/>
                </a:xfrm>
                <a:prstGeom prst="line">
                  <a:avLst/>
                </a:prstGeom>
                <a:ln w="254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3" name="Straight Connector 42"/>
                <p:cNvCxnSpPr>
                  <a:endCxn id="40" idx="0"/>
                </p:cNvCxnSpPr>
                <p:nvPr/>
              </p:nvCxnSpPr>
              <p:spPr>
                <a:xfrm>
                  <a:off x="3101182" y="2419350"/>
                  <a:ext cx="0" cy="168768"/>
                </a:xfrm>
                <a:prstGeom prst="line">
                  <a:avLst/>
                </a:prstGeom>
                <a:ln w="254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4" name="Straight Connector 43"/>
                <p:cNvCxnSpPr>
                  <a:endCxn id="39" idx="0"/>
                </p:cNvCxnSpPr>
                <p:nvPr/>
              </p:nvCxnSpPr>
              <p:spPr>
                <a:xfrm>
                  <a:off x="4899819" y="2419350"/>
                  <a:ext cx="0" cy="168769"/>
                </a:xfrm>
                <a:prstGeom prst="line">
                  <a:avLst/>
                </a:prstGeom>
                <a:ln w="254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23" name="Rectangle 22"/>
              <p:cNvSpPr/>
              <p:nvPr/>
            </p:nvSpPr>
            <p:spPr>
              <a:xfrm>
                <a:off x="1714500" y="2952750"/>
                <a:ext cx="3238500" cy="228600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400"/>
              </a:p>
            </p:txBody>
          </p:sp>
          <p:cxnSp>
            <p:nvCxnSpPr>
              <p:cNvPr id="25" name="Straight Arrow Connector 24"/>
              <p:cNvCxnSpPr/>
              <p:nvPr/>
            </p:nvCxnSpPr>
            <p:spPr>
              <a:xfrm flipH="1">
                <a:off x="1295400" y="3067050"/>
                <a:ext cx="419100" cy="0"/>
              </a:xfrm>
              <a:prstGeom prst="straightConnector1">
                <a:avLst/>
              </a:prstGeom>
              <a:ln w="19050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21" name="Straight Arrow Connector 20"/>
            <p:cNvCxnSpPr/>
            <p:nvPr/>
          </p:nvCxnSpPr>
          <p:spPr>
            <a:xfrm flipV="1">
              <a:off x="4876800" y="3105150"/>
              <a:ext cx="0" cy="247650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ounded Rectangular Callout 23"/>
            <p:cNvSpPr/>
            <p:nvPr/>
          </p:nvSpPr>
          <p:spPr>
            <a:xfrm>
              <a:off x="752475" y="2495550"/>
              <a:ext cx="1304925" cy="381000"/>
            </a:xfrm>
            <a:prstGeom prst="wedgeRoundRectCallout">
              <a:avLst>
                <a:gd name="adj1" fmla="val -34101"/>
                <a:gd name="adj2" fmla="val 170000"/>
                <a:gd name="adj3" fmla="val 16667"/>
              </a:avLst>
            </a:prstGeom>
            <a:solidFill>
              <a:schemeClr val="accent3">
                <a:lumMod val="20000"/>
                <a:lumOff val="80000"/>
              </a:schemeClr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sr-Cyrl-RS" sz="2667" dirty="0" smtClean="0">
                  <a:solidFill>
                    <a:schemeClr val="tx1"/>
                  </a:solidFill>
                </a:rPr>
                <a:t>Шта сад</a:t>
              </a:r>
              <a:r>
                <a:rPr lang="en-US" sz="2667" dirty="0" smtClean="0">
                  <a:solidFill>
                    <a:schemeClr val="tx1"/>
                  </a:solidFill>
                </a:rPr>
                <a:t>?</a:t>
              </a:r>
              <a:endParaRPr lang="en-US" sz="2667" dirty="0">
                <a:solidFill>
                  <a:schemeClr val="tx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6628188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7CA9478-788D-42C7-BC35-88005760C6DD}" type="slidenum">
              <a:rPr lang="en-US" smtClean="0"/>
              <a:pPr/>
              <a:t>18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CSMA “</a:t>
            </a:r>
            <a:r>
              <a:rPr lang="sr-Cyrl-RS" dirty="0" smtClean="0"/>
              <a:t>упорност</a:t>
            </a:r>
            <a:r>
              <a:rPr lang="en-US" dirty="0" smtClean="0"/>
              <a:t>” (2)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2"/>
          </p:nvPr>
        </p:nvSpPr>
        <p:spPr>
          <a:xfrm>
            <a:off x="304800" y="1701800"/>
            <a:ext cx="10231582" cy="4470400"/>
          </a:xfrm>
        </p:spPr>
        <p:txBody>
          <a:bodyPr>
            <a:normAutofit/>
          </a:bodyPr>
          <a:lstStyle/>
          <a:p>
            <a:r>
              <a:rPr lang="sr-Cyrl-RS" sz="3733" dirty="0" smtClean="0"/>
              <a:t>Проблем је да више чворова може да чека, </a:t>
            </a:r>
            <a:br>
              <a:rPr lang="sr-Cyrl-RS" sz="3733" dirty="0" smtClean="0"/>
            </a:br>
            <a:r>
              <a:rPr lang="sr-Cyrl-RS" sz="3733" dirty="0" smtClean="0"/>
              <a:t>и ако сви крену у исто време, долази до колизије...</a:t>
            </a:r>
            <a:endParaRPr lang="en-US" sz="3733" dirty="0"/>
          </a:p>
          <a:p>
            <a:pPr lvl="1"/>
            <a:r>
              <a:rPr lang="sr-Cyrl-RS" sz="3200" dirty="0" smtClean="0"/>
              <a:t>Што је веће оптерећење и број колизија ће бити већи</a:t>
            </a:r>
            <a:endParaRPr lang="en-US" sz="3200" dirty="0"/>
          </a:p>
        </p:txBody>
      </p:sp>
      <p:grpSp>
        <p:nvGrpSpPr>
          <p:cNvPr id="22" name="Group 21"/>
          <p:cNvGrpSpPr/>
          <p:nvPr/>
        </p:nvGrpSpPr>
        <p:grpSpPr>
          <a:xfrm>
            <a:off x="1016000" y="4140201"/>
            <a:ext cx="5994400" cy="1312225"/>
            <a:chOff x="1066800" y="3486150"/>
            <a:chExt cx="4495800" cy="984169"/>
          </a:xfrm>
        </p:grpSpPr>
        <p:grpSp>
          <p:nvGrpSpPr>
            <p:cNvPr id="30" name="Group 29"/>
            <p:cNvGrpSpPr/>
            <p:nvPr/>
          </p:nvGrpSpPr>
          <p:grpSpPr>
            <a:xfrm>
              <a:off x="1066800" y="3936919"/>
              <a:ext cx="4495800" cy="533400"/>
              <a:chOff x="838200" y="2419350"/>
              <a:chExt cx="4495800" cy="533400"/>
            </a:xfrm>
          </p:grpSpPr>
          <p:pic>
            <p:nvPicPr>
              <p:cNvPr id="32" name="Picture 31"/>
              <p:cNvPicPr>
                <a:picLocks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838200" y="2588119"/>
                <a:ext cx="868363" cy="3646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33" name="Picture 32"/>
              <p:cNvPicPr>
                <a:picLocks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4465637" y="2588119"/>
                <a:ext cx="868363" cy="3646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34" name="Picture 33"/>
              <p:cNvPicPr>
                <a:picLocks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667000" y="2588118"/>
                <a:ext cx="868363" cy="3646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cxnSp>
            <p:nvCxnSpPr>
              <p:cNvPr id="35" name="Straight Connector 34"/>
              <p:cNvCxnSpPr/>
              <p:nvPr/>
            </p:nvCxnSpPr>
            <p:spPr>
              <a:xfrm>
                <a:off x="1272381" y="2419350"/>
                <a:ext cx="3627437" cy="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" name="Straight Connector 35"/>
              <p:cNvCxnSpPr>
                <a:endCxn id="32" idx="0"/>
              </p:cNvCxnSpPr>
              <p:nvPr/>
            </p:nvCxnSpPr>
            <p:spPr>
              <a:xfrm>
                <a:off x="1272382" y="2419350"/>
                <a:ext cx="0" cy="168769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" name="Straight Connector 36"/>
              <p:cNvCxnSpPr>
                <a:endCxn id="34" idx="0"/>
              </p:cNvCxnSpPr>
              <p:nvPr/>
            </p:nvCxnSpPr>
            <p:spPr>
              <a:xfrm>
                <a:off x="3101182" y="2419350"/>
                <a:ext cx="0" cy="168768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" name="Straight Connector 37"/>
              <p:cNvCxnSpPr>
                <a:endCxn id="33" idx="0"/>
              </p:cNvCxnSpPr>
              <p:nvPr/>
            </p:nvCxnSpPr>
            <p:spPr>
              <a:xfrm>
                <a:off x="4899819" y="2419350"/>
                <a:ext cx="0" cy="168769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7" name="Rounded Rectangular Callout 26"/>
            <p:cNvSpPr/>
            <p:nvPr/>
          </p:nvSpPr>
          <p:spPr>
            <a:xfrm>
              <a:off x="1189037" y="3486150"/>
              <a:ext cx="792163" cy="381000"/>
            </a:xfrm>
            <a:prstGeom prst="wedgeRoundRectCallout">
              <a:avLst>
                <a:gd name="adj1" fmla="val -30452"/>
                <a:gd name="adj2" fmla="val 110000"/>
                <a:gd name="adj3" fmla="val 16667"/>
              </a:avLst>
            </a:prstGeom>
            <a:solidFill>
              <a:schemeClr val="accent3">
                <a:lumMod val="20000"/>
                <a:lumOff val="80000"/>
              </a:schemeClr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sr-Cyrl-RS" sz="2667" dirty="0" smtClean="0">
                  <a:solidFill>
                    <a:schemeClr val="tx1"/>
                  </a:solidFill>
                </a:rPr>
                <a:t>Сад</a:t>
              </a:r>
              <a:r>
                <a:rPr lang="en-US" sz="2667" dirty="0" smtClean="0">
                  <a:solidFill>
                    <a:schemeClr val="tx1"/>
                  </a:solidFill>
                </a:rPr>
                <a:t>!</a:t>
              </a:r>
              <a:endParaRPr lang="en-US" sz="2667" dirty="0">
                <a:solidFill>
                  <a:schemeClr val="tx1"/>
                </a:solidFill>
              </a:endParaRPr>
            </a:p>
          </p:txBody>
        </p:sp>
        <p:sp>
          <p:nvSpPr>
            <p:cNvPr id="29" name="Rounded Rectangular Callout 28"/>
            <p:cNvSpPr/>
            <p:nvPr/>
          </p:nvSpPr>
          <p:spPr>
            <a:xfrm>
              <a:off x="4770437" y="3486150"/>
              <a:ext cx="792163" cy="381000"/>
            </a:xfrm>
            <a:prstGeom prst="wedgeRoundRectCallout">
              <a:avLst>
                <a:gd name="adj1" fmla="val -30452"/>
                <a:gd name="adj2" fmla="val 110000"/>
                <a:gd name="adj3" fmla="val 16667"/>
              </a:avLst>
            </a:prstGeom>
            <a:solidFill>
              <a:schemeClr val="accent3">
                <a:lumMod val="20000"/>
                <a:lumOff val="80000"/>
              </a:schemeClr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sr-Cyrl-RS" sz="2667" dirty="0" smtClean="0">
                  <a:solidFill>
                    <a:schemeClr val="tx1"/>
                  </a:solidFill>
                </a:rPr>
                <a:t>Сад</a:t>
              </a:r>
              <a:r>
                <a:rPr lang="en-US" sz="2667" dirty="0" smtClean="0">
                  <a:solidFill>
                    <a:schemeClr val="tx1"/>
                  </a:solidFill>
                </a:rPr>
                <a:t>!</a:t>
              </a:r>
              <a:endParaRPr lang="en-US" sz="2667" dirty="0">
                <a:solidFill>
                  <a:schemeClr val="tx1"/>
                </a:solidFill>
              </a:endParaRPr>
            </a:p>
          </p:txBody>
        </p:sp>
      </p:grpSp>
      <p:sp>
        <p:nvSpPr>
          <p:cNvPr id="45" name="Rounded Rectangular Callout 44"/>
          <p:cNvSpPr/>
          <p:nvPr/>
        </p:nvSpPr>
        <p:spPr>
          <a:xfrm>
            <a:off x="3273136" y="4140200"/>
            <a:ext cx="1766647" cy="508000"/>
          </a:xfrm>
          <a:prstGeom prst="wedgeRoundRectCallout">
            <a:avLst>
              <a:gd name="adj1" fmla="val -30452"/>
              <a:gd name="adj2" fmla="val 110000"/>
              <a:gd name="adj3" fmla="val 16667"/>
            </a:avLst>
          </a:prstGeom>
          <a:solidFill>
            <a:schemeClr val="tx2">
              <a:lumMod val="20000"/>
              <a:lumOff val="8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RS" sz="2667" dirty="0" smtClean="0">
                <a:solidFill>
                  <a:schemeClr val="tx1"/>
                </a:solidFill>
              </a:rPr>
              <a:t>Завршио</a:t>
            </a:r>
            <a:endParaRPr lang="en-US" sz="2667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027341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7CA9478-788D-42C7-BC35-88005760C6DD}" type="slidenum">
              <a:rPr lang="en-US" smtClean="0"/>
              <a:pPr/>
              <a:t>19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CSMA “</a:t>
            </a:r>
            <a:r>
              <a:rPr lang="sr-Cyrl-RS" dirty="0" smtClean="0"/>
              <a:t>упорност</a:t>
            </a:r>
            <a:r>
              <a:rPr lang="en-US" dirty="0" smtClean="0"/>
              <a:t>” (3)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2"/>
          </p:nvPr>
        </p:nvSpPr>
        <p:spPr/>
        <p:txBody>
          <a:bodyPr>
            <a:normAutofit/>
          </a:bodyPr>
          <a:lstStyle/>
          <a:p>
            <a:r>
              <a:rPr lang="sr-Cyrl-RS" sz="3733" dirty="0" smtClean="0"/>
              <a:t>Интуиција иза бољег приступа</a:t>
            </a:r>
            <a:endParaRPr lang="en-US" sz="3733" dirty="0"/>
          </a:p>
          <a:p>
            <a:pPr lvl="1"/>
            <a:r>
              <a:rPr lang="sr-Cyrl-RS" sz="3200" dirty="0" smtClean="0"/>
              <a:t>Ако има </a:t>
            </a:r>
            <a:r>
              <a:rPr lang="sr-Latn-RS" sz="3200" dirty="0" smtClean="0"/>
              <a:t>N </a:t>
            </a:r>
            <a:r>
              <a:rPr lang="sr-Cyrl-RS" sz="3200" dirty="0" smtClean="0"/>
              <a:t>који чека, сваки шаље са вероватноћом</a:t>
            </a:r>
            <a:r>
              <a:rPr lang="en-US" sz="3200" dirty="0" smtClean="0"/>
              <a:t> 1/N</a:t>
            </a:r>
            <a:endParaRPr lang="sr-Latn-RS" sz="3200" dirty="0"/>
          </a:p>
          <a:p>
            <a:pPr lvl="1"/>
            <a:r>
              <a:rPr lang="sr-Cyrl-RS" sz="3200" dirty="0" smtClean="0"/>
              <a:t>Шта је овде проблем</a:t>
            </a:r>
            <a:r>
              <a:rPr lang="en-US" sz="3200" dirty="0"/>
              <a:t>?</a:t>
            </a:r>
          </a:p>
        </p:txBody>
      </p:sp>
      <p:grpSp>
        <p:nvGrpSpPr>
          <p:cNvPr id="5" name="Group 4"/>
          <p:cNvGrpSpPr/>
          <p:nvPr/>
        </p:nvGrpSpPr>
        <p:grpSpPr>
          <a:xfrm>
            <a:off x="800099" y="4095865"/>
            <a:ext cx="7481454" cy="1360687"/>
            <a:chOff x="600073" y="3380035"/>
            <a:chExt cx="5611091" cy="1020515"/>
          </a:xfrm>
        </p:grpSpPr>
        <p:grpSp>
          <p:nvGrpSpPr>
            <p:cNvPr id="22" name="Group 21"/>
            <p:cNvGrpSpPr/>
            <p:nvPr/>
          </p:nvGrpSpPr>
          <p:grpSpPr>
            <a:xfrm>
              <a:off x="762000" y="3416381"/>
              <a:ext cx="5449164" cy="984169"/>
              <a:chOff x="1066800" y="3486150"/>
              <a:chExt cx="5449164" cy="984169"/>
            </a:xfrm>
          </p:grpSpPr>
          <p:grpSp>
            <p:nvGrpSpPr>
              <p:cNvPr id="30" name="Group 29"/>
              <p:cNvGrpSpPr/>
              <p:nvPr/>
            </p:nvGrpSpPr>
            <p:grpSpPr>
              <a:xfrm>
                <a:off x="1066800" y="3936919"/>
                <a:ext cx="4495800" cy="533400"/>
                <a:chOff x="838200" y="2419350"/>
                <a:chExt cx="4495800" cy="533400"/>
              </a:xfrm>
            </p:grpSpPr>
            <p:pic>
              <p:nvPicPr>
                <p:cNvPr id="32" name="Picture 31"/>
                <p:cNvPicPr>
                  <a:picLocks noChangeArrowheads="1"/>
                </p:cNvPicPr>
                <p:nvPr/>
              </p:nvPicPr>
              <p:blipFill>
                <a:blip r:embed="rId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838200" y="2588119"/>
                  <a:ext cx="868363" cy="36463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33" name="Picture 32"/>
                <p:cNvPicPr>
                  <a:picLocks noChangeArrowheads="1"/>
                </p:cNvPicPr>
                <p:nvPr/>
              </p:nvPicPr>
              <p:blipFill>
                <a:blip r:embed="rId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465637" y="2588119"/>
                  <a:ext cx="868363" cy="36463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34" name="Picture 33"/>
                <p:cNvPicPr>
                  <a:picLocks noChangeArrowheads="1"/>
                </p:cNvPicPr>
                <p:nvPr/>
              </p:nvPicPr>
              <p:blipFill>
                <a:blip r:embed="rId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2667000" y="2588118"/>
                  <a:ext cx="868363" cy="36463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cxnSp>
              <p:nvCxnSpPr>
                <p:cNvPr id="35" name="Straight Connector 34"/>
                <p:cNvCxnSpPr/>
                <p:nvPr/>
              </p:nvCxnSpPr>
              <p:spPr>
                <a:xfrm>
                  <a:off x="1272381" y="2419350"/>
                  <a:ext cx="3627437" cy="0"/>
                </a:xfrm>
                <a:prstGeom prst="line">
                  <a:avLst/>
                </a:prstGeom>
                <a:ln w="254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6" name="Straight Connector 35"/>
                <p:cNvCxnSpPr>
                  <a:endCxn id="32" idx="0"/>
                </p:cNvCxnSpPr>
                <p:nvPr/>
              </p:nvCxnSpPr>
              <p:spPr>
                <a:xfrm>
                  <a:off x="1272382" y="2419350"/>
                  <a:ext cx="0" cy="168769"/>
                </a:xfrm>
                <a:prstGeom prst="line">
                  <a:avLst/>
                </a:prstGeom>
                <a:ln w="254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7" name="Straight Connector 36"/>
                <p:cNvCxnSpPr>
                  <a:endCxn id="34" idx="0"/>
                </p:cNvCxnSpPr>
                <p:nvPr/>
              </p:nvCxnSpPr>
              <p:spPr>
                <a:xfrm>
                  <a:off x="3101182" y="2419350"/>
                  <a:ext cx="0" cy="168768"/>
                </a:xfrm>
                <a:prstGeom prst="line">
                  <a:avLst/>
                </a:prstGeom>
                <a:ln w="254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8" name="Straight Connector 37"/>
                <p:cNvCxnSpPr>
                  <a:endCxn id="33" idx="0"/>
                </p:cNvCxnSpPr>
                <p:nvPr/>
              </p:nvCxnSpPr>
              <p:spPr>
                <a:xfrm>
                  <a:off x="4899819" y="2419350"/>
                  <a:ext cx="0" cy="168769"/>
                </a:xfrm>
                <a:prstGeom prst="line">
                  <a:avLst/>
                </a:prstGeom>
                <a:ln w="254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29" name="Rounded Rectangular Callout 28"/>
              <p:cNvSpPr/>
              <p:nvPr/>
            </p:nvSpPr>
            <p:spPr>
              <a:xfrm>
                <a:off x="4694236" y="3486150"/>
                <a:ext cx="1821728" cy="381000"/>
              </a:xfrm>
              <a:prstGeom prst="wedgeRoundRectCallout">
                <a:avLst>
                  <a:gd name="adj1" fmla="val -29423"/>
                  <a:gd name="adj2" fmla="val 110000"/>
                  <a:gd name="adj3" fmla="val 16667"/>
                </a:avLst>
              </a:prstGeom>
              <a:solidFill>
                <a:schemeClr val="accent3">
                  <a:lumMod val="20000"/>
                  <a:lumOff val="80000"/>
                </a:schemeClr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rIns="0" rtlCol="0" anchor="ctr"/>
              <a:lstStyle/>
              <a:p>
                <a:pPr algn="ctr"/>
                <a:r>
                  <a:rPr lang="sr-Cyrl-RS" sz="2667" dirty="0" smtClean="0">
                    <a:solidFill>
                      <a:schemeClr val="tx1"/>
                    </a:solidFill>
                  </a:rPr>
                  <a:t>Шаљи са </a:t>
                </a:r>
                <a:r>
                  <a:rPr lang="en-US" sz="2667" dirty="0" smtClean="0">
                    <a:solidFill>
                      <a:schemeClr val="tx1"/>
                    </a:solidFill>
                  </a:rPr>
                  <a:t>p</a:t>
                </a:r>
                <a:r>
                  <a:rPr lang="en-US" sz="2667" dirty="0">
                    <a:solidFill>
                      <a:schemeClr val="tx1"/>
                    </a:solidFill>
                  </a:rPr>
                  <a:t>=½</a:t>
                </a:r>
              </a:p>
            </p:txBody>
          </p:sp>
        </p:grpSp>
        <p:sp>
          <p:nvSpPr>
            <p:cNvPr id="45" name="Rounded Rectangular Callout 44"/>
            <p:cNvSpPr/>
            <p:nvPr/>
          </p:nvSpPr>
          <p:spPr>
            <a:xfrm>
              <a:off x="2680493" y="3416381"/>
              <a:ext cx="1216097" cy="381000"/>
            </a:xfrm>
            <a:prstGeom prst="wedgeRoundRectCallout">
              <a:avLst>
                <a:gd name="adj1" fmla="val -30452"/>
                <a:gd name="adj2" fmla="val 110000"/>
                <a:gd name="adj3" fmla="val 16667"/>
              </a:avLst>
            </a:prstGeom>
            <a:solidFill>
              <a:schemeClr val="tx2">
                <a:lumMod val="20000"/>
                <a:lumOff val="80000"/>
              </a:schemeClr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sr-Cyrl-RS" sz="2667" dirty="0" smtClean="0">
                  <a:solidFill>
                    <a:schemeClr val="tx1"/>
                  </a:solidFill>
                </a:rPr>
                <a:t>Завршио</a:t>
              </a:r>
              <a:endParaRPr lang="en-US" sz="2667" dirty="0">
                <a:solidFill>
                  <a:schemeClr val="tx1"/>
                </a:solidFill>
              </a:endParaRPr>
            </a:p>
          </p:txBody>
        </p:sp>
        <p:sp>
          <p:nvSpPr>
            <p:cNvPr id="18" name="Rounded Rectangular Callout 17"/>
            <p:cNvSpPr/>
            <p:nvPr/>
          </p:nvSpPr>
          <p:spPr>
            <a:xfrm>
              <a:off x="600073" y="3380035"/>
              <a:ext cx="1676401" cy="381000"/>
            </a:xfrm>
            <a:prstGeom prst="wedgeRoundRectCallout">
              <a:avLst>
                <a:gd name="adj1" fmla="val -32028"/>
                <a:gd name="adj2" fmla="val 110000"/>
                <a:gd name="adj3" fmla="val 16667"/>
              </a:avLst>
            </a:prstGeom>
            <a:solidFill>
              <a:schemeClr val="accent3">
                <a:lumMod val="20000"/>
                <a:lumOff val="80000"/>
              </a:schemeClr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sr-Cyrl-RS" sz="2667" dirty="0" smtClean="0">
                  <a:solidFill>
                    <a:schemeClr val="tx1"/>
                  </a:solidFill>
                </a:rPr>
                <a:t>Шаљи са </a:t>
              </a:r>
              <a:r>
                <a:rPr lang="en-US" sz="2667" dirty="0" smtClean="0">
                  <a:solidFill>
                    <a:schemeClr val="tx1"/>
                  </a:solidFill>
                </a:rPr>
                <a:t>p</a:t>
              </a:r>
              <a:r>
                <a:rPr lang="en-US" sz="2667" dirty="0">
                  <a:solidFill>
                    <a:schemeClr val="tx1"/>
                  </a:solidFill>
                </a:rPr>
                <a:t>=½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9613787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4294967295"/>
          </p:nvPr>
        </p:nvSpPr>
        <p:spPr>
          <a:xfrm>
            <a:off x="8839200" y="6375400"/>
            <a:ext cx="2844800" cy="365125"/>
          </a:xfrm>
          <a:prstGeom prst="rect">
            <a:avLst/>
          </a:prstGeom>
        </p:spPr>
        <p:txBody>
          <a:bodyPr/>
          <a:lstStyle/>
          <a:p>
            <a:fld id="{E7CA9478-788D-42C7-BC35-88005760C6DD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Тема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4294967295"/>
          </p:nvPr>
        </p:nvSpPr>
        <p:spPr>
          <a:xfrm>
            <a:off x="304800" y="1397000"/>
            <a:ext cx="9047018" cy="477520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sr-Cyrl-RS" sz="3733" dirty="0" smtClean="0"/>
              <a:t>Како чворови деле заједнички канал</a:t>
            </a:r>
            <a:r>
              <a:rPr lang="en-US" sz="3733" dirty="0" smtClean="0"/>
              <a:t>? </a:t>
            </a:r>
            <a:r>
              <a:rPr lang="sr-Cyrl-RS" sz="3733" dirty="0" smtClean="0"/>
              <a:t/>
            </a:r>
            <a:br>
              <a:rPr lang="sr-Cyrl-RS" sz="3733" dirty="0" smtClean="0"/>
            </a:br>
            <a:r>
              <a:rPr lang="sr-Cyrl-RS" sz="3733" dirty="0" smtClean="0"/>
              <a:t>Ко када шаље, нпр. у </a:t>
            </a:r>
            <a:r>
              <a:rPr lang="sr-Latn-RS" sz="3733" dirty="0" smtClean="0"/>
              <a:t>WiFi</a:t>
            </a:r>
            <a:r>
              <a:rPr lang="en-US" sz="3733" dirty="0" smtClean="0"/>
              <a:t>?</a:t>
            </a:r>
            <a:endParaRPr lang="en-US" sz="3733" dirty="0"/>
          </a:p>
          <a:p>
            <a:pPr lvl="1"/>
            <a:r>
              <a:rPr lang="sr-Cyrl-RS" sz="3200" dirty="0" smtClean="0"/>
              <a:t>Поједностављени модел</a:t>
            </a:r>
            <a:endParaRPr lang="en-US" sz="3200" dirty="0"/>
          </a:p>
          <a:p>
            <a:endParaRPr lang="en-US" sz="3733" dirty="0"/>
          </a:p>
          <a:p>
            <a:pPr marL="0" indent="0">
              <a:buNone/>
            </a:pPr>
            <a:endParaRPr lang="en-US" sz="3733" dirty="0"/>
          </a:p>
          <a:p>
            <a:r>
              <a:rPr lang="sr-Cyrl-RS" sz="3733" dirty="0" smtClean="0"/>
              <a:t>Претпоставка је да не постоји централни чвор, односно нико не види целу мрежу (дистрибуирани систем)</a:t>
            </a:r>
            <a:endParaRPr lang="en-US" sz="3733" dirty="0"/>
          </a:p>
        </p:txBody>
      </p:sp>
      <p:grpSp>
        <p:nvGrpSpPr>
          <p:cNvPr id="37" name="Group 36"/>
          <p:cNvGrpSpPr/>
          <p:nvPr/>
        </p:nvGrpSpPr>
        <p:grpSpPr>
          <a:xfrm>
            <a:off x="1422401" y="3530600"/>
            <a:ext cx="5425017" cy="711200"/>
            <a:chOff x="1066800" y="2571750"/>
            <a:chExt cx="4068763" cy="533400"/>
          </a:xfrm>
        </p:grpSpPr>
        <p:pic>
          <p:nvPicPr>
            <p:cNvPr id="12" name="Picture 11"/>
            <p:cNvPicPr>
              <a:picLocks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66800" y="2740519"/>
              <a:ext cx="868363" cy="3646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3" name="Picture 12"/>
            <p:cNvPicPr>
              <a:picLocks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267200" y="2740519"/>
              <a:ext cx="868363" cy="3646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4" name="Picture 13"/>
            <p:cNvPicPr>
              <a:picLocks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667000" y="2740518"/>
              <a:ext cx="868363" cy="3646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cxnSp>
          <p:nvCxnSpPr>
            <p:cNvPr id="15" name="Straight Connector 14"/>
            <p:cNvCxnSpPr/>
            <p:nvPr/>
          </p:nvCxnSpPr>
          <p:spPr>
            <a:xfrm>
              <a:off x="1500980" y="2571750"/>
              <a:ext cx="3200401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>
              <a:endCxn id="12" idx="0"/>
            </p:cNvCxnSpPr>
            <p:nvPr/>
          </p:nvCxnSpPr>
          <p:spPr>
            <a:xfrm>
              <a:off x="1500982" y="2571750"/>
              <a:ext cx="0" cy="168769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>
              <a:endCxn id="14" idx="0"/>
            </p:cNvCxnSpPr>
            <p:nvPr/>
          </p:nvCxnSpPr>
          <p:spPr>
            <a:xfrm>
              <a:off x="3101182" y="2571750"/>
              <a:ext cx="0" cy="168768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>
              <a:endCxn id="13" idx="0"/>
            </p:cNvCxnSpPr>
            <p:nvPr/>
          </p:nvCxnSpPr>
          <p:spPr>
            <a:xfrm>
              <a:off x="4701382" y="2571750"/>
              <a:ext cx="0" cy="168769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5541877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Бинарно експонцијално одлагање </a:t>
            </a:r>
            <a:r>
              <a:rPr lang="en-US" dirty="0" smtClean="0"/>
              <a:t>(BEB)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4294967295"/>
          </p:nvPr>
        </p:nvSpPr>
        <p:spPr>
          <a:xfrm>
            <a:off x="304800" y="1397000"/>
            <a:ext cx="9140536" cy="4775200"/>
          </a:xfrm>
          <a:prstGeom prst="rect">
            <a:avLst/>
          </a:prstGeom>
        </p:spPr>
        <p:txBody>
          <a:bodyPr>
            <a:normAutofit fontScale="92500" lnSpcReduction="10000"/>
          </a:bodyPr>
          <a:lstStyle/>
          <a:p>
            <a:r>
              <a:rPr lang="sr-Cyrl-RS" sz="3733" dirty="0" smtClean="0"/>
              <a:t>Механизам оцене вероватноће </a:t>
            </a:r>
            <a:br>
              <a:rPr lang="sr-Cyrl-RS" sz="3733" dirty="0" smtClean="0"/>
            </a:br>
            <a:r>
              <a:rPr lang="sr-Cyrl-RS" sz="3733" dirty="0" smtClean="0"/>
              <a:t>(у дистрибуираном окружењу)</a:t>
            </a:r>
            <a:endParaRPr lang="en-US" sz="3733" dirty="0" smtClean="0"/>
          </a:p>
          <a:p>
            <a:pPr lvl="1"/>
            <a:r>
              <a:rPr lang="sr-Cyrl-RS" sz="3200" dirty="0" smtClean="0"/>
              <a:t>Прва колизија, чекај </a:t>
            </a:r>
            <a:r>
              <a:rPr lang="en-US" sz="3200" dirty="0" smtClean="0"/>
              <a:t>0 </a:t>
            </a:r>
            <a:r>
              <a:rPr lang="sr-Cyrl-RS" sz="3200" dirty="0" smtClean="0"/>
              <a:t>или 1 оквира (екв. време)</a:t>
            </a:r>
            <a:endParaRPr lang="en-US" sz="3200" dirty="0" smtClean="0"/>
          </a:p>
          <a:p>
            <a:pPr lvl="1"/>
            <a:r>
              <a:rPr lang="sr-Cyrl-RS" sz="3200" dirty="0" smtClean="0"/>
              <a:t>Опет колизија (друга), чекај између 0 и 3 оквира</a:t>
            </a:r>
          </a:p>
          <a:p>
            <a:pPr lvl="1"/>
            <a:r>
              <a:rPr lang="sr-Cyrl-RS" sz="3200" dirty="0" smtClean="0"/>
              <a:t>Трећа колизија, чекај између 0 и 7 оквира</a:t>
            </a:r>
            <a:r>
              <a:rPr lang="en-US" sz="3200" dirty="0" smtClean="0"/>
              <a:t> …</a:t>
            </a:r>
            <a:endParaRPr lang="en-US" sz="2133" dirty="0"/>
          </a:p>
          <a:p>
            <a:r>
              <a:rPr lang="en-US" sz="3733" dirty="0"/>
              <a:t>BEB </a:t>
            </a:r>
            <a:r>
              <a:rPr lang="sr-Cyrl-RS" sz="3733" dirty="0" smtClean="0"/>
              <a:t>дуплира интервал након сваке узастопне колизије</a:t>
            </a:r>
            <a:endParaRPr lang="en-US" sz="3733" dirty="0"/>
          </a:p>
          <a:p>
            <a:pPr lvl="1"/>
            <a:r>
              <a:rPr lang="sr-Cyrl-RS" sz="3200" dirty="0" smtClean="0"/>
              <a:t>Брзо расте, тако да долази до добре процене, </a:t>
            </a:r>
            <a:br>
              <a:rPr lang="sr-Cyrl-RS" sz="3200" dirty="0" smtClean="0"/>
            </a:br>
            <a:r>
              <a:rPr lang="sr-Cyrl-RS" sz="3200" dirty="0" smtClean="0"/>
              <a:t>чак иако је вероватноћа јако мала</a:t>
            </a:r>
            <a:endParaRPr lang="en-US" sz="3200" dirty="0"/>
          </a:p>
          <a:p>
            <a:pPr lvl="1"/>
            <a:r>
              <a:rPr lang="sr-Cyrl-RS" sz="3200" dirty="0" smtClean="0"/>
              <a:t>Веома ефикасан у пракси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5790702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Класични Етернет</a:t>
            </a:r>
            <a:r>
              <a:rPr lang="sr-Cyrl-RS" dirty="0"/>
              <a:t> </a:t>
            </a:r>
            <a:r>
              <a:rPr lang="sr-Cyrl-RS" dirty="0" smtClean="0"/>
              <a:t>-</a:t>
            </a:r>
            <a:r>
              <a:rPr lang="en-US" dirty="0" smtClean="0"/>
              <a:t> IEEE 802.3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r-Cyrl-RS" sz="3733" dirty="0" smtClean="0"/>
              <a:t>Најпопуларнији вид организовања </a:t>
            </a:r>
            <a:r>
              <a:rPr lang="en-US" sz="3733" dirty="0" smtClean="0"/>
              <a:t>LAN</a:t>
            </a:r>
            <a:r>
              <a:rPr lang="sr-Cyrl-RS" sz="3733" dirty="0" smtClean="0"/>
              <a:t> </a:t>
            </a:r>
            <a:br>
              <a:rPr lang="sr-Cyrl-RS" sz="3733" dirty="0" smtClean="0"/>
            </a:br>
            <a:r>
              <a:rPr lang="sr-Cyrl-RS" sz="3733" dirty="0" smtClean="0"/>
              <a:t>током осамдесетих и деведесетих</a:t>
            </a:r>
            <a:endParaRPr lang="en-US" sz="3733" dirty="0"/>
          </a:p>
          <a:p>
            <a:pPr lvl="1">
              <a:lnSpc>
                <a:spcPct val="90000"/>
              </a:lnSpc>
            </a:pPr>
            <a:r>
              <a:rPr lang="en-US" sz="3200" dirty="0"/>
              <a:t>10 </a:t>
            </a:r>
            <a:r>
              <a:rPr lang="en-US" sz="3200" dirty="0" smtClean="0"/>
              <a:t>Mb</a:t>
            </a:r>
            <a:r>
              <a:rPr lang="en-US" sz="3200" dirty="0"/>
              <a:t>/</a:t>
            </a:r>
            <a:r>
              <a:rPr lang="en-US" sz="3200" dirty="0" smtClean="0"/>
              <a:t>s </a:t>
            </a:r>
            <a:r>
              <a:rPr lang="sr-Cyrl-RS" sz="3200" dirty="0" smtClean="0"/>
              <a:t>преко дељеног коаксијалног кабла</a:t>
            </a:r>
          </a:p>
          <a:p>
            <a:pPr lvl="1">
              <a:lnSpc>
                <a:spcPct val="90000"/>
              </a:lnSpc>
            </a:pPr>
            <a:r>
              <a:rPr lang="sr-Cyrl-RS" sz="3200" dirty="0" smtClean="0"/>
              <a:t>Користи</a:t>
            </a:r>
            <a:r>
              <a:rPr lang="en-US" sz="3200" dirty="0" smtClean="0"/>
              <a:t> “CSMA/CD </a:t>
            </a:r>
            <a:r>
              <a:rPr lang="sr-Cyrl-RS" sz="3200" dirty="0" smtClean="0"/>
              <a:t>са </a:t>
            </a:r>
            <a:r>
              <a:rPr lang="en-US" sz="3200" dirty="0" smtClean="0"/>
              <a:t>BEB</a:t>
            </a:r>
            <a:r>
              <a:rPr lang="en-US" sz="3200" dirty="0"/>
              <a:t>”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CA9478-788D-42C7-BC35-88005760C6DD}" type="slidenum">
              <a:rPr lang="en-US" smtClean="0"/>
              <a:pPr/>
              <a:t>21</a:t>
            </a:fld>
            <a:endParaRPr lang="en-US"/>
          </a:p>
        </p:txBody>
      </p:sp>
      <p:pic>
        <p:nvPicPr>
          <p:cNvPr id="6" name="Picture 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85719" y="3861784"/>
            <a:ext cx="9325532" cy="28596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0685910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Етернет – формат оквира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idx="1"/>
          </p:nvPr>
        </p:nvSpPr>
        <p:spPr>
          <a:xfrm>
            <a:off x="550718" y="1384830"/>
            <a:ext cx="11090564" cy="4351338"/>
          </a:xfrm>
        </p:spPr>
        <p:txBody>
          <a:bodyPr>
            <a:normAutofit/>
          </a:bodyPr>
          <a:lstStyle/>
          <a:p>
            <a:r>
              <a:rPr lang="sr-Cyrl-RS" sz="3733" dirty="0" smtClean="0"/>
              <a:t>Адресе пошиљаоца и примаоца</a:t>
            </a:r>
          </a:p>
          <a:p>
            <a:pPr lvl="1"/>
            <a:r>
              <a:rPr lang="sr-Cyrl-RS" sz="3333" dirty="0" smtClean="0"/>
              <a:t>Ово нисмо имали раније у слоју везе, јер су протоколи били подразумевано </a:t>
            </a:r>
            <a:r>
              <a:rPr lang="sr-Latn-RS" sz="3333" dirty="0" smtClean="0"/>
              <a:t>PPP (point to point protocol)</a:t>
            </a:r>
            <a:endParaRPr lang="en-US" sz="3333" dirty="0"/>
          </a:p>
          <a:p>
            <a:r>
              <a:rPr lang="en-US" sz="3733" dirty="0"/>
              <a:t>CRC-32 </a:t>
            </a:r>
            <a:r>
              <a:rPr lang="sr-Cyrl-RS" sz="3733" dirty="0" smtClean="0"/>
              <a:t>за детекцију грешака</a:t>
            </a:r>
            <a:r>
              <a:rPr lang="en-US" sz="3733" dirty="0" smtClean="0"/>
              <a:t>; </a:t>
            </a:r>
            <a:r>
              <a:rPr lang="sr-Cyrl-RS" sz="3733" dirty="0" smtClean="0"/>
              <a:t>нема </a:t>
            </a:r>
            <a:r>
              <a:rPr lang="sr-Latn-RS" sz="3733" dirty="0" smtClean="0"/>
              <a:t>ACK </a:t>
            </a:r>
            <a:r>
              <a:rPr lang="sr-Cyrl-RS" sz="3733" dirty="0" smtClean="0"/>
              <a:t>или ретрансмисије, оставља се вишим слојевима</a:t>
            </a:r>
            <a:endParaRPr lang="en-US" sz="3733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CA9478-788D-42C7-BC35-88005760C6DD}" type="slidenum">
              <a:rPr lang="en-US" smtClean="0"/>
              <a:pPr/>
              <a:t>22</a:t>
            </a:fld>
            <a:endParaRPr lang="en-US"/>
          </a:p>
        </p:txBody>
      </p:sp>
      <p:grpSp>
        <p:nvGrpSpPr>
          <p:cNvPr id="22" name="Group 21"/>
          <p:cNvGrpSpPr/>
          <p:nvPr/>
        </p:nvGrpSpPr>
        <p:grpSpPr>
          <a:xfrm>
            <a:off x="363682" y="4303712"/>
            <a:ext cx="11277600" cy="2235200"/>
            <a:chOff x="152400" y="2531263"/>
            <a:chExt cx="8662478" cy="1716887"/>
          </a:xfrm>
        </p:grpSpPr>
        <p:grpSp>
          <p:nvGrpSpPr>
            <p:cNvPr id="18" name="Group 17"/>
            <p:cNvGrpSpPr/>
            <p:nvPr/>
          </p:nvGrpSpPr>
          <p:grpSpPr>
            <a:xfrm>
              <a:off x="152400" y="3294276"/>
              <a:ext cx="8662478" cy="953874"/>
              <a:chOff x="152400" y="2895600"/>
              <a:chExt cx="8662478" cy="953874"/>
            </a:xfrm>
          </p:grpSpPr>
          <p:grpSp>
            <p:nvGrpSpPr>
              <p:cNvPr id="16" name="Group 15"/>
              <p:cNvGrpSpPr/>
              <p:nvPr/>
            </p:nvGrpSpPr>
            <p:grpSpPr>
              <a:xfrm>
                <a:off x="152400" y="2895600"/>
                <a:ext cx="8662478" cy="953874"/>
                <a:chOff x="152400" y="2895600"/>
                <a:chExt cx="8662478" cy="953874"/>
              </a:xfrm>
            </p:grpSpPr>
            <p:pic>
              <p:nvPicPr>
                <p:cNvPr id="14" name="Picture 2"/>
                <p:cNvPicPr>
                  <a:picLocks noChangeAspect="1" noChangeArrowheads="1"/>
                </p:cNvPicPr>
                <p:nvPr/>
              </p:nvPicPr>
              <p:blipFill rotWithShape="1">
                <a:blip r:embed="rId3" cstate="print"/>
                <a:srcRect b="79424"/>
                <a:stretch/>
              </p:blipFill>
              <p:spPr bwMode="auto">
                <a:xfrm>
                  <a:off x="152400" y="3333750"/>
                  <a:ext cx="8662478" cy="515724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grpSp>
              <p:nvGrpSpPr>
                <p:cNvPr id="12" name="Group 11"/>
                <p:cNvGrpSpPr/>
                <p:nvPr/>
              </p:nvGrpSpPr>
              <p:grpSpPr>
                <a:xfrm>
                  <a:off x="152400" y="2895600"/>
                  <a:ext cx="8662478" cy="714375"/>
                  <a:chOff x="304800" y="2895600"/>
                  <a:chExt cx="8662478" cy="714375"/>
                </a:xfrm>
              </p:grpSpPr>
              <p:pic>
                <p:nvPicPr>
                  <p:cNvPr id="8" name="Picture 2"/>
                  <p:cNvPicPr>
                    <a:picLocks noChangeAspect="1" noChangeArrowheads="1"/>
                  </p:cNvPicPr>
                  <p:nvPr/>
                </p:nvPicPr>
                <p:blipFill rotWithShape="1">
                  <a:blip r:embed="rId3" cstate="print"/>
                  <a:srcRect t="22041" b="49458"/>
                  <a:stretch/>
                </p:blipFill>
                <p:spPr bwMode="auto">
                  <a:xfrm>
                    <a:off x="304800" y="2895600"/>
                    <a:ext cx="8662478" cy="714375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</p:pic>
              <p:sp>
                <p:nvSpPr>
                  <p:cNvPr id="11" name="Rectangle 10"/>
                  <p:cNvSpPr/>
                  <p:nvPr/>
                </p:nvSpPr>
                <p:spPr>
                  <a:xfrm>
                    <a:off x="457200" y="3047084"/>
                    <a:ext cx="533400" cy="439066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2400"/>
                  </a:p>
                </p:txBody>
              </p:sp>
            </p:grpSp>
          </p:grpSp>
          <p:sp>
            <p:nvSpPr>
              <p:cNvPr id="17" name="Rectangle 16"/>
              <p:cNvSpPr/>
              <p:nvPr/>
            </p:nvSpPr>
            <p:spPr>
              <a:xfrm>
                <a:off x="2137502" y="2982185"/>
                <a:ext cx="2011680" cy="533401"/>
              </a:xfrm>
              <a:prstGeom prst="rect">
                <a:avLst/>
              </a:prstGeom>
              <a:solidFill>
                <a:srgbClr val="FFB8F2">
                  <a:alpha val="30196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400"/>
              </a:p>
            </p:txBody>
          </p:sp>
        </p:grpSp>
        <p:cxnSp>
          <p:nvCxnSpPr>
            <p:cNvPr id="20" name="Straight Arrow Connector 19"/>
            <p:cNvCxnSpPr/>
            <p:nvPr/>
          </p:nvCxnSpPr>
          <p:spPr>
            <a:xfrm>
              <a:off x="5549733" y="2999505"/>
              <a:ext cx="0" cy="259733"/>
            </a:xfrm>
            <a:prstGeom prst="straightConnector1">
              <a:avLst/>
            </a:prstGeom>
            <a:ln w="28575">
              <a:solidFill>
                <a:schemeClr val="accent3">
                  <a:lumMod val="40000"/>
                  <a:lumOff val="60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TextBox 20"/>
            <p:cNvSpPr txBox="1"/>
            <p:nvPr/>
          </p:nvSpPr>
          <p:spPr>
            <a:xfrm>
              <a:off x="3820296" y="2531263"/>
              <a:ext cx="3198543" cy="38618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r-Cyrl-RS" sz="2667" dirty="0" smtClean="0"/>
                <a:t>Пакет из мрежног слоја </a:t>
              </a:r>
              <a:r>
                <a:rPr lang="en-US" sz="2667" dirty="0" smtClean="0"/>
                <a:t>(IP</a:t>
              </a:r>
              <a:r>
                <a:rPr lang="en-US" sz="2667" dirty="0"/>
                <a:t>)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5715669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7CA9478-788D-42C7-BC35-88005760C6DD}" type="slidenum">
              <a:rPr lang="en-US" smtClean="0"/>
              <a:t>23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Модерни Етернет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type="body" sz="quarter" idx="12"/>
          </p:nvPr>
        </p:nvSpPr>
        <p:spPr>
          <a:xfrm>
            <a:off x="304799" y="1701800"/>
            <a:ext cx="10886209" cy="4470400"/>
          </a:xfrm>
        </p:spPr>
        <p:txBody>
          <a:bodyPr>
            <a:normAutofit/>
          </a:bodyPr>
          <a:lstStyle/>
          <a:p>
            <a:r>
              <a:rPr lang="sr-Cyrl-RS" sz="3733" dirty="0" smtClean="0"/>
              <a:t>Потпуно други приступ</a:t>
            </a:r>
          </a:p>
          <a:p>
            <a:r>
              <a:rPr lang="sr-Cyrl-RS" sz="3733" dirty="0" smtClean="0"/>
              <a:t>Нема дељеног приступа (</a:t>
            </a:r>
            <a:r>
              <a:rPr lang="sr-Latn-RS" sz="3733" dirty="0" smtClean="0"/>
              <a:t>MAC), </a:t>
            </a:r>
            <a:r>
              <a:rPr lang="sr-Cyrl-RS" sz="3733" dirty="0" smtClean="0"/>
              <a:t>већ се </a:t>
            </a:r>
            <a:r>
              <a:rPr lang="sr-Cyrl-RS" sz="3733" smtClean="0"/>
              <a:t>користе скретнице (свичеви</a:t>
            </a:r>
            <a:r>
              <a:rPr lang="sr-Cyrl-RS" sz="3733" dirty="0" smtClean="0"/>
              <a:t>)</a:t>
            </a:r>
            <a:endParaRPr lang="en-US" sz="3733" dirty="0" smtClean="0"/>
          </a:p>
          <a:p>
            <a:pPr lvl="1"/>
            <a:r>
              <a:rPr lang="sr-Cyrl-RS" sz="3200" dirty="0" smtClean="0"/>
              <a:t>Видећемо нешто касније...</a:t>
            </a:r>
            <a:endParaRPr lang="en-US" sz="3200" dirty="0"/>
          </a:p>
        </p:txBody>
      </p:sp>
      <p:grpSp>
        <p:nvGrpSpPr>
          <p:cNvPr id="16" name="Group 15"/>
          <p:cNvGrpSpPr/>
          <p:nvPr/>
        </p:nvGrpSpPr>
        <p:grpSpPr>
          <a:xfrm>
            <a:off x="1382549" y="3998912"/>
            <a:ext cx="7477433" cy="2540000"/>
            <a:chOff x="1295399" y="2196500"/>
            <a:chExt cx="6919911" cy="2350616"/>
          </a:xfrm>
        </p:grpSpPr>
        <p:pic>
          <p:nvPicPr>
            <p:cNvPr id="12" name="Picture 2"/>
            <p:cNvPicPr>
              <a:picLocks noChangeAspect="1" noChangeArrowheads="1"/>
            </p:cNvPicPr>
            <p:nvPr/>
          </p:nvPicPr>
          <p:blipFill>
            <a:blip r:embed="rId3" cstate="print"/>
            <a:srcRect r="22028"/>
            <a:stretch>
              <a:fillRect/>
            </a:stretch>
          </p:blipFill>
          <p:spPr bwMode="auto">
            <a:xfrm>
              <a:off x="1295399" y="2299216"/>
              <a:ext cx="6372225" cy="22479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3" name="TextBox 4"/>
            <p:cNvSpPr txBox="1">
              <a:spLocks noChangeArrowheads="1"/>
            </p:cNvSpPr>
            <p:nvPr/>
          </p:nvSpPr>
          <p:spPr bwMode="auto">
            <a:xfrm>
              <a:off x="2761882" y="2196500"/>
              <a:ext cx="1600201" cy="4652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r"/>
              <a:r>
                <a:rPr lang="en-US" sz="2667" dirty="0"/>
                <a:t>Switch</a:t>
              </a:r>
            </a:p>
          </p:txBody>
        </p:sp>
        <p:sp>
          <p:nvSpPr>
            <p:cNvPr id="14" name="TextBox 5"/>
            <p:cNvSpPr txBox="1">
              <a:spLocks noChangeArrowheads="1"/>
            </p:cNvSpPr>
            <p:nvPr/>
          </p:nvSpPr>
          <p:spPr bwMode="auto">
            <a:xfrm>
              <a:off x="5776911" y="3959387"/>
              <a:ext cx="2438399" cy="4652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2667" dirty="0"/>
                <a:t>Twisted pair</a:t>
              </a:r>
            </a:p>
          </p:txBody>
        </p:sp>
        <p:sp>
          <p:nvSpPr>
            <p:cNvPr id="15" name="TextBox 6"/>
            <p:cNvSpPr txBox="1">
              <a:spLocks noChangeArrowheads="1"/>
            </p:cNvSpPr>
            <p:nvPr/>
          </p:nvSpPr>
          <p:spPr bwMode="auto">
            <a:xfrm>
              <a:off x="6240794" y="3489264"/>
              <a:ext cx="1828800" cy="4652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2667" dirty="0"/>
                <a:t>Switch ports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5133648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 smtClean="0"/>
              <a:t>MAC </a:t>
            </a:r>
            <a:r>
              <a:rPr lang="sr-Cyrl-RS" dirty="0" smtClean="0"/>
              <a:t>подслој</a:t>
            </a:r>
            <a:endParaRPr lang="sr-Latn-R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r-Latn-RS" dirty="0" smtClean="0"/>
              <a:t>MAC </a:t>
            </a:r>
            <a:r>
              <a:rPr lang="sr-Cyrl-RS" dirty="0"/>
              <a:t>п</a:t>
            </a:r>
            <a:r>
              <a:rPr lang="sr-Cyrl-RS" dirty="0" smtClean="0"/>
              <a:t>ротоколи засновани на редоследу</a:t>
            </a:r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19471092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4294967295"/>
          </p:nvPr>
        </p:nvSpPr>
        <p:spPr>
          <a:xfrm>
            <a:off x="8839200" y="6375400"/>
            <a:ext cx="2844800" cy="365125"/>
          </a:xfrm>
          <a:prstGeom prst="rect">
            <a:avLst/>
          </a:prstGeom>
        </p:spPr>
        <p:txBody>
          <a:bodyPr/>
          <a:lstStyle/>
          <a:p>
            <a:fld id="{E7CA9478-788D-42C7-BC35-88005760C6DD}" type="slidenum">
              <a:rPr lang="en-US" smtClean="0"/>
              <a:pPr/>
              <a:t>25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Протоколи који не користе случајност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4294967295"/>
          </p:nvPr>
        </p:nvSpPr>
        <p:spPr>
          <a:xfrm>
            <a:off x="304800" y="1397000"/>
            <a:ext cx="8797636" cy="477520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sr-Cyrl-RS" sz="3733" dirty="0" smtClean="0"/>
              <a:t>Другачији приступ за </a:t>
            </a:r>
            <a:r>
              <a:rPr lang="sr-Latn-RS" sz="3733" dirty="0" smtClean="0"/>
              <a:t>MAC</a:t>
            </a:r>
            <a:endParaRPr lang="en-US" sz="3733" dirty="0"/>
          </a:p>
          <a:p>
            <a:pPr lvl="1"/>
            <a:r>
              <a:rPr lang="sr-Cyrl-RS" sz="3200" dirty="0" smtClean="0"/>
              <a:t>Детерминистички алгоритми, </a:t>
            </a:r>
            <a:br>
              <a:rPr lang="sr-Cyrl-RS" sz="3200" dirty="0" smtClean="0"/>
            </a:br>
            <a:r>
              <a:rPr lang="sr-Cyrl-RS" sz="3200" dirty="0" smtClean="0"/>
              <a:t>чворови не користе случајне бројеве</a:t>
            </a:r>
            <a:endParaRPr lang="en-US" sz="3733" dirty="0"/>
          </a:p>
          <a:p>
            <a:pPr marL="0" indent="0">
              <a:buNone/>
            </a:pPr>
            <a:endParaRPr lang="en-US" sz="3733" dirty="0"/>
          </a:p>
        </p:txBody>
      </p:sp>
      <p:grpSp>
        <p:nvGrpSpPr>
          <p:cNvPr id="38" name="Group 37"/>
          <p:cNvGrpSpPr/>
          <p:nvPr/>
        </p:nvGrpSpPr>
        <p:grpSpPr>
          <a:xfrm>
            <a:off x="1086679" y="3708080"/>
            <a:ext cx="5455479" cy="2565720"/>
            <a:chOff x="785191" y="2733995"/>
            <a:chExt cx="4091609" cy="1924290"/>
          </a:xfrm>
        </p:grpSpPr>
        <p:pic>
          <p:nvPicPr>
            <p:cNvPr id="40" name="Picture 2" descr="http://pixabay.com/static/uploads/photo/2012/04/01/12/40/computer-23240_640.png"/>
            <p:cNvPicPr>
              <a:picLocks noChangeAspect="1" noChangeArrowheads="1"/>
            </p:cNvPicPr>
            <p:nvPr/>
          </p:nvPicPr>
          <p:blipFill>
            <a:blip r:embed="rId3" cstate="screen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362200" y="3638550"/>
              <a:ext cx="952815" cy="101973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41" name="Picture 40"/>
            <p:cNvPicPr>
              <a:picLocks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85191" y="3495995"/>
              <a:ext cx="739740" cy="5997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2" name="Picture 41"/>
            <p:cNvPicPr>
              <a:picLocks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429000" y="2733995"/>
              <a:ext cx="739740" cy="5997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3" name="Picture 42"/>
            <p:cNvPicPr>
              <a:picLocks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137060" y="3477767"/>
              <a:ext cx="739740" cy="5997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4" name="Picture 43"/>
            <p:cNvPicPr>
              <a:picLocks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927260" y="2733995"/>
              <a:ext cx="739740" cy="5997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50" name="Rounded Rectangular Callout 49"/>
            <p:cNvSpPr/>
            <p:nvPr/>
          </p:nvSpPr>
          <p:spPr>
            <a:xfrm>
              <a:off x="1174301" y="2886075"/>
              <a:ext cx="396081" cy="381000"/>
            </a:xfrm>
            <a:prstGeom prst="wedgeRoundRectCallout">
              <a:avLst>
                <a:gd name="adj1" fmla="val -30452"/>
                <a:gd name="adj2" fmla="val 110000"/>
                <a:gd name="adj3" fmla="val 16667"/>
              </a:avLst>
            </a:prstGeom>
            <a:solidFill>
              <a:schemeClr val="accent3">
                <a:lumMod val="20000"/>
                <a:lumOff val="80000"/>
              </a:schemeClr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sz="2667" dirty="0">
                  <a:solidFill>
                    <a:schemeClr val="tx1"/>
                  </a:solidFill>
                </a:rPr>
                <a:t>1</a:t>
              </a:r>
            </a:p>
          </p:txBody>
        </p:sp>
      </p:grpSp>
      <p:sp>
        <p:nvSpPr>
          <p:cNvPr id="55" name="Rounded Rectangular Callout 54"/>
          <p:cNvSpPr/>
          <p:nvPr/>
        </p:nvSpPr>
        <p:spPr>
          <a:xfrm>
            <a:off x="5104918" y="2895280"/>
            <a:ext cx="528108" cy="508000"/>
          </a:xfrm>
          <a:prstGeom prst="wedgeRoundRectCallout">
            <a:avLst>
              <a:gd name="adj1" fmla="val -30452"/>
              <a:gd name="adj2" fmla="val 110000"/>
              <a:gd name="adj3" fmla="val 16667"/>
            </a:avLst>
          </a:prstGeom>
          <a:solidFill>
            <a:schemeClr val="accent3">
              <a:lumMod val="20000"/>
              <a:lumOff val="8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2667" dirty="0">
                <a:solidFill>
                  <a:schemeClr val="tx1"/>
                </a:solidFill>
              </a:rPr>
              <a:t>3</a:t>
            </a:r>
          </a:p>
        </p:txBody>
      </p:sp>
      <p:sp>
        <p:nvSpPr>
          <p:cNvPr id="56" name="Rounded Rectangular Callout 55"/>
          <p:cNvSpPr/>
          <p:nvPr/>
        </p:nvSpPr>
        <p:spPr>
          <a:xfrm>
            <a:off x="3124117" y="2921000"/>
            <a:ext cx="528108" cy="508000"/>
          </a:xfrm>
          <a:prstGeom prst="wedgeRoundRectCallout">
            <a:avLst>
              <a:gd name="adj1" fmla="val -30452"/>
              <a:gd name="adj2" fmla="val 110000"/>
              <a:gd name="adj3" fmla="val 16667"/>
            </a:avLst>
          </a:prstGeom>
          <a:solidFill>
            <a:schemeClr val="accent3">
              <a:lumMod val="20000"/>
              <a:lumOff val="8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2667" dirty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57" name="Rounded Rectangular Callout 56"/>
          <p:cNvSpPr/>
          <p:nvPr/>
        </p:nvSpPr>
        <p:spPr>
          <a:xfrm>
            <a:off x="6048998" y="3910853"/>
            <a:ext cx="528108" cy="508000"/>
          </a:xfrm>
          <a:prstGeom prst="wedgeRoundRectCallout">
            <a:avLst>
              <a:gd name="adj1" fmla="val -30452"/>
              <a:gd name="adj2" fmla="val 110000"/>
              <a:gd name="adj3" fmla="val 16667"/>
            </a:avLst>
          </a:prstGeom>
          <a:solidFill>
            <a:schemeClr val="accent3">
              <a:lumMod val="20000"/>
              <a:lumOff val="8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2667" dirty="0">
                <a:solidFill>
                  <a:schemeClr val="tx1"/>
                </a:solidFill>
              </a:rPr>
              <a:t>4 </a:t>
            </a:r>
          </a:p>
        </p:txBody>
      </p:sp>
    </p:spTree>
    <p:extLst>
      <p:ext uri="{BB962C8B-B14F-4D97-AF65-F5344CB8AC3E}">
        <p14:creationId xmlns:p14="http://schemas.microsoft.com/office/powerpoint/2010/main" val="15501019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838200" y="365125"/>
            <a:ext cx="11049000" cy="1325563"/>
          </a:xfrm>
        </p:spPr>
        <p:txBody>
          <a:bodyPr>
            <a:normAutofit/>
          </a:bodyPr>
          <a:lstStyle/>
          <a:p>
            <a:r>
              <a:rPr lang="sr-Cyrl-RS" dirty="0" smtClean="0"/>
              <a:t>Проблеми протокола који користе случајност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4294967295"/>
          </p:nvPr>
        </p:nvSpPr>
        <p:spPr>
          <a:xfrm>
            <a:off x="304800" y="1397000"/>
            <a:ext cx="7620000" cy="477520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dirty="0" smtClean="0"/>
              <a:t>CSMA </a:t>
            </a:r>
            <a:r>
              <a:rPr lang="sr-Cyrl-RS" dirty="0" smtClean="0"/>
              <a:t>је добар под малим оптерећењем</a:t>
            </a:r>
            <a:r>
              <a:rPr lang="en-US" dirty="0" smtClean="0"/>
              <a:t>:</a:t>
            </a:r>
          </a:p>
          <a:p>
            <a:pPr lvl="1"/>
            <a:r>
              <a:rPr lang="sr-Cyrl-RS" dirty="0" smtClean="0"/>
              <a:t>Даје скоро моменталан приступ</a:t>
            </a:r>
            <a:endParaRPr lang="en-US" dirty="0" smtClean="0"/>
          </a:p>
          <a:p>
            <a:pPr lvl="1"/>
            <a:r>
              <a:rPr lang="sr-Cyrl-RS" dirty="0" smtClean="0"/>
              <a:t>Мали додатни трошкови оптерећивања канала</a:t>
            </a:r>
            <a:r>
              <a:rPr lang="en-US" dirty="0" smtClean="0"/>
              <a:t> (</a:t>
            </a:r>
            <a:r>
              <a:rPr lang="sr-Cyrl-RS" dirty="0" smtClean="0"/>
              <a:t>због малог броја колизија</a:t>
            </a:r>
            <a:r>
              <a:rPr lang="en-US" dirty="0" smtClean="0"/>
              <a:t>)</a:t>
            </a:r>
          </a:p>
          <a:p>
            <a:pPr lvl="3"/>
            <a:endParaRPr lang="en-US" dirty="0" smtClean="0"/>
          </a:p>
          <a:p>
            <a:r>
              <a:rPr lang="sr-Cyrl-RS" dirty="0" smtClean="0"/>
              <a:t>Лош под високим оптерећењем</a:t>
            </a:r>
            <a:r>
              <a:rPr lang="en-US" dirty="0" smtClean="0"/>
              <a:t>:</a:t>
            </a:r>
          </a:p>
          <a:p>
            <a:pPr lvl="1"/>
            <a:r>
              <a:rPr lang="sr-Cyrl-RS" dirty="0" smtClean="0"/>
              <a:t>Високи додатни трошкови</a:t>
            </a:r>
            <a:r>
              <a:rPr lang="en-US" dirty="0" smtClean="0"/>
              <a:t> (</a:t>
            </a:r>
            <a:r>
              <a:rPr lang="sr-Cyrl-RS" dirty="0" smtClean="0"/>
              <a:t>пуно колизија</a:t>
            </a:r>
            <a:r>
              <a:rPr lang="en-US" dirty="0" smtClean="0"/>
              <a:t>)</a:t>
            </a:r>
          </a:p>
          <a:p>
            <a:pPr lvl="1"/>
            <a:r>
              <a:rPr lang="sr-Cyrl-RS" dirty="0" smtClean="0"/>
              <a:t>Време приступа варира</a:t>
            </a:r>
            <a:endParaRPr lang="en-US" dirty="0" smtClean="0"/>
          </a:p>
          <a:p>
            <a:pPr lvl="4"/>
            <a:endParaRPr lang="en-US" dirty="0" smtClean="0"/>
          </a:p>
          <a:p>
            <a:r>
              <a:rPr lang="sr-Cyrl-RS" dirty="0" smtClean="0"/>
              <a:t>Хоћемо протокол који боље ради под високим оптерећењем!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64453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7CA9478-788D-42C7-BC35-88005760C6DD}" type="slidenum">
              <a:rPr lang="en-US" smtClean="0"/>
              <a:pPr/>
              <a:t>27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Cyrl-RS" dirty="0" smtClean="0"/>
              <a:t>Протоколи базирани на редоследу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2"/>
          </p:nvPr>
        </p:nvSpPr>
        <p:spPr>
          <a:xfrm>
            <a:off x="304799" y="1701800"/>
            <a:ext cx="10616045" cy="4470400"/>
          </a:xfrm>
        </p:spPr>
        <p:txBody>
          <a:bodyPr>
            <a:normAutofit/>
          </a:bodyPr>
          <a:lstStyle/>
          <a:p>
            <a:r>
              <a:rPr lang="sr-Cyrl-RS" sz="3733" dirty="0" smtClean="0"/>
              <a:t>Дефинише се уређење према којем чворови шаљу ако имају нешто да пошаљу</a:t>
            </a:r>
            <a:endParaRPr lang="en-US" sz="3733" dirty="0"/>
          </a:p>
          <a:p>
            <a:pPr lvl="1"/>
            <a:r>
              <a:rPr lang="sr-Cyrl-RS" sz="3200" dirty="0" smtClean="0"/>
              <a:t>Или само пропусте, уколико немају шта да пошаљу</a:t>
            </a:r>
            <a:endParaRPr lang="en-US" sz="3200" dirty="0"/>
          </a:p>
          <a:p>
            <a:pPr lvl="3"/>
            <a:endParaRPr lang="en-US" sz="2400" dirty="0"/>
          </a:p>
          <a:p>
            <a:r>
              <a:rPr lang="sr-Cyrl-RS" sz="3733" dirty="0" smtClean="0"/>
              <a:t>Како дефинисати уређење</a:t>
            </a:r>
            <a:r>
              <a:rPr lang="en-US" sz="3733" dirty="0" smtClean="0"/>
              <a:t> </a:t>
            </a:r>
            <a:r>
              <a:rPr lang="en-US" sz="3733" dirty="0"/>
              <a:t>…</a:t>
            </a:r>
          </a:p>
          <a:p>
            <a:pPr lvl="1"/>
            <a:r>
              <a:rPr lang="sr-Cyrl-RS" sz="3200" dirty="0" smtClean="0"/>
              <a:t>Према токену који се прослеђује</a:t>
            </a:r>
          </a:p>
          <a:p>
            <a:pPr lvl="1"/>
            <a:r>
              <a:rPr lang="sr-Cyrl-RS" sz="3200" dirty="0" smtClean="0"/>
              <a:t>Према вредности адресе 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3991484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Прстен са токеном (</a:t>
            </a:r>
            <a:r>
              <a:rPr lang="sr-Latn-RS" dirty="0" smtClean="0"/>
              <a:t>token ring)</a:t>
            </a:r>
            <a:endParaRPr 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r-Cyrl-RS" sz="3733" dirty="0" smtClean="0"/>
              <a:t>Организујемо чворове у прстен</a:t>
            </a:r>
            <a:r>
              <a:rPr lang="en-US" sz="3733" dirty="0" smtClean="0"/>
              <a:t>; </a:t>
            </a:r>
            <a:r>
              <a:rPr lang="sr-Cyrl-RS" sz="3733" dirty="0" smtClean="0"/>
              <a:t>токен се потом прослеђује у круг</a:t>
            </a:r>
            <a:endParaRPr lang="sr-Latn-RS" sz="3733" dirty="0" smtClean="0"/>
          </a:p>
          <a:p>
            <a:r>
              <a:rPr lang="sr-Cyrl-RS" sz="3733" dirty="0" smtClean="0"/>
              <a:t>Само чвор који поседује токен може да шаље</a:t>
            </a:r>
            <a:endParaRPr lang="en-US" sz="3733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CA9478-788D-42C7-BC35-88005760C6DD}" type="slidenum">
              <a:rPr lang="en-US" smtClean="0"/>
              <a:t>28</a:t>
            </a:fld>
            <a:endParaRPr lang="en-US"/>
          </a:p>
        </p:txBody>
      </p:sp>
      <p:grpSp>
        <p:nvGrpSpPr>
          <p:cNvPr id="14" name="Group 13"/>
          <p:cNvGrpSpPr/>
          <p:nvPr/>
        </p:nvGrpSpPr>
        <p:grpSpPr>
          <a:xfrm>
            <a:off x="1573645" y="3531466"/>
            <a:ext cx="5959765" cy="3190009"/>
            <a:chOff x="1628046" y="1683456"/>
            <a:chExt cx="5070144" cy="2841646"/>
          </a:xfrm>
        </p:grpSpPr>
        <p:grpSp>
          <p:nvGrpSpPr>
            <p:cNvPr id="6" name="Group 5"/>
            <p:cNvGrpSpPr/>
            <p:nvPr/>
          </p:nvGrpSpPr>
          <p:grpSpPr>
            <a:xfrm>
              <a:off x="1628046" y="1683456"/>
              <a:ext cx="5070144" cy="2841646"/>
              <a:chOff x="1551846" y="1920855"/>
              <a:chExt cx="5070144" cy="2841646"/>
            </a:xfrm>
          </p:grpSpPr>
          <p:pic>
            <p:nvPicPr>
              <p:cNvPr id="7" name="Picture 2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 t="3681" b="7055"/>
              <a:stretch>
                <a:fillRect/>
              </a:stretch>
            </p:blipFill>
            <p:spPr bwMode="auto">
              <a:xfrm>
                <a:off x="2790825" y="1990725"/>
                <a:ext cx="3562350" cy="277177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8" name="TextBox 4"/>
              <p:cNvSpPr txBox="1">
                <a:spLocks noChangeArrowheads="1"/>
              </p:cNvSpPr>
              <p:nvPr/>
            </p:nvSpPr>
            <p:spPr bwMode="auto">
              <a:xfrm>
                <a:off x="2206058" y="1981201"/>
                <a:ext cx="853095" cy="40467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algn="r"/>
                <a:r>
                  <a:rPr lang="sr-Cyrl-RS" sz="2667" dirty="0" smtClean="0"/>
                  <a:t>Чвор</a:t>
                </a:r>
                <a:endParaRPr lang="en-US" sz="2667" dirty="0"/>
              </a:p>
            </p:txBody>
          </p:sp>
          <p:sp>
            <p:nvSpPr>
              <p:cNvPr id="9" name="TextBox 5"/>
              <p:cNvSpPr txBox="1">
                <a:spLocks noChangeArrowheads="1"/>
              </p:cNvSpPr>
              <p:nvPr/>
            </p:nvSpPr>
            <p:spPr bwMode="auto">
              <a:xfrm>
                <a:off x="1551846" y="3880298"/>
                <a:ext cx="1670861" cy="40467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sr-Cyrl-RS" sz="2667" dirty="0" smtClean="0"/>
                  <a:t>Смер слања</a:t>
                </a:r>
                <a:endParaRPr lang="en-US" sz="2667" dirty="0"/>
              </a:p>
            </p:txBody>
          </p:sp>
          <p:sp>
            <p:nvSpPr>
              <p:cNvPr id="10" name="TextBox 6"/>
              <p:cNvSpPr txBox="1">
                <a:spLocks noChangeArrowheads="1"/>
              </p:cNvSpPr>
              <p:nvPr/>
            </p:nvSpPr>
            <p:spPr bwMode="auto">
              <a:xfrm>
                <a:off x="5667287" y="1920855"/>
                <a:ext cx="954703" cy="44786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r>
                  <a:rPr lang="sr-Cyrl-RS" sz="2667" dirty="0" smtClean="0"/>
                  <a:t>Токен</a:t>
                </a:r>
                <a:endParaRPr lang="en-US" sz="2667" dirty="0"/>
              </a:p>
            </p:txBody>
          </p:sp>
        </p:grpSp>
        <p:sp>
          <p:nvSpPr>
            <p:cNvPr id="13" name="Pentagon 12"/>
            <p:cNvSpPr/>
            <p:nvPr/>
          </p:nvSpPr>
          <p:spPr>
            <a:xfrm rot="-7680000">
              <a:off x="5397803" y="2191010"/>
              <a:ext cx="228600" cy="152400"/>
            </a:xfrm>
            <a:prstGeom prst="homePlate">
              <a:avLst/>
            </a:prstGeom>
            <a:solidFill>
              <a:schemeClr val="accent3">
                <a:lumMod val="40000"/>
                <a:lumOff val="60000"/>
              </a:schemeClr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/>
            </a:p>
          </p:txBody>
        </p:sp>
      </p:grpSp>
    </p:spTree>
    <p:extLst>
      <p:ext uri="{BB962C8B-B14F-4D97-AF65-F5344CB8AC3E}">
        <p14:creationId xmlns:p14="http://schemas.microsoft.com/office/powerpoint/2010/main" val="9079417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7CA9478-788D-42C7-BC35-88005760C6DD}" type="slidenum">
              <a:rPr lang="en-US" smtClean="0"/>
              <a:pPr/>
              <a:t>29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Предности протокола са редоследом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2"/>
          </p:nvPr>
        </p:nvSpPr>
        <p:spPr>
          <a:xfrm>
            <a:off x="304799" y="1701800"/>
            <a:ext cx="8704119" cy="4470400"/>
          </a:xfrm>
        </p:spPr>
        <p:txBody>
          <a:bodyPr>
            <a:normAutofit/>
          </a:bodyPr>
          <a:lstStyle/>
          <a:p>
            <a:r>
              <a:rPr lang="sr-Cyrl-RS" dirty="0" smtClean="0"/>
              <a:t>Унапред одређени додатни трошкови и нема колизија</a:t>
            </a:r>
            <a:endParaRPr lang="en-US" dirty="0" smtClean="0"/>
          </a:p>
          <a:p>
            <a:pPr lvl="1"/>
            <a:r>
              <a:rPr lang="sr-Cyrl-RS" dirty="0" smtClean="0"/>
              <a:t>Ефикасније под високим оптерећењем</a:t>
            </a:r>
            <a:endParaRPr lang="en-US" sz="1467" dirty="0"/>
          </a:p>
          <a:p>
            <a:r>
              <a:rPr lang="sr-Cyrl-RS" dirty="0" smtClean="0"/>
              <a:t>Нема „несређних чворова“</a:t>
            </a:r>
            <a:endParaRPr lang="en-US" dirty="0" smtClean="0"/>
          </a:p>
          <a:p>
            <a:pPr lvl="1"/>
            <a:r>
              <a:rPr lang="sr-Cyrl-RS" dirty="0" smtClean="0"/>
              <a:t>Гарантован сервис, сви чворови могу да очекују да ће бити опслужени у неком унапред дефинисаном времену</a:t>
            </a:r>
          </a:p>
          <a:p>
            <a:pPr lvl="1"/>
            <a:r>
              <a:rPr lang="sr-Cyrl-RS" dirty="0" smtClean="0"/>
              <a:t>Могуће је гарантовати и различите протоке за различите чворове, како</a:t>
            </a:r>
            <a:r>
              <a:rPr lang="en-US" dirty="0" smtClean="0"/>
              <a:t>?</a:t>
            </a:r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14604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Проблем алокације канала</a:t>
            </a:r>
            <a:endParaRPr lang="en-US" dirty="0" smtClean="0"/>
          </a:p>
        </p:txBody>
      </p:sp>
      <p:sp>
        <p:nvSpPr>
          <p:cNvPr id="717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sr-Cyrl-RS" dirty="0" smtClean="0">
                <a:solidFill>
                  <a:schemeClr val="bg2">
                    <a:lumMod val="75000"/>
                  </a:schemeClr>
                </a:solidFill>
              </a:rPr>
              <a:t>Статичка алокација</a:t>
            </a:r>
          </a:p>
          <a:p>
            <a:pPr marL="914400" lvl="1" indent="-457200"/>
            <a:r>
              <a:rPr lang="sr-Cyrl-RS" dirty="0" smtClean="0">
                <a:solidFill>
                  <a:schemeClr val="bg2">
                    <a:lumMod val="75000"/>
                  </a:schemeClr>
                </a:solidFill>
              </a:rPr>
              <a:t>За фиксни канал и саобраћај од </a:t>
            </a:r>
            <a:r>
              <a:rPr lang="sr-Latn-RS" dirty="0" smtClean="0">
                <a:solidFill>
                  <a:schemeClr val="bg2">
                    <a:lumMod val="75000"/>
                  </a:schemeClr>
                </a:solidFill>
              </a:rPr>
              <a:t>N </a:t>
            </a:r>
            <a:r>
              <a:rPr lang="sr-Cyrl-RS" dirty="0" smtClean="0">
                <a:solidFill>
                  <a:schemeClr val="bg2">
                    <a:lumMod val="75000"/>
                  </a:schemeClr>
                </a:solidFill>
              </a:rPr>
              <a:t>корисника</a:t>
            </a:r>
            <a:endParaRPr lang="en-US" dirty="0" smtClean="0">
              <a:solidFill>
                <a:schemeClr val="bg2">
                  <a:lumMod val="75000"/>
                </a:schemeClr>
              </a:solidFill>
            </a:endParaRPr>
          </a:p>
          <a:p>
            <a:pPr lvl="2"/>
            <a:r>
              <a:rPr lang="sr-Cyrl-RS" dirty="0" smtClean="0">
                <a:solidFill>
                  <a:schemeClr val="bg2">
                    <a:lumMod val="75000"/>
                  </a:schemeClr>
                </a:solidFill>
              </a:rPr>
              <a:t>Подели проток коришћењем </a:t>
            </a:r>
            <a:r>
              <a:rPr lang="en-US" dirty="0" smtClean="0">
                <a:solidFill>
                  <a:schemeClr val="bg2">
                    <a:lumMod val="75000"/>
                  </a:schemeClr>
                </a:solidFill>
              </a:rPr>
              <a:t>FTM, TDM, </a:t>
            </a:r>
            <a:r>
              <a:rPr lang="sr-Cyrl-RS" dirty="0" smtClean="0">
                <a:solidFill>
                  <a:schemeClr val="bg2">
                    <a:lumMod val="75000"/>
                  </a:schemeClr>
                </a:solidFill>
              </a:rPr>
              <a:t>итд</a:t>
            </a:r>
            <a:r>
              <a:rPr lang="en-US" dirty="0" smtClean="0">
                <a:solidFill>
                  <a:schemeClr val="bg2">
                    <a:lumMod val="75000"/>
                  </a:schemeClr>
                </a:solidFill>
              </a:rPr>
              <a:t>. </a:t>
            </a:r>
          </a:p>
          <a:p>
            <a:pPr lvl="2"/>
            <a:r>
              <a:rPr lang="sr-Cyrl-RS" dirty="0" smtClean="0">
                <a:solidFill>
                  <a:schemeClr val="bg2">
                    <a:lumMod val="75000"/>
                  </a:schemeClr>
                </a:solidFill>
              </a:rPr>
              <a:t>Ово је статичка алокација, нпр. додела </a:t>
            </a:r>
            <a:r>
              <a:rPr lang="en-US" dirty="0" smtClean="0">
                <a:solidFill>
                  <a:schemeClr val="bg2">
                    <a:lumMod val="75000"/>
                  </a:schemeClr>
                </a:solidFill>
              </a:rPr>
              <a:t>FM </a:t>
            </a:r>
            <a:r>
              <a:rPr lang="sr-Cyrl-RS" dirty="0" smtClean="0">
                <a:solidFill>
                  <a:schemeClr val="bg2">
                    <a:lumMod val="75000"/>
                  </a:schemeClr>
                </a:solidFill>
              </a:rPr>
              <a:t>радио фреквенција</a:t>
            </a:r>
            <a:endParaRPr lang="en-US" dirty="0" smtClean="0">
              <a:solidFill>
                <a:schemeClr val="bg2">
                  <a:lumMod val="75000"/>
                </a:schemeClr>
              </a:solidFill>
            </a:endParaRPr>
          </a:p>
          <a:p>
            <a:pPr marL="914400" lvl="1" indent="-457200"/>
            <a:r>
              <a:rPr lang="sr-Cyrl-RS" dirty="0" smtClean="0">
                <a:solidFill>
                  <a:schemeClr val="bg2">
                    <a:lumMod val="75000"/>
                  </a:schemeClr>
                </a:solidFill>
              </a:rPr>
              <a:t>Статичка алокација је лоша у случају променљивог саобраћаја</a:t>
            </a:r>
            <a:endParaRPr lang="en-US" dirty="0" smtClean="0">
              <a:solidFill>
                <a:schemeClr val="bg2">
                  <a:lumMod val="75000"/>
                </a:schemeClr>
              </a:solidFill>
            </a:endParaRPr>
          </a:p>
          <a:p>
            <a:pPr lvl="2"/>
            <a:r>
              <a:rPr lang="sr-Cyrl-RS" dirty="0" smtClean="0">
                <a:solidFill>
                  <a:schemeClr val="bg2">
                    <a:lumMod val="75000"/>
                  </a:schemeClr>
                </a:solidFill>
              </a:rPr>
              <a:t>Корисник или користи саобраћај интензивно, или га уопште не користи</a:t>
            </a:r>
          </a:p>
          <a:p>
            <a:pPr marL="514350" indent="-514350">
              <a:buFont typeface="+mj-lt"/>
              <a:buAutoNum type="arabicPeriod"/>
            </a:pPr>
            <a:r>
              <a:rPr lang="sr-Cyrl-RS" dirty="0" smtClean="0"/>
              <a:t>Динамичка алокација (</a:t>
            </a:r>
            <a:r>
              <a:rPr lang="sr-Latn-RS" dirty="0" smtClean="0"/>
              <a:t>MAC </a:t>
            </a:r>
            <a:r>
              <a:rPr lang="sr-Cyrl-RS" dirty="0" smtClean="0"/>
              <a:t>протоколи су овде)</a:t>
            </a:r>
            <a:endParaRPr lang="sr-Cyrl-RS" dirty="0"/>
          </a:p>
          <a:p>
            <a:pPr marL="914400" lvl="1" indent="-457200"/>
            <a:r>
              <a:rPr lang="sr-Cyrl-RS" dirty="0"/>
              <a:t>Динамичка алокација даје канал кориснику када му је потребан</a:t>
            </a:r>
          </a:p>
          <a:p>
            <a:pPr marL="914400" lvl="1" indent="-457200"/>
            <a:r>
              <a:rPr lang="sr-Cyrl-RS" dirty="0"/>
              <a:t>Потенцијално </a:t>
            </a:r>
            <a:r>
              <a:rPr lang="sr-Latn-RS" dirty="0"/>
              <a:t>N </a:t>
            </a:r>
            <a:r>
              <a:rPr lang="sr-Cyrl-RS" dirty="0"/>
              <a:t>пута ефикасније за </a:t>
            </a:r>
            <a:r>
              <a:rPr lang="sr-Latn-RS" dirty="0"/>
              <a:t>N </a:t>
            </a:r>
            <a:r>
              <a:rPr lang="sr-Cyrl-RS" dirty="0"/>
              <a:t>корисника</a:t>
            </a:r>
            <a:endParaRPr lang="en-US" dirty="0"/>
          </a:p>
          <a:p>
            <a:pPr marL="0" indent="0"/>
            <a:endParaRPr lang="sr-Cyrl-R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7CA9478-788D-42C7-BC35-88005760C6DD}" type="slidenum">
              <a:rPr lang="en-US" smtClean="0"/>
              <a:pPr/>
              <a:t>30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Мане протокола са редоследом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2"/>
          </p:nvPr>
        </p:nvSpPr>
        <p:spPr/>
        <p:txBody>
          <a:bodyPr>
            <a:normAutofit/>
          </a:bodyPr>
          <a:lstStyle/>
          <a:p>
            <a:r>
              <a:rPr lang="sr-Cyrl-RS" dirty="0" smtClean="0"/>
              <a:t>Сложеност</a:t>
            </a:r>
            <a:endParaRPr lang="en-US" dirty="0" smtClean="0"/>
          </a:p>
          <a:p>
            <a:pPr lvl="1"/>
            <a:r>
              <a:rPr lang="sr-Cyrl-RS" dirty="0" smtClean="0"/>
              <a:t>Више ствари може да крене наопако</a:t>
            </a:r>
            <a:r>
              <a:rPr lang="en-US" dirty="0" smtClean="0"/>
              <a:t>!</a:t>
            </a:r>
          </a:p>
          <a:p>
            <a:pPr lvl="2"/>
            <a:r>
              <a:rPr lang="sr-Cyrl-RS" dirty="0" smtClean="0"/>
              <a:t>Нпр. Шта ако се изгуби токен</a:t>
            </a:r>
            <a:r>
              <a:rPr lang="en-US" dirty="0" smtClean="0"/>
              <a:t>?</a:t>
            </a:r>
            <a:r>
              <a:rPr lang="sr-Cyrl-RS" dirty="0" smtClean="0"/>
              <a:t> Предлози</a:t>
            </a:r>
            <a:r>
              <a:rPr lang="en-US" dirty="0"/>
              <a:t>?</a:t>
            </a:r>
            <a:endParaRPr lang="en-US" dirty="0" smtClean="0"/>
          </a:p>
          <a:p>
            <a:pPr lvl="1"/>
            <a:r>
              <a:rPr lang="sr-Cyrl-RS" dirty="0" smtClean="0"/>
              <a:t>Релативно висок додатни трошак </a:t>
            </a:r>
            <a:br>
              <a:rPr lang="sr-Cyrl-RS" dirty="0" smtClean="0"/>
            </a:br>
            <a:r>
              <a:rPr lang="sr-Cyrl-RS" dirty="0" smtClean="0"/>
              <a:t>при малом оптерећењу</a:t>
            </a:r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06928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Протоколи са редоследом у пракси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4294967295"/>
          </p:nvPr>
        </p:nvSpPr>
        <p:spPr>
          <a:xfrm>
            <a:off x="304799" y="1397000"/>
            <a:ext cx="9244445" cy="477520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sr-Cyrl-RS" sz="3733" dirty="0" smtClean="0"/>
              <a:t>Обично се испробају као побољшање</a:t>
            </a:r>
            <a:endParaRPr lang="en-US" sz="2400" dirty="0"/>
          </a:p>
          <a:p>
            <a:r>
              <a:rPr lang="sr-Cyrl-RS" sz="3733" dirty="0" smtClean="0"/>
              <a:t>Међутим, протоколи са случајношћу се обично тешко надмашују</a:t>
            </a:r>
            <a:endParaRPr lang="en-US" sz="3733" dirty="0" smtClean="0"/>
          </a:p>
          <a:p>
            <a:pPr lvl="1"/>
            <a:r>
              <a:rPr lang="sr-Cyrl-RS" sz="3200" dirty="0" smtClean="0"/>
              <a:t>Једноставни и довољно добри најчешће</a:t>
            </a:r>
            <a:endParaRPr lang="en-US" sz="3200" dirty="0" smtClean="0"/>
          </a:p>
          <a:p>
            <a:pPr lvl="1"/>
            <a:r>
              <a:rPr lang="sr-Cyrl-RS" sz="3200" dirty="0" smtClean="0"/>
              <a:t>Добро се проширују на већи број чворова (добро се скалирају)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9847782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 smtClean="0"/>
              <a:t>MAC </a:t>
            </a:r>
            <a:r>
              <a:rPr lang="sr-Cyrl-RS" dirty="0" smtClean="0"/>
              <a:t>подслој</a:t>
            </a:r>
            <a:endParaRPr lang="sr-Latn-R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r-Latn-RS" dirty="0" smtClean="0"/>
              <a:t>MAC </a:t>
            </a:r>
            <a:r>
              <a:rPr lang="sr-Cyrl-RS" dirty="0" smtClean="0"/>
              <a:t>протоколи за бежичне мреже</a:t>
            </a:r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40532246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4294967295"/>
          </p:nvPr>
        </p:nvSpPr>
        <p:spPr>
          <a:xfrm>
            <a:off x="8839200" y="6375400"/>
            <a:ext cx="2844800" cy="365125"/>
          </a:xfrm>
          <a:prstGeom prst="rect">
            <a:avLst/>
          </a:prstGeom>
        </p:spPr>
        <p:txBody>
          <a:bodyPr/>
          <a:lstStyle/>
          <a:p>
            <a:fld id="{E7CA9478-788D-42C7-BC35-88005760C6DD}" type="slidenum">
              <a:rPr lang="en-US" smtClean="0"/>
              <a:pPr/>
              <a:t>33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Протоколи за бежичне мреже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4294967295"/>
          </p:nvPr>
        </p:nvSpPr>
        <p:spPr>
          <a:xfrm>
            <a:off x="304800" y="1397000"/>
            <a:ext cx="8534400" cy="477520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sr-Cyrl-RS" sz="3733" dirty="0" smtClean="0"/>
              <a:t>Како бежични чворови деле канал</a:t>
            </a:r>
            <a:r>
              <a:rPr lang="en-US" sz="3733" dirty="0" smtClean="0"/>
              <a:t>? </a:t>
            </a:r>
          </a:p>
          <a:p>
            <a:pPr lvl="1"/>
            <a:r>
              <a:rPr lang="sr-Cyrl-RS" sz="3200" dirty="0" smtClean="0"/>
              <a:t>Надограђујемо основни (жичани) модел</a:t>
            </a:r>
            <a:endParaRPr lang="en-US" sz="3733" dirty="0"/>
          </a:p>
          <a:p>
            <a:pPr marL="0" indent="0">
              <a:buNone/>
            </a:pPr>
            <a:endParaRPr lang="en-US" sz="3733" dirty="0"/>
          </a:p>
        </p:txBody>
      </p:sp>
      <p:grpSp>
        <p:nvGrpSpPr>
          <p:cNvPr id="38" name="Group 37"/>
          <p:cNvGrpSpPr/>
          <p:nvPr/>
        </p:nvGrpSpPr>
        <p:grpSpPr>
          <a:xfrm>
            <a:off x="812800" y="3645327"/>
            <a:ext cx="6014027" cy="2565720"/>
            <a:chOff x="785191" y="2733995"/>
            <a:chExt cx="4510520" cy="1924290"/>
          </a:xfrm>
        </p:grpSpPr>
        <p:pic>
          <p:nvPicPr>
            <p:cNvPr id="40" name="Picture 2" descr="http://pixabay.com/static/uploads/photo/2012/04/01/12/40/computer-23240_640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362200" y="3638550"/>
              <a:ext cx="952815" cy="101973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41" name="Picture 40"/>
            <p:cNvPicPr>
              <a:picLocks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85191" y="3495995"/>
              <a:ext cx="739740" cy="5997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2" name="Picture 41"/>
            <p:cNvPicPr>
              <a:picLocks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429000" y="2733995"/>
              <a:ext cx="739740" cy="5997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3" name="Picture 42"/>
            <p:cNvPicPr>
              <a:picLocks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137060" y="3477767"/>
              <a:ext cx="739740" cy="5997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4" name="Picture 43"/>
            <p:cNvPicPr>
              <a:picLocks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927260" y="2733995"/>
              <a:ext cx="739740" cy="5997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50" name="Rounded Rectangular Callout 49"/>
            <p:cNvSpPr/>
            <p:nvPr/>
          </p:nvSpPr>
          <p:spPr>
            <a:xfrm>
              <a:off x="957524" y="2843372"/>
              <a:ext cx="882406" cy="381000"/>
            </a:xfrm>
            <a:prstGeom prst="wedgeRoundRectCallout">
              <a:avLst>
                <a:gd name="adj1" fmla="val -30452"/>
                <a:gd name="adj2" fmla="val 110000"/>
                <a:gd name="adj3" fmla="val 16667"/>
              </a:avLst>
            </a:prstGeom>
            <a:solidFill>
              <a:schemeClr val="accent3">
                <a:lumMod val="20000"/>
                <a:lumOff val="80000"/>
              </a:schemeClr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sr-Cyrl-RS" sz="2667" dirty="0" smtClean="0">
                  <a:solidFill>
                    <a:schemeClr val="tx1"/>
                  </a:solidFill>
                </a:rPr>
                <a:t>Слање</a:t>
              </a:r>
              <a:r>
                <a:rPr lang="en-US" sz="2667" dirty="0" smtClean="0">
                  <a:solidFill>
                    <a:schemeClr val="tx1"/>
                  </a:solidFill>
                </a:rPr>
                <a:t>?</a:t>
              </a:r>
              <a:endParaRPr lang="en-US" sz="2667" dirty="0">
                <a:solidFill>
                  <a:schemeClr val="tx1"/>
                </a:solidFill>
              </a:endParaRPr>
            </a:p>
          </p:txBody>
        </p:sp>
        <p:sp>
          <p:nvSpPr>
            <p:cNvPr id="53" name="Rounded Rectangular Callout 52"/>
            <p:cNvSpPr/>
            <p:nvPr/>
          </p:nvSpPr>
          <p:spPr>
            <a:xfrm>
              <a:off x="4343400" y="2843372"/>
              <a:ext cx="952311" cy="381000"/>
            </a:xfrm>
            <a:prstGeom prst="wedgeRoundRectCallout">
              <a:avLst>
                <a:gd name="adj1" fmla="val -30452"/>
                <a:gd name="adj2" fmla="val 110000"/>
                <a:gd name="adj3" fmla="val 16667"/>
              </a:avLst>
            </a:prstGeom>
            <a:solidFill>
              <a:schemeClr val="accent3">
                <a:lumMod val="20000"/>
                <a:lumOff val="80000"/>
              </a:schemeClr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sr-Cyrl-RS" sz="2667" dirty="0" smtClean="0">
                  <a:solidFill>
                    <a:schemeClr val="tx1"/>
                  </a:solidFill>
                </a:rPr>
                <a:t>Слање</a:t>
              </a:r>
              <a:r>
                <a:rPr lang="en-US" sz="2667" dirty="0" smtClean="0">
                  <a:solidFill>
                    <a:schemeClr val="tx1"/>
                  </a:solidFill>
                </a:rPr>
                <a:t>?</a:t>
              </a:r>
              <a:endParaRPr lang="en-US" sz="2667" dirty="0">
                <a:solidFill>
                  <a:schemeClr val="tx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1712491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4294967295"/>
          </p:nvPr>
        </p:nvSpPr>
        <p:spPr>
          <a:xfrm>
            <a:off x="8839200" y="6375400"/>
            <a:ext cx="2844800" cy="365125"/>
          </a:xfrm>
          <a:prstGeom prst="rect">
            <a:avLst/>
          </a:prstGeom>
        </p:spPr>
        <p:txBody>
          <a:bodyPr/>
          <a:lstStyle/>
          <a:p>
            <a:fld id="{E7CA9478-788D-42C7-BC35-88005760C6DD}" type="slidenum">
              <a:rPr lang="en-US" smtClean="0"/>
              <a:pPr/>
              <a:t>34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Бежичне мреже - компликације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4294967295"/>
          </p:nvPr>
        </p:nvSpPr>
        <p:spPr>
          <a:xfrm>
            <a:off x="304799" y="1397000"/>
            <a:ext cx="10740737" cy="477520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sr-Cyrl-RS" sz="3733" dirty="0" smtClean="0"/>
              <a:t>Бежичне су сложеније него жичане </a:t>
            </a:r>
            <a:r>
              <a:rPr lang="sr-Latn-RS" sz="3733" dirty="0" smtClean="0"/>
              <a:t/>
            </a:r>
            <a:br>
              <a:rPr lang="sr-Latn-RS" sz="3733" dirty="0" smtClean="0"/>
            </a:br>
            <a:r>
              <a:rPr lang="sr-Cyrl-RS" sz="3733" dirty="0" smtClean="0"/>
              <a:t>и по питању </a:t>
            </a:r>
            <a:r>
              <a:rPr lang="sr-Latn-RS" sz="3733" dirty="0" smtClean="0"/>
              <a:t>MAC-</a:t>
            </a:r>
            <a:r>
              <a:rPr lang="sr-Cyrl-RS" sz="3733" dirty="0"/>
              <a:t>а</a:t>
            </a:r>
            <a:endParaRPr lang="en-US" sz="3733" dirty="0"/>
          </a:p>
          <a:p>
            <a:pPr marL="1219170" lvl="1" indent="-685783">
              <a:buFont typeface="+mj-lt"/>
              <a:buAutoNum type="arabicPeriod"/>
            </a:pPr>
            <a:r>
              <a:rPr lang="sr-Cyrl-RS" sz="3200" dirty="0" smtClean="0"/>
              <a:t>Чворови могу имати различите области покривања</a:t>
            </a:r>
            <a:r>
              <a:rPr lang="en-US" sz="3200" dirty="0" smtClean="0"/>
              <a:t>. </a:t>
            </a:r>
            <a:r>
              <a:rPr lang="sr-Latn-RS" sz="3200" dirty="0" smtClean="0"/>
              <a:t>CSMA </a:t>
            </a:r>
            <a:r>
              <a:rPr lang="sr-Cyrl-RS" sz="3200" dirty="0" smtClean="0"/>
              <a:t>се не уклапа у ово, зашто</a:t>
            </a:r>
            <a:r>
              <a:rPr lang="en-US" sz="3200" dirty="0" smtClean="0"/>
              <a:t>?</a:t>
            </a:r>
            <a:endParaRPr lang="en-US" sz="2800" b="1" dirty="0">
              <a:solidFill>
                <a:schemeClr val="accent5"/>
              </a:solidFill>
            </a:endParaRPr>
          </a:p>
          <a:p>
            <a:pPr marL="1219170" lvl="1" indent="-685783">
              <a:buFont typeface="+mj-lt"/>
              <a:buAutoNum type="arabicPeriod"/>
            </a:pPr>
            <a:r>
              <a:rPr lang="sr-Cyrl-RS" sz="3200" dirty="0" smtClean="0"/>
              <a:t>Чворови не чују док шаљу</a:t>
            </a:r>
            <a:r>
              <a:rPr lang="sr-Latn-RS" sz="3200" dirty="0" smtClean="0"/>
              <a:t>. </a:t>
            </a:r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3200" dirty="0" smtClean="0"/>
              <a:t>CD </a:t>
            </a:r>
            <a:r>
              <a:rPr lang="sr-Cyrl-RS" sz="3200" dirty="0" smtClean="0"/>
              <a:t>се не уклапа у ово, зашто</a:t>
            </a:r>
            <a:r>
              <a:rPr lang="en-US" sz="3200" dirty="0" smtClean="0"/>
              <a:t>?</a:t>
            </a:r>
            <a:endParaRPr lang="en-US" sz="3200" dirty="0">
              <a:solidFill>
                <a:schemeClr val="accent5"/>
              </a:solidFill>
            </a:endParaRPr>
          </a:p>
          <a:p>
            <a:pPr marL="1219170" lvl="1" indent="-685783">
              <a:buFont typeface="+mj-lt"/>
              <a:buAutoNum type="arabicPeriod"/>
            </a:pPr>
            <a:endParaRPr lang="en-US" sz="3733" dirty="0"/>
          </a:p>
          <a:p>
            <a:pPr marL="0" indent="0">
              <a:buNone/>
            </a:pPr>
            <a:endParaRPr lang="en-US" sz="3733" dirty="0"/>
          </a:p>
        </p:txBody>
      </p:sp>
      <p:grpSp>
        <p:nvGrpSpPr>
          <p:cNvPr id="8" name="Group 7"/>
          <p:cNvGrpSpPr/>
          <p:nvPr/>
        </p:nvGrpSpPr>
        <p:grpSpPr>
          <a:xfrm>
            <a:off x="2181036" y="5003799"/>
            <a:ext cx="3508564" cy="1144296"/>
            <a:chOff x="1752600" y="3714750"/>
            <a:chExt cx="2631423" cy="858222"/>
          </a:xfrm>
        </p:grpSpPr>
        <p:sp>
          <p:nvSpPr>
            <p:cNvPr id="7" name="Rectangle 6"/>
            <p:cNvSpPr/>
            <p:nvPr/>
          </p:nvSpPr>
          <p:spPr>
            <a:xfrm>
              <a:off x="1752600" y="3714750"/>
              <a:ext cx="2631423" cy="838201"/>
            </a:xfrm>
            <a:prstGeom prst="rect">
              <a:avLst/>
            </a:prstGeom>
            <a:solidFill>
              <a:srgbClr val="FFB8F2">
                <a:alpha val="20000"/>
              </a:srgbClr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/>
            </a:p>
          </p:txBody>
        </p:sp>
        <p:pic>
          <p:nvPicPr>
            <p:cNvPr id="40" name="Picture 2" descr="http://pixabay.com/static/uploads/photo/2012/04/01/12/40/computer-23240_640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843214" y="3790949"/>
              <a:ext cx="730704" cy="78202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6" name="TextBox 5"/>
            <p:cNvSpPr txBox="1"/>
            <p:nvPr/>
          </p:nvSpPr>
          <p:spPr>
            <a:xfrm>
              <a:off x="2514600" y="3867150"/>
              <a:ext cx="1820451" cy="50009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733" dirty="0"/>
                <a:t>≠ CSMA/CD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349857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4294967295"/>
          </p:nvPr>
        </p:nvSpPr>
        <p:spPr>
          <a:xfrm>
            <a:off x="8839200" y="6375400"/>
            <a:ext cx="2844800" cy="365125"/>
          </a:xfrm>
          <a:prstGeom prst="rect">
            <a:avLst/>
          </a:prstGeom>
        </p:spPr>
        <p:txBody>
          <a:bodyPr/>
          <a:lstStyle/>
          <a:p>
            <a:fld id="{E7CA9478-788D-42C7-BC35-88005760C6DD}" type="slidenum">
              <a:rPr lang="en-US" smtClean="0"/>
              <a:t>35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Различите области покривања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4294967295"/>
          </p:nvPr>
        </p:nvSpPr>
        <p:spPr>
          <a:xfrm>
            <a:off x="304799" y="1397000"/>
            <a:ext cx="11125201" cy="477520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sr-Cyrl-RS" sz="3733" dirty="0" smtClean="0"/>
              <a:t>Бежични сигнал се емитује, </a:t>
            </a:r>
            <a:br>
              <a:rPr lang="sr-Cyrl-RS" sz="3733" dirty="0" smtClean="0"/>
            </a:br>
            <a:r>
              <a:rPr lang="sr-Cyrl-RS" sz="3733" dirty="0" smtClean="0"/>
              <a:t>а прима само у близини где је довољно велики</a:t>
            </a:r>
            <a:r>
              <a:rPr lang="en-US" sz="3733" dirty="0" smtClean="0"/>
              <a:t> </a:t>
            </a:r>
            <a:r>
              <a:rPr lang="en-US" sz="3733" dirty="0"/>
              <a:t>SNR</a:t>
            </a:r>
          </a:p>
        </p:txBody>
      </p:sp>
      <p:pic>
        <p:nvPicPr>
          <p:cNvPr id="6" name="Picture 5"/>
          <p:cNvPicPr>
            <a:picLocks noChangeAspect="1" noChangeArrowheads="1"/>
          </p:cNvPicPr>
          <p:nvPr/>
        </p:nvPicPr>
        <p:blipFill>
          <a:blip r:embed="rId3" cstate="print"/>
          <a:srcRect t="6880" b="19786"/>
          <a:stretch>
            <a:fillRect/>
          </a:stretch>
        </p:blipFill>
        <p:spPr bwMode="auto">
          <a:xfrm>
            <a:off x="812800" y="3327400"/>
            <a:ext cx="6105947" cy="29105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0327771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Проблем скривених чворова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idx="1"/>
          </p:nvPr>
        </p:nvSpPr>
        <p:spPr>
          <a:xfrm>
            <a:off x="838199" y="1825625"/>
            <a:ext cx="10997045" cy="4351338"/>
          </a:xfrm>
        </p:spPr>
        <p:txBody>
          <a:bodyPr>
            <a:normAutofit/>
          </a:bodyPr>
          <a:lstStyle/>
          <a:p>
            <a:r>
              <a:rPr lang="sr-Cyrl-RS" sz="3733" dirty="0" smtClean="0"/>
              <a:t>Чворови </a:t>
            </a:r>
            <a:r>
              <a:rPr lang="en-US" sz="3733" dirty="0" smtClean="0"/>
              <a:t>A </a:t>
            </a:r>
            <a:r>
              <a:rPr lang="sr-Cyrl-RS" sz="3733" dirty="0" smtClean="0"/>
              <a:t>и </a:t>
            </a:r>
            <a:r>
              <a:rPr lang="en-US" sz="3733" dirty="0" smtClean="0"/>
              <a:t>C </a:t>
            </a:r>
            <a:r>
              <a:rPr lang="sr-Cyrl-RS" sz="3733" dirty="0" smtClean="0"/>
              <a:t>су </a:t>
            </a:r>
            <a:r>
              <a:rPr lang="sr-Cyrl-RS" sz="3733" u="sng" dirty="0" smtClean="0"/>
              <a:t>скривени чворови </a:t>
            </a:r>
            <a:r>
              <a:rPr lang="sr-Cyrl-RS" sz="3733" dirty="0" smtClean="0"/>
              <a:t>када шаљу ка </a:t>
            </a:r>
            <a:r>
              <a:rPr lang="sr-Latn-RS" sz="3733" dirty="0" smtClean="0"/>
              <a:t>B</a:t>
            </a:r>
            <a:r>
              <a:rPr lang="sr-Cyrl-RS" sz="3733" dirty="0" smtClean="0"/>
              <a:t> </a:t>
            </a:r>
            <a:endParaRPr lang="en-US" sz="3733" dirty="0" smtClean="0"/>
          </a:p>
          <a:p>
            <a:pPr lvl="1"/>
            <a:r>
              <a:rPr lang="sr-Cyrl-RS" sz="3200" u="sng" dirty="0" smtClean="0"/>
              <a:t>Не могу да се чују међусобно </a:t>
            </a:r>
            <a:r>
              <a:rPr lang="sr-Cyrl-RS" sz="3200" dirty="0" smtClean="0"/>
              <a:t>, </a:t>
            </a:r>
            <a:br>
              <a:rPr lang="sr-Cyrl-RS" sz="3200" dirty="0" smtClean="0"/>
            </a:br>
            <a:r>
              <a:rPr lang="sr-Cyrl-RS" sz="3200" dirty="0" smtClean="0"/>
              <a:t>па се колизија детектује тек на </a:t>
            </a:r>
            <a:r>
              <a:rPr lang="sr-Latn-RS" sz="3200" dirty="0" smtClean="0"/>
              <a:t>B</a:t>
            </a:r>
            <a:endParaRPr lang="en-US" sz="3200" dirty="0" smtClean="0"/>
          </a:p>
          <a:p>
            <a:pPr lvl="1"/>
            <a:r>
              <a:rPr lang="sr-Cyrl-RS" sz="3200" dirty="0" smtClean="0"/>
              <a:t>Желимо да спречимо ову неефикасност</a:t>
            </a:r>
            <a:endParaRPr lang="en-US" sz="2667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CA9478-788D-42C7-BC35-88005760C6DD}" type="slidenum">
              <a:rPr lang="en-US" smtClean="0"/>
              <a:t>36</a:t>
            </a:fld>
            <a:endParaRPr lang="en-US"/>
          </a:p>
        </p:txBody>
      </p:sp>
      <p:pic>
        <p:nvPicPr>
          <p:cNvPr id="6" name="Picture 5"/>
          <p:cNvPicPr>
            <a:picLocks noChangeAspect="1" noChangeArrowheads="1"/>
          </p:cNvPicPr>
          <p:nvPr/>
        </p:nvPicPr>
        <p:blipFill rotWithShape="1">
          <a:blip r:embed="rId3" cstate="print"/>
          <a:srcRect t="9997" b="38162"/>
          <a:stretch/>
        </p:blipFill>
        <p:spPr bwMode="auto">
          <a:xfrm>
            <a:off x="2222500" y="4001294"/>
            <a:ext cx="7213600" cy="24306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5631414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smtClean="0"/>
              <a:t>Проблем </a:t>
            </a:r>
            <a:r>
              <a:rPr lang="sr-Cyrl-RS" smtClean="0"/>
              <a:t>изложених </a:t>
            </a:r>
            <a:r>
              <a:rPr lang="sr-Cyrl-RS" dirty="0" smtClean="0"/>
              <a:t>чворова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idx="1"/>
          </p:nvPr>
        </p:nvSpPr>
        <p:spPr>
          <a:xfrm>
            <a:off x="166255" y="1825625"/>
            <a:ext cx="11856027" cy="4351338"/>
          </a:xfrm>
        </p:spPr>
        <p:txBody>
          <a:bodyPr>
            <a:normAutofit/>
          </a:bodyPr>
          <a:lstStyle/>
          <a:p>
            <a:r>
              <a:rPr lang="en-US" sz="3733" dirty="0"/>
              <a:t>B </a:t>
            </a:r>
            <a:r>
              <a:rPr lang="sr-Cyrl-RS" sz="3733" dirty="0" smtClean="0"/>
              <a:t>и </a:t>
            </a:r>
            <a:r>
              <a:rPr lang="en-US" sz="3733" dirty="0" smtClean="0"/>
              <a:t>C</a:t>
            </a:r>
            <a:r>
              <a:rPr lang="sr-Cyrl-RS" sz="3733" dirty="0" smtClean="0"/>
              <a:t> се називају</a:t>
            </a:r>
            <a:r>
              <a:rPr lang="en-US" sz="3733" dirty="0" smtClean="0"/>
              <a:t> </a:t>
            </a:r>
            <a:r>
              <a:rPr lang="sr-Cyrl-RS" sz="3733" u="sng" dirty="0" smtClean="0"/>
              <a:t>изложени чворови</a:t>
            </a:r>
            <a:r>
              <a:rPr lang="en-US" sz="3733" dirty="0" smtClean="0"/>
              <a:t> </a:t>
            </a:r>
            <a:r>
              <a:rPr lang="sr-Cyrl-RS" sz="3733" dirty="0" smtClean="0"/>
              <a:t>када шаљу ка А и </a:t>
            </a:r>
            <a:r>
              <a:rPr lang="sr-Latn-RS" sz="3733" dirty="0" smtClean="0"/>
              <a:t>D</a:t>
            </a:r>
            <a:endParaRPr lang="en-US" sz="3733" dirty="0"/>
          </a:p>
          <a:p>
            <a:pPr lvl="1"/>
            <a:r>
              <a:rPr lang="sr-Cyrl-RS" sz="3200" dirty="0" smtClean="0"/>
              <a:t>Могу да се чују, али нема колизије, јер не шаљу на исту адресу</a:t>
            </a:r>
            <a:endParaRPr lang="en-US" sz="3200" dirty="0"/>
          </a:p>
          <a:p>
            <a:pPr lvl="1"/>
            <a:r>
              <a:rPr lang="sr-Cyrl-RS" sz="3200" dirty="0" smtClean="0"/>
              <a:t>Не желимо да се чекају међусобно, </a:t>
            </a:r>
            <a:br>
              <a:rPr lang="sr-Cyrl-RS" sz="3200" dirty="0" smtClean="0"/>
            </a:br>
            <a:r>
              <a:rPr lang="sr-Cyrl-RS" sz="3200" dirty="0" smtClean="0"/>
              <a:t>већ нам одговара да раде исторемено</a:t>
            </a:r>
          </a:p>
          <a:p>
            <a:pPr lvl="1"/>
            <a:r>
              <a:rPr lang="sr-Cyrl-RS" sz="3200" dirty="0" smtClean="0"/>
              <a:t>Ако би користили </a:t>
            </a:r>
            <a:r>
              <a:rPr lang="sr-Latn-RS" sz="3200" dirty="0" smtClean="0"/>
              <a:t>CD, </a:t>
            </a:r>
            <a:r>
              <a:rPr lang="sr-Cyrl-RS" sz="3200" dirty="0" smtClean="0"/>
              <a:t>беспотребно би се чекали!</a:t>
            </a:r>
            <a:endParaRPr lang="en-US" sz="2667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CA9478-788D-42C7-BC35-88005760C6DD}" type="slidenum">
              <a:rPr lang="en-US" smtClean="0"/>
              <a:t>37</a:t>
            </a:fld>
            <a:endParaRPr lang="en-US"/>
          </a:p>
        </p:txBody>
      </p:sp>
      <p:pic>
        <p:nvPicPr>
          <p:cNvPr id="8" name="Picture 5"/>
          <p:cNvPicPr>
            <a:picLocks noChangeAspect="1" noChangeArrowheads="1"/>
          </p:cNvPicPr>
          <p:nvPr/>
        </p:nvPicPr>
        <p:blipFill rotWithShape="1">
          <a:blip r:embed="rId3" cstate="print"/>
          <a:srcRect l="1858" t="12331" r="-1858" b="39199"/>
          <a:stretch/>
        </p:blipFill>
        <p:spPr bwMode="auto">
          <a:xfrm>
            <a:off x="1828800" y="4416533"/>
            <a:ext cx="7518400" cy="241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591557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4294967295"/>
          </p:nvPr>
        </p:nvSpPr>
        <p:spPr>
          <a:xfrm>
            <a:off x="8839200" y="6375400"/>
            <a:ext cx="2844800" cy="365125"/>
          </a:xfrm>
          <a:prstGeom prst="rect">
            <a:avLst/>
          </a:prstGeom>
        </p:spPr>
        <p:txBody>
          <a:bodyPr/>
          <a:lstStyle/>
          <a:p>
            <a:fld id="{E7CA9478-788D-42C7-BC35-88005760C6DD}" type="slidenum">
              <a:rPr lang="en-US" smtClean="0"/>
              <a:t>38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Чворови не могу да чују док шаљу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4294967295"/>
          </p:nvPr>
        </p:nvSpPr>
        <p:spPr>
          <a:xfrm>
            <a:off x="304800" y="1397000"/>
            <a:ext cx="11379200" cy="477520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sr-Cyrl-RS" sz="3733" dirty="0" smtClean="0"/>
              <a:t>Код жица, детекција колизија (и рано обустављање) смањује додатне трошкове (</a:t>
            </a:r>
            <a:r>
              <a:rPr lang="sr-Latn-RS" sz="3733" dirty="0" smtClean="0"/>
              <a:t>overhead)</a:t>
            </a:r>
            <a:endParaRPr lang="en-US" sz="3733" dirty="0"/>
          </a:p>
          <a:p>
            <a:r>
              <a:rPr lang="sr-Cyrl-RS" sz="3733" dirty="0" smtClean="0"/>
              <a:t>Код бежичног канала су већи додатни трошкови, јер ово није могуће</a:t>
            </a:r>
            <a:endParaRPr lang="en-US" sz="3733" dirty="0"/>
          </a:p>
        </p:txBody>
      </p:sp>
      <p:cxnSp>
        <p:nvCxnSpPr>
          <p:cNvPr id="25" name="Straight Arrow Connector 24"/>
          <p:cNvCxnSpPr/>
          <p:nvPr/>
        </p:nvCxnSpPr>
        <p:spPr>
          <a:xfrm>
            <a:off x="3160692" y="5843669"/>
            <a:ext cx="711200" cy="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2956875" y="5289671"/>
            <a:ext cx="1118832" cy="5027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sr-Cyrl-RS" sz="2667" dirty="0" smtClean="0"/>
              <a:t>Време</a:t>
            </a:r>
            <a:endParaRPr lang="en-US" sz="2667" dirty="0"/>
          </a:p>
        </p:txBody>
      </p:sp>
      <p:grpSp>
        <p:nvGrpSpPr>
          <p:cNvPr id="30" name="Group 29"/>
          <p:cNvGrpSpPr/>
          <p:nvPr/>
        </p:nvGrpSpPr>
        <p:grpSpPr>
          <a:xfrm>
            <a:off x="4063115" y="3744200"/>
            <a:ext cx="3543278" cy="2048173"/>
            <a:chOff x="685135" y="2549753"/>
            <a:chExt cx="2657459" cy="1536130"/>
          </a:xfrm>
        </p:grpSpPr>
        <p:sp>
          <p:nvSpPr>
            <p:cNvPr id="6" name="Rectangle 5"/>
            <p:cNvSpPr/>
            <p:nvPr/>
          </p:nvSpPr>
          <p:spPr>
            <a:xfrm>
              <a:off x="762000" y="3333750"/>
              <a:ext cx="1066800" cy="304800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 dirty="0"/>
            </a:p>
          </p:txBody>
        </p:sp>
        <p:sp>
          <p:nvSpPr>
            <p:cNvPr id="7" name="Rectangle 6"/>
            <p:cNvSpPr/>
            <p:nvPr/>
          </p:nvSpPr>
          <p:spPr>
            <a:xfrm>
              <a:off x="762000" y="3771900"/>
              <a:ext cx="1066800" cy="304800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/>
            </a:p>
          </p:txBody>
        </p:sp>
        <p:sp>
          <p:nvSpPr>
            <p:cNvPr id="8" name="Rectangle 7"/>
            <p:cNvSpPr/>
            <p:nvPr/>
          </p:nvSpPr>
          <p:spPr>
            <a:xfrm>
              <a:off x="1981200" y="3562350"/>
              <a:ext cx="1066800" cy="304800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/>
            </a:p>
          </p:txBody>
        </p:sp>
        <p:cxnSp>
          <p:nvCxnSpPr>
            <p:cNvPr id="13" name="Straight Arrow Connector 12"/>
            <p:cNvCxnSpPr/>
            <p:nvPr/>
          </p:nvCxnSpPr>
          <p:spPr>
            <a:xfrm>
              <a:off x="762000" y="3181350"/>
              <a:ext cx="1066800" cy="0"/>
            </a:xfrm>
            <a:prstGeom prst="straightConnector1">
              <a:avLst/>
            </a:prstGeom>
            <a:ln w="28575">
              <a:solidFill>
                <a:schemeClr val="accent3">
                  <a:lumMod val="40000"/>
                  <a:lumOff val="60000"/>
                </a:schemeClr>
              </a:solidFill>
              <a:headEnd type="arrow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TextBox 18"/>
            <p:cNvSpPr txBox="1"/>
            <p:nvPr/>
          </p:nvSpPr>
          <p:spPr>
            <a:xfrm>
              <a:off x="685137" y="3739634"/>
              <a:ext cx="1220527" cy="34624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400" dirty="0"/>
                <a:t>XXXXXXXXX</a:t>
              </a:r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685135" y="3301484"/>
              <a:ext cx="1220527" cy="34624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400" dirty="0"/>
                <a:t>XXXXXXXXX</a:t>
              </a: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736360" y="2549753"/>
              <a:ext cx="1095347" cy="5679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80000"/>
                </a:lnSpc>
              </a:pPr>
              <a:r>
                <a:rPr lang="sr-Cyrl-RS" sz="2667" dirty="0" smtClean="0"/>
                <a:t>Бежична</a:t>
              </a:r>
              <a:br>
                <a:rPr lang="sr-Cyrl-RS" sz="2667" dirty="0" smtClean="0"/>
              </a:br>
              <a:r>
                <a:rPr lang="sr-Cyrl-RS" sz="2667" dirty="0" smtClean="0"/>
                <a:t>колизија</a:t>
              </a:r>
              <a:endParaRPr lang="en-US" sz="2667" dirty="0"/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1905662" y="3164143"/>
              <a:ext cx="1436932" cy="3770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sr-Cyrl-RS" sz="2667" dirty="0" smtClean="0"/>
                <a:t>Ново слање</a:t>
              </a:r>
              <a:endParaRPr lang="en-US" sz="2667" dirty="0"/>
            </a:p>
          </p:txBody>
        </p:sp>
      </p:grpSp>
      <p:grpSp>
        <p:nvGrpSpPr>
          <p:cNvPr id="29" name="Group 28"/>
          <p:cNvGrpSpPr/>
          <p:nvPr/>
        </p:nvGrpSpPr>
        <p:grpSpPr>
          <a:xfrm>
            <a:off x="378409" y="3744200"/>
            <a:ext cx="2738138" cy="1976411"/>
            <a:chOff x="3152673" y="2603575"/>
            <a:chExt cx="2053603" cy="1482308"/>
          </a:xfrm>
        </p:grpSpPr>
        <p:sp>
          <p:nvSpPr>
            <p:cNvPr id="9" name="Rectangle 8"/>
            <p:cNvSpPr/>
            <p:nvPr/>
          </p:nvSpPr>
          <p:spPr>
            <a:xfrm>
              <a:off x="3657600" y="3333750"/>
              <a:ext cx="95250" cy="304800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3657600" y="3771900"/>
              <a:ext cx="95250" cy="304800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3819525" y="3562350"/>
              <a:ext cx="1066800" cy="304800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/>
            </a:p>
          </p:txBody>
        </p:sp>
        <p:cxnSp>
          <p:nvCxnSpPr>
            <p:cNvPr id="15" name="Straight Arrow Connector 14"/>
            <p:cNvCxnSpPr/>
            <p:nvPr/>
          </p:nvCxnSpPr>
          <p:spPr>
            <a:xfrm>
              <a:off x="3552825" y="3190875"/>
              <a:ext cx="304800" cy="0"/>
            </a:xfrm>
            <a:prstGeom prst="straightConnector1">
              <a:avLst/>
            </a:prstGeom>
            <a:ln w="28575">
              <a:solidFill>
                <a:schemeClr val="accent3">
                  <a:lumMod val="40000"/>
                  <a:lumOff val="60000"/>
                </a:schemeClr>
              </a:solidFill>
              <a:headEnd type="arrow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8" name="TextBox 17"/>
            <p:cNvSpPr txBox="1"/>
            <p:nvPr/>
          </p:nvSpPr>
          <p:spPr>
            <a:xfrm>
              <a:off x="3575818" y="3301484"/>
              <a:ext cx="258725" cy="34624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400" dirty="0"/>
                <a:t>X</a:t>
              </a:r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3575818" y="3739634"/>
              <a:ext cx="258725" cy="34624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400" dirty="0"/>
                <a:t>X</a:t>
              </a:r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3152673" y="2603575"/>
              <a:ext cx="1105110" cy="56178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80000"/>
                </a:lnSpc>
              </a:pPr>
              <a:r>
                <a:rPr lang="sr-Cyrl-RS" sz="2667" dirty="0" smtClean="0"/>
                <a:t>Колизија</a:t>
              </a:r>
            </a:p>
            <a:p>
              <a:pPr algn="ctr">
                <a:lnSpc>
                  <a:spcPct val="80000"/>
                </a:lnSpc>
              </a:pPr>
              <a:r>
                <a:rPr lang="sr-Cyrl-RS" sz="2667" dirty="0" smtClean="0"/>
                <a:t>у жици</a:t>
              </a:r>
              <a:endParaRPr lang="en-US" sz="2667" dirty="0"/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3769345" y="3162433"/>
              <a:ext cx="1436931" cy="37707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sr-Cyrl-RS" sz="2667" dirty="0" smtClean="0"/>
                <a:t>Ново слање</a:t>
              </a:r>
              <a:endParaRPr lang="en-US" sz="2667" dirty="0"/>
            </a:p>
          </p:txBody>
        </p:sp>
      </p:grpSp>
    </p:spTree>
    <p:extLst>
      <p:ext uri="{BB962C8B-B14F-4D97-AF65-F5344CB8AC3E}">
        <p14:creationId xmlns:p14="http://schemas.microsoft.com/office/powerpoint/2010/main" val="2628317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Cyrl-RS" dirty="0" smtClean="0"/>
              <a:t>Могуће решење</a:t>
            </a:r>
            <a:r>
              <a:rPr lang="en-US" dirty="0" smtClean="0"/>
              <a:t>: </a:t>
            </a:r>
            <a:r>
              <a:rPr lang="sr-Latn-RS" dirty="0" smtClean="0"/>
              <a:t/>
            </a:r>
            <a:br>
              <a:rPr lang="sr-Latn-RS" dirty="0" smtClean="0"/>
            </a:br>
            <a:r>
              <a:rPr lang="en-US" dirty="0" smtClean="0"/>
              <a:t>MACA</a:t>
            </a:r>
            <a:r>
              <a:rPr lang="sr-Latn-RS" dirty="0" smtClean="0"/>
              <a:t> (Multiple Access with Collision Avoidance)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934700" cy="4351338"/>
          </a:xfrm>
        </p:spPr>
        <p:txBody>
          <a:bodyPr>
            <a:normAutofit/>
          </a:bodyPr>
          <a:lstStyle/>
          <a:p>
            <a:r>
              <a:rPr lang="en-US" dirty="0" smtClean="0"/>
              <a:t>MACA </a:t>
            </a:r>
            <a:r>
              <a:rPr lang="sr-Cyrl-RS" dirty="0" smtClean="0"/>
              <a:t>користи процедуру „руковања“ (</a:t>
            </a:r>
            <a:r>
              <a:rPr lang="sr-Latn-RS" dirty="0" smtClean="0"/>
              <a:t>handshaking) </a:t>
            </a:r>
            <a:r>
              <a:rPr lang="sr-Cyrl-RS" dirty="0" smtClean="0"/>
              <a:t>уместо </a:t>
            </a:r>
            <a:r>
              <a:rPr lang="en-US" dirty="0" smtClean="0"/>
              <a:t>CSMA</a:t>
            </a:r>
            <a:endParaRPr lang="sr-Cyrl-RS" dirty="0" smtClean="0"/>
          </a:p>
          <a:p>
            <a:pPr lvl="1"/>
            <a:r>
              <a:rPr lang="en-US" dirty="0" smtClean="0"/>
              <a:t>802.11</a:t>
            </a:r>
            <a:r>
              <a:rPr lang="sr-Cyrl-RS" dirty="0" smtClean="0"/>
              <a:t> (</a:t>
            </a:r>
            <a:r>
              <a:rPr lang="sr-Latn-RS" dirty="0" smtClean="0"/>
              <a:t>WiFi) </a:t>
            </a:r>
            <a:r>
              <a:rPr lang="sr-Cyrl-RS" dirty="0" smtClean="0"/>
              <a:t>користи побољшану верзију </a:t>
            </a:r>
            <a:r>
              <a:rPr lang="en-US" dirty="0" smtClean="0"/>
              <a:t>MACA (</a:t>
            </a:r>
            <a:r>
              <a:rPr lang="sr-Cyrl-RS" dirty="0" smtClean="0"/>
              <a:t>ускоро</a:t>
            </a:r>
            <a:r>
              <a:rPr lang="en-US" dirty="0" smtClean="0"/>
              <a:t>) </a:t>
            </a:r>
          </a:p>
          <a:p>
            <a:pPr lvl="4"/>
            <a:endParaRPr lang="en-US" dirty="0" smtClean="0"/>
          </a:p>
          <a:p>
            <a:r>
              <a:rPr lang="sr-Cyrl-RS" dirty="0" smtClean="0"/>
              <a:t>Правила протокола </a:t>
            </a:r>
            <a:r>
              <a:rPr lang="sr-Latn-RS" dirty="0" smtClean="0"/>
              <a:t>MACA</a:t>
            </a:r>
            <a:r>
              <a:rPr lang="en-US" dirty="0" smtClean="0"/>
              <a:t>:</a:t>
            </a:r>
          </a:p>
          <a:p>
            <a:pPr lvl="1">
              <a:buFont typeface="+mj-lt"/>
              <a:buAutoNum type="arabicPeriod"/>
            </a:pPr>
            <a:r>
              <a:rPr lang="sr-Latn-RS" dirty="0"/>
              <a:t> </a:t>
            </a:r>
            <a:r>
              <a:rPr lang="sr-Cyrl-RS" dirty="0" smtClean="0"/>
              <a:t>Пошиљалац емитује кратки оквир </a:t>
            </a:r>
            <a:r>
              <a:rPr lang="en-US" dirty="0" smtClean="0"/>
              <a:t>RTS </a:t>
            </a:r>
            <a:r>
              <a:rPr lang="sr-Cyrl-RS" dirty="0" smtClean="0"/>
              <a:t/>
            </a:r>
            <a:br>
              <a:rPr lang="sr-Cyrl-RS" dirty="0" smtClean="0"/>
            </a:br>
            <a:r>
              <a:rPr lang="en-US" dirty="0" smtClean="0"/>
              <a:t>(Request-To-Send, </a:t>
            </a:r>
            <a:r>
              <a:rPr lang="sr-Cyrl-RS" dirty="0" smtClean="0"/>
              <a:t>са информацијом о дужини оквира који хоће да шаље</a:t>
            </a:r>
            <a:r>
              <a:rPr lang="en-US" dirty="0" smtClean="0"/>
              <a:t>)</a:t>
            </a:r>
          </a:p>
          <a:p>
            <a:pPr lvl="1">
              <a:buFont typeface="+mj-lt"/>
              <a:buAutoNum type="arabicPeriod"/>
            </a:pPr>
            <a:r>
              <a:rPr lang="sr-Cyrl-RS" dirty="0" smtClean="0"/>
              <a:t> Прималац емитује кратки оквир</a:t>
            </a:r>
            <a:r>
              <a:rPr lang="en-US" dirty="0" smtClean="0"/>
              <a:t> CTS </a:t>
            </a:r>
            <a:r>
              <a:rPr lang="sr-Cyrl-RS" dirty="0" smtClean="0"/>
              <a:t/>
            </a:r>
            <a:br>
              <a:rPr lang="sr-Cyrl-RS" dirty="0" smtClean="0"/>
            </a:br>
            <a:r>
              <a:rPr lang="en-US" dirty="0" smtClean="0"/>
              <a:t>(Clear-To-Send</a:t>
            </a:r>
            <a:r>
              <a:rPr lang="sr-Cyrl-RS" dirty="0" smtClean="0"/>
              <a:t>, са информацијом о дужини оквира преузетој из </a:t>
            </a:r>
            <a:r>
              <a:rPr lang="sr-Latn-RS" dirty="0" smtClean="0"/>
              <a:t>RTS</a:t>
            </a:r>
            <a:r>
              <a:rPr lang="en-US" dirty="0" smtClean="0"/>
              <a:t>)</a:t>
            </a:r>
          </a:p>
          <a:p>
            <a:pPr lvl="1">
              <a:buFont typeface="+mj-lt"/>
              <a:buAutoNum type="arabicPeriod"/>
            </a:pPr>
            <a:r>
              <a:rPr lang="sr-Cyrl-RS" dirty="0" smtClean="0"/>
              <a:t> Пошиљалац када</a:t>
            </a:r>
            <a:r>
              <a:rPr lang="sr-Latn-RS" dirty="0" smtClean="0"/>
              <a:t> </a:t>
            </a:r>
            <a:r>
              <a:rPr lang="sr-Cyrl-RS" dirty="0" smtClean="0"/>
              <a:t>добије </a:t>
            </a:r>
            <a:r>
              <a:rPr lang="sr-Latn-RS" dirty="0" smtClean="0"/>
              <a:t>CTS, </a:t>
            </a:r>
            <a:r>
              <a:rPr lang="sr-Cyrl-RS" dirty="0" smtClean="0"/>
              <a:t>почиње слање, док други оквири који виде </a:t>
            </a:r>
            <a:r>
              <a:rPr lang="sr-Latn-RS" dirty="0" smtClean="0"/>
              <a:t>CTS, </a:t>
            </a:r>
            <a:r>
              <a:rPr lang="sr-Cyrl-RS" dirty="0" smtClean="0"/>
              <a:t>а нису слали </a:t>
            </a:r>
            <a:r>
              <a:rPr lang="sr-Latn-RS" dirty="0" smtClean="0"/>
              <a:t>RTS, </a:t>
            </a:r>
            <a:r>
              <a:rPr lang="sr-Cyrl-RS" dirty="0" smtClean="0"/>
              <a:t>чекају у складу са дужином из </a:t>
            </a:r>
            <a:r>
              <a:rPr lang="sr-Latn-RS" dirty="0" smtClean="0"/>
              <a:t>CTS</a:t>
            </a:r>
            <a:endParaRPr lang="en-US" dirty="0" smtClean="0"/>
          </a:p>
          <a:p>
            <a:pPr lvl="1"/>
            <a:r>
              <a:rPr lang="sr-Cyrl-RS" dirty="0" smtClean="0"/>
              <a:t>Колизије су и даље могуће, али мање вероватне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CA9478-788D-42C7-BC35-88005760C6DD}" type="slidenum">
              <a:rPr lang="en-US" smtClean="0"/>
              <a:pPr/>
              <a:t>39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13389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 smtClean="0"/>
              <a:t>MAC </a:t>
            </a:r>
            <a:r>
              <a:rPr lang="sr-Cyrl-RS" dirty="0" smtClean="0"/>
              <a:t>подслој</a:t>
            </a:r>
            <a:endParaRPr lang="en-US" dirty="0" smtClean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dirty="0" smtClean="0"/>
              <a:t>ALOHA</a:t>
            </a:r>
          </a:p>
          <a:p>
            <a:pPr lvl="1"/>
            <a:r>
              <a:rPr lang="en-US" dirty="0" smtClean="0"/>
              <a:t>CSMA (Carrier Sense Multiple Access)</a:t>
            </a:r>
          </a:p>
          <a:p>
            <a:pPr lvl="1"/>
            <a:r>
              <a:rPr lang="sr-Cyrl-RS" dirty="0" smtClean="0"/>
              <a:t>Протоколи без колизија</a:t>
            </a:r>
            <a:endParaRPr lang="en-US" dirty="0" smtClean="0"/>
          </a:p>
          <a:p>
            <a:pPr lvl="1"/>
            <a:r>
              <a:rPr lang="sr-Cyrl-RS" dirty="0" smtClean="0"/>
              <a:t>Протоколи без загушења</a:t>
            </a:r>
            <a:endParaRPr lang="en-US" dirty="0" smtClean="0"/>
          </a:p>
          <a:p>
            <a:pPr lvl="1"/>
            <a:r>
              <a:rPr lang="sr-Cyrl-RS" dirty="0" smtClean="0"/>
              <a:t>Протоколи за бежични </a:t>
            </a:r>
            <a:r>
              <a:rPr lang="sr-Latn-RS" dirty="0" smtClean="0"/>
              <a:t>LAN (WiFi)</a:t>
            </a:r>
            <a:endParaRPr lang="sr-Cyrl-RS" dirty="0" smtClean="0"/>
          </a:p>
          <a:p>
            <a:pPr marL="457200" lvl="1" indent="0">
              <a:buNone/>
            </a:pPr>
            <a:endParaRPr lang="sr-Cyrl-RS" dirty="0"/>
          </a:p>
          <a:p>
            <a:pPr marL="457200" lvl="1" indent="0">
              <a:buNone/>
            </a:pPr>
            <a:r>
              <a:rPr lang="sr-Cyrl-RS" dirty="0" smtClean="0"/>
              <a:t>Модерни Етернет користи другачији приступ!</a:t>
            </a:r>
          </a:p>
          <a:p>
            <a:pPr marL="457200" lvl="1" indent="0">
              <a:buNone/>
            </a:pPr>
            <a:r>
              <a:rPr lang="sr-Cyrl-RS" dirty="0" smtClean="0"/>
              <a:t>О томе нешто касније...</a:t>
            </a:r>
            <a:endParaRPr lang="en-US" dirty="0" smtClean="0"/>
          </a:p>
        </p:txBody>
      </p:sp>
      <p:sp>
        <p:nvSpPr>
          <p:cNvPr id="2" name="Right Brace 1"/>
          <p:cNvSpPr/>
          <p:nvPr/>
        </p:nvSpPr>
        <p:spPr>
          <a:xfrm>
            <a:off x="7487690" y="1990725"/>
            <a:ext cx="305492" cy="1479839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sr-Latn-RS" dirty="0"/>
          </a:p>
        </p:txBody>
      </p:sp>
      <p:sp>
        <p:nvSpPr>
          <p:cNvPr id="3" name="TextBox 2"/>
          <p:cNvSpPr txBox="1"/>
          <p:nvPr/>
        </p:nvSpPr>
        <p:spPr>
          <a:xfrm>
            <a:off x="7928264" y="2545978"/>
            <a:ext cx="19321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Cyrl-RS" dirty="0" smtClean="0"/>
              <a:t>Класични Етернет</a:t>
            </a:r>
            <a:endParaRPr lang="sr-Latn-R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7CA9478-788D-42C7-BC35-88005760C6DD}" type="slidenum">
              <a:rPr lang="en-US" smtClean="0"/>
              <a:pPr/>
              <a:t>40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MACA – </a:t>
            </a:r>
            <a:r>
              <a:rPr lang="sr-Cyrl-RS" dirty="0" smtClean="0"/>
              <a:t>скривени чворови</a:t>
            </a:r>
            <a:endParaRPr lang="en-US" dirty="0"/>
          </a:p>
        </p:txBody>
      </p:sp>
      <p:sp>
        <p:nvSpPr>
          <p:cNvPr id="10" name="Content Placeholder 9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US" dirty="0" smtClean="0"/>
              <a:t>A</a:t>
            </a:r>
            <a:r>
              <a:rPr lang="en-US" dirty="0" smtClean="0">
                <a:sym typeface="Wingdings" pitchFamily="2" charset="2"/>
              </a:rPr>
              <a:t>B </a:t>
            </a:r>
            <a:r>
              <a:rPr lang="sr-Cyrl-RS" dirty="0" smtClean="0">
                <a:sym typeface="Wingdings" pitchFamily="2" charset="2"/>
              </a:rPr>
              <a:t>са скривеним чвором</a:t>
            </a:r>
            <a:r>
              <a:rPr lang="en-US" dirty="0" smtClean="0"/>
              <a:t> C</a:t>
            </a:r>
          </a:p>
          <a:p>
            <a:pPr marL="1219170" lvl="1" indent="-685783">
              <a:buFont typeface="+mj-lt"/>
              <a:buAutoNum type="arabicPeriod"/>
            </a:pPr>
            <a:r>
              <a:rPr lang="en-US" dirty="0" smtClean="0"/>
              <a:t>A </a:t>
            </a:r>
            <a:r>
              <a:rPr lang="sr-Cyrl-RS" dirty="0" smtClean="0"/>
              <a:t>шаље</a:t>
            </a:r>
            <a:r>
              <a:rPr lang="en-US" dirty="0" smtClean="0"/>
              <a:t> RTS, </a:t>
            </a:r>
            <a:r>
              <a:rPr lang="sr-Cyrl-RS" dirty="0" smtClean="0"/>
              <a:t>ка</a:t>
            </a:r>
            <a:r>
              <a:rPr lang="en-US" dirty="0" smtClean="0"/>
              <a:t> B </a:t>
            </a:r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1625600" y="4253703"/>
            <a:ext cx="5466080" cy="666387"/>
            <a:chOff x="1219200" y="3190277"/>
            <a:chExt cx="4099560" cy="499790"/>
          </a:xfrm>
        </p:grpSpPr>
        <p:sp>
          <p:nvSpPr>
            <p:cNvPr id="5" name="Rectangle 4"/>
            <p:cNvSpPr/>
            <p:nvPr/>
          </p:nvSpPr>
          <p:spPr>
            <a:xfrm>
              <a:off x="4953000" y="3205435"/>
              <a:ext cx="365760" cy="484632"/>
            </a:xfrm>
            <a:prstGeom prst="rect">
              <a:avLst/>
            </a:pr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733" dirty="0">
                  <a:solidFill>
                    <a:schemeClr val="tx1"/>
                  </a:solidFill>
                </a:rPr>
                <a:t>D</a:t>
              </a:r>
            </a:p>
          </p:txBody>
        </p:sp>
        <p:sp>
          <p:nvSpPr>
            <p:cNvPr id="15" name="Rectangle 14"/>
            <p:cNvSpPr/>
            <p:nvPr/>
          </p:nvSpPr>
          <p:spPr>
            <a:xfrm>
              <a:off x="3749040" y="3205435"/>
              <a:ext cx="365760" cy="484632"/>
            </a:xfrm>
            <a:prstGeom prst="rect">
              <a:avLst/>
            </a:pr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733" dirty="0">
                  <a:solidFill>
                    <a:schemeClr val="tx1"/>
                  </a:solidFill>
                </a:rPr>
                <a:t>C</a:t>
              </a:r>
            </a:p>
          </p:txBody>
        </p:sp>
        <p:sp>
          <p:nvSpPr>
            <p:cNvPr id="16" name="Rectangle 15"/>
            <p:cNvSpPr/>
            <p:nvPr/>
          </p:nvSpPr>
          <p:spPr>
            <a:xfrm>
              <a:off x="2438400" y="3205435"/>
              <a:ext cx="365760" cy="484632"/>
            </a:xfrm>
            <a:prstGeom prst="rect">
              <a:avLst/>
            </a:pr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733" dirty="0">
                  <a:solidFill>
                    <a:schemeClr val="tx1"/>
                  </a:solidFill>
                </a:rPr>
                <a:t>B</a:t>
              </a:r>
            </a:p>
          </p:txBody>
        </p:sp>
        <p:sp>
          <p:nvSpPr>
            <p:cNvPr id="17" name="Rectangle 16"/>
            <p:cNvSpPr/>
            <p:nvPr/>
          </p:nvSpPr>
          <p:spPr>
            <a:xfrm>
              <a:off x="1219200" y="3190277"/>
              <a:ext cx="365760" cy="484632"/>
            </a:xfrm>
            <a:prstGeom prst="rect">
              <a:avLst/>
            </a:pr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733" dirty="0">
                  <a:solidFill>
                    <a:schemeClr val="tx1"/>
                  </a:solidFill>
                </a:rPr>
                <a:t>A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198063930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7CA9478-788D-42C7-BC35-88005760C6DD}" type="slidenum">
              <a:rPr lang="en-US" smtClean="0"/>
              <a:pPr/>
              <a:t>41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MACA – </a:t>
            </a:r>
            <a:r>
              <a:rPr lang="sr-Cyrl-RS" dirty="0" smtClean="0"/>
              <a:t>скривени чворови </a:t>
            </a:r>
            <a:r>
              <a:rPr lang="en-US" dirty="0" smtClean="0"/>
              <a:t>(2)</a:t>
            </a:r>
            <a:endParaRPr lang="en-US" dirty="0"/>
          </a:p>
        </p:txBody>
      </p:sp>
      <p:sp>
        <p:nvSpPr>
          <p:cNvPr id="10" name="Content Placeholder 9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US" dirty="0" smtClean="0"/>
              <a:t>A</a:t>
            </a:r>
            <a:r>
              <a:rPr lang="en-US" dirty="0" smtClean="0">
                <a:sym typeface="Wingdings" pitchFamily="2" charset="2"/>
              </a:rPr>
              <a:t>B </a:t>
            </a:r>
            <a:r>
              <a:rPr lang="sr-Cyrl-RS" dirty="0">
                <a:sym typeface="Wingdings" pitchFamily="2" charset="2"/>
              </a:rPr>
              <a:t>са скривеним чвором</a:t>
            </a:r>
            <a:r>
              <a:rPr lang="en-US" dirty="0"/>
              <a:t> C</a:t>
            </a:r>
            <a:endParaRPr lang="en-US" dirty="0" smtClean="0"/>
          </a:p>
          <a:p>
            <a:pPr marL="1219170" lvl="1" indent="-685783">
              <a:buFont typeface="+mj-lt"/>
              <a:buAutoNum type="arabicPeriod" startAt="2"/>
            </a:pPr>
            <a:r>
              <a:rPr lang="en-US" dirty="0"/>
              <a:t>B </a:t>
            </a:r>
            <a:r>
              <a:rPr lang="sr-Cyrl-RS" dirty="0" smtClean="0"/>
              <a:t>шаље </a:t>
            </a:r>
            <a:r>
              <a:rPr lang="en-US" dirty="0" smtClean="0"/>
              <a:t>CTS, </a:t>
            </a:r>
            <a:r>
              <a:rPr lang="sr-Cyrl-RS" dirty="0" smtClean="0"/>
              <a:t>ка</a:t>
            </a:r>
            <a:r>
              <a:rPr lang="en-US" dirty="0" smtClean="0"/>
              <a:t> A, </a:t>
            </a:r>
            <a:r>
              <a:rPr lang="sr-Cyrl-RS" dirty="0" smtClean="0"/>
              <a:t>али и ка</a:t>
            </a:r>
            <a:r>
              <a:rPr lang="en-US" dirty="0" smtClean="0"/>
              <a:t> C</a:t>
            </a:r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1625600" y="4253703"/>
            <a:ext cx="5466080" cy="666387"/>
            <a:chOff x="1219200" y="3190277"/>
            <a:chExt cx="4099560" cy="499790"/>
          </a:xfrm>
        </p:grpSpPr>
        <p:sp>
          <p:nvSpPr>
            <p:cNvPr id="5" name="Rectangle 4"/>
            <p:cNvSpPr/>
            <p:nvPr/>
          </p:nvSpPr>
          <p:spPr>
            <a:xfrm>
              <a:off x="4953000" y="3205435"/>
              <a:ext cx="365760" cy="484632"/>
            </a:xfrm>
            <a:prstGeom prst="rect">
              <a:avLst/>
            </a:pr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733" dirty="0">
                  <a:solidFill>
                    <a:schemeClr val="tx1"/>
                  </a:solidFill>
                </a:rPr>
                <a:t>D</a:t>
              </a:r>
            </a:p>
          </p:txBody>
        </p:sp>
        <p:sp>
          <p:nvSpPr>
            <p:cNvPr id="15" name="Rectangle 14"/>
            <p:cNvSpPr/>
            <p:nvPr/>
          </p:nvSpPr>
          <p:spPr>
            <a:xfrm>
              <a:off x="3749040" y="3205435"/>
              <a:ext cx="365760" cy="484632"/>
            </a:xfrm>
            <a:prstGeom prst="rect">
              <a:avLst/>
            </a:pr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733" dirty="0">
                  <a:solidFill>
                    <a:schemeClr val="tx1"/>
                  </a:solidFill>
                </a:rPr>
                <a:t>C</a:t>
              </a:r>
            </a:p>
          </p:txBody>
        </p:sp>
        <p:sp>
          <p:nvSpPr>
            <p:cNvPr id="16" name="Rectangle 15"/>
            <p:cNvSpPr/>
            <p:nvPr/>
          </p:nvSpPr>
          <p:spPr>
            <a:xfrm>
              <a:off x="2438400" y="3205435"/>
              <a:ext cx="365760" cy="484632"/>
            </a:xfrm>
            <a:prstGeom prst="rect">
              <a:avLst/>
            </a:pr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733" dirty="0">
                  <a:solidFill>
                    <a:schemeClr val="tx1"/>
                  </a:solidFill>
                </a:rPr>
                <a:t>B</a:t>
              </a:r>
            </a:p>
          </p:txBody>
        </p:sp>
        <p:sp>
          <p:nvSpPr>
            <p:cNvPr id="17" name="Rectangle 16"/>
            <p:cNvSpPr/>
            <p:nvPr/>
          </p:nvSpPr>
          <p:spPr>
            <a:xfrm>
              <a:off x="1219200" y="3190277"/>
              <a:ext cx="365760" cy="484632"/>
            </a:xfrm>
            <a:prstGeom prst="rect">
              <a:avLst/>
            </a:pr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733" dirty="0">
                  <a:solidFill>
                    <a:schemeClr val="tx1"/>
                  </a:solidFill>
                </a:rPr>
                <a:t>A</a:t>
              </a:r>
            </a:p>
          </p:txBody>
        </p:sp>
      </p:grpSp>
      <p:cxnSp>
        <p:nvCxnSpPr>
          <p:cNvPr id="11" name="Straight Arrow Connector 10"/>
          <p:cNvCxnSpPr/>
          <p:nvPr/>
        </p:nvCxnSpPr>
        <p:spPr>
          <a:xfrm>
            <a:off x="2133600" y="4445000"/>
            <a:ext cx="1117600" cy="0"/>
          </a:xfrm>
          <a:prstGeom prst="straightConnector1">
            <a:avLst/>
          </a:prstGeom>
          <a:ln w="38100">
            <a:solidFill>
              <a:schemeClr val="accent3">
                <a:lumMod val="40000"/>
                <a:lumOff val="60000"/>
              </a:schemeClr>
            </a:solidFill>
            <a:prstDash val="soli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2326253" y="3952558"/>
            <a:ext cx="606320" cy="492443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3200" dirty="0"/>
              <a:t>RTS</a:t>
            </a:r>
          </a:p>
        </p:txBody>
      </p:sp>
    </p:spTree>
    <p:extLst>
      <p:ext uri="{BB962C8B-B14F-4D97-AF65-F5344CB8AC3E}">
        <p14:creationId xmlns:p14="http://schemas.microsoft.com/office/powerpoint/2010/main" val="3925534584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7CA9478-788D-42C7-BC35-88005760C6DD}" type="slidenum">
              <a:rPr lang="en-US" smtClean="0"/>
              <a:pPr/>
              <a:t>42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MACA – </a:t>
            </a:r>
            <a:r>
              <a:rPr lang="sr-Cyrl-RS" dirty="0" smtClean="0"/>
              <a:t>скривени чворови </a:t>
            </a:r>
            <a:r>
              <a:rPr lang="en-US" dirty="0" smtClean="0"/>
              <a:t>(3)</a:t>
            </a:r>
            <a:endParaRPr lang="en-US" dirty="0"/>
          </a:p>
        </p:txBody>
      </p:sp>
      <p:sp>
        <p:nvSpPr>
          <p:cNvPr id="10" name="Content Placeholder 9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US" dirty="0" smtClean="0"/>
              <a:t>A</a:t>
            </a:r>
            <a:r>
              <a:rPr lang="en-US" dirty="0" smtClean="0">
                <a:sym typeface="Wingdings" pitchFamily="2" charset="2"/>
              </a:rPr>
              <a:t>B </a:t>
            </a:r>
            <a:r>
              <a:rPr lang="sr-Cyrl-RS" dirty="0">
                <a:sym typeface="Wingdings" pitchFamily="2" charset="2"/>
              </a:rPr>
              <a:t>са скривеним чвором</a:t>
            </a:r>
            <a:r>
              <a:rPr lang="en-US" dirty="0"/>
              <a:t> C</a:t>
            </a:r>
            <a:endParaRPr lang="en-US" dirty="0" smtClean="0"/>
          </a:p>
          <a:p>
            <a:pPr marL="1219170" lvl="1" indent="-685783">
              <a:buFont typeface="+mj-lt"/>
              <a:buAutoNum type="arabicPeriod" startAt="2"/>
            </a:pPr>
            <a:r>
              <a:rPr lang="en-US" dirty="0"/>
              <a:t>B </a:t>
            </a:r>
            <a:r>
              <a:rPr lang="sr-Cyrl-RS" dirty="0" smtClean="0"/>
              <a:t>шаље </a:t>
            </a:r>
            <a:r>
              <a:rPr lang="en-US" dirty="0" smtClean="0"/>
              <a:t>CTS, </a:t>
            </a:r>
            <a:r>
              <a:rPr lang="sr-Cyrl-RS" dirty="0" smtClean="0"/>
              <a:t>ка</a:t>
            </a:r>
            <a:r>
              <a:rPr lang="en-US" dirty="0" smtClean="0"/>
              <a:t> </a:t>
            </a:r>
            <a:r>
              <a:rPr lang="en-US" dirty="0"/>
              <a:t>A, </a:t>
            </a:r>
            <a:r>
              <a:rPr lang="sr-Cyrl-RS" dirty="0" smtClean="0"/>
              <a:t>али и ка</a:t>
            </a:r>
            <a:r>
              <a:rPr lang="en-US" dirty="0" smtClean="0"/>
              <a:t> C</a:t>
            </a:r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1625600" y="4253703"/>
            <a:ext cx="5466080" cy="666387"/>
            <a:chOff x="1219200" y="3190277"/>
            <a:chExt cx="4099560" cy="499790"/>
          </a:xfrm>
        </p:grpSpPr>
        <p:sp>
          <p:nvSpPr>
            <p:cNvPr id="5" name="Rectangle 4"/>
            <p:cNvSpPr/>
            <p:nvPr/>
          </p:nvSpPr>
          <p:spPr>
            <a:xfrm>
              <a:off x="4953000" y="3205435"/>
              <a:ext cx="365760" cy="484632"/>
            </a:xfrm>
            <a:prstGeom prst="rect">
              <a:avLst/>
            </a:pr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733" dirty="0">
                  <a:solidFill>
                    <a:schemeClr val="tx1"/>
                  </a:solidFill>
                </a:rPr>
                <a:t>D</a:t>
              </a:r>
            </a:p>
          </p:txBody>
        </p:sp>
        <p:sp>
          <p:nvSpPr>
            <p:cNvPr id="15" name="Rectangle 14"/>
            <p:cNvSpPr/>
            <p:nvPr/>
          </p:nvSpPr>
          <p:spPr>
            <a:xfrm>
              <a:off x="3749040" y="3205435"/>
              <a:ext cx="365760" cy="484632"/>
            </a:xfrm>
            <a:prstGeom prst="rect">
              <a:avLst/>
            </a:pr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733" dirty="0">
                  <a:solidFill>
                    <a:schemeClr val="tx1"/>
                  </a:solidFill>
                </a:rPr>
                <a:t>C</a:t>
              </a:r>
            </a:p>
          </p:txBody>
        </p:sp>
        <p:sp>
          <p:nvSpPr>
            <p:cNvPr id="16" name="Rectangle 15"/>
            <p:cNvSpPr/>
            <p:nvPr/>
          </p:nvSpPr>
          <p:spPr>
            <a:xfrm>
              <a:off x="2438400" y="3205435"/>
              <a:ext cx="365760" cy="484632"/>
            </a:xfrm>
            <a:prstGeom prst="rect">
              <a:avLst/>
            </a:pr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733" dirty="0">
                  <a:solidFill>
                    <a:schemeClr val="tx1"/>
                  </a:solidFill>
                </a:rPr>
                <a:t>B</a:t>
              </a:r>
            </a:p>
          </p:txBody>
        </p:sp>
        <p:sp>
          <p:nvSpPr>
            <p:cNvPr id="17" name="Rectangle 16"/>
            <p:cNvSpPr/>
            <p:nvPr/>
          </p:nvSpPr>
          <p:spPr>
            <a:xfrm>
              <a:off x="1219200" y="3190277"/>
              <a:ext cx="365760" cy="484632"/>
            </a:xfrm>
            <a:prstGeom prst="rect">
              <a:avLst/>
            </a:pr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733" dirty="0">
                  <a:solidFill>
                    <a:schemeClr val="tx1"/>
                  </a:solidFill>
                </a:rPr>
                <a:t>A</a:t>
              </a:r>
            </a:p>
          </p:txBody>
        </p:sp>
      </p:grpSp>
      <p:cxnSp>
        <p:nvCxnSpPr>
          <p:cNvPr id="11" name="Straight Arrow Connector 10"/>
          <p:cNvCxnSpPr/>
          <p:nvPr/>
        </p:nvCxnSpPr>
        <p:spPr>
          <a:xfrm>
            <a:off x="2133600" y="4445000"/>
            <a:ext cx="1117600" cy="0"/>
          </a:xfrm>
          <a:prstGeom prst="straightConnector1">
            <a:avLst/>
          </a:prstGeom>
          <a:ln w="38100">
            <a:solidFill>
              <a:schemeClr val="accent3">
                <a:lumMod val="40000"/>
                <a:lumOff val="6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2326253" y="3952558"/>
            <a:ext cx="606320" cy="492443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3200" dirty="0"/>
              <a:t>RTS</a:t>
            </a:r>
          </a:p>
        </p:txBody>
      </p:sp>
      <p:cxnSp>
        <p:nvCxnSpPr>
          <p:cNvPr id="13" name="Straight Arrow Connector 12"/>
          <p:cNvCxnSpPr/>
          <p:nvPr/>
        </p:nvCxnSpPr>
        <p:spPr>
          <a:xfrm>
            <a:off x="3769747" y="4749800"/>
            <a:ext cx="1117600" cy="0"/>
          </a:xfrm>
          <a:prstGeom prst="straightConnector1">
            <a:avLst/>
          </a:prstGeom>
          <a:ln w="38100">
            <a:solidFill>
              <a:schemeClr val="accent3">
                <a:lumMod val="40000"/>
                <a:lumOff val="60000"/>
              </a:schemeClr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3962401" y="4749801"/>
            <a:ext cx="609141" cy="492443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3200" dirty="0"/>
              <a:t>CTS</a:t>
            </a:r>
          </a:p>
        </p:txBody>
      </p:sp>
      <p:cxnSp>
        <p:nvCxnSpPr>
          <p:cNvPr id="18" name="Straight Arrow Connector 17"/>
          <p:cNvCxnSpPr/>
          <p:nvPr/>
        </p:nvCxnSpPr>
        <p:spPr>
          <a:xfrm flipH="1">
            <a:off x="2133600" y="4683044"/>
            <a:ext cx="1117600" cy="0"/>
          </a:xfrm>
          <a:prstGeom prst="straightConnector1">
            <a:avLst/>
          </a:prstGeom>
          <a:ln w="38100">
            <a:solidFill>
              <a:schemeClr val="accent3">
                <a:lumMod val="40000"/>
                <a:lumOff val="6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2388898" y="4653658"/>
            <a:ext cx="609141" cy="492443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3200" dirty="0"/>
              <a:t>CTS</a:t>
            </a:r>
          </a:p>
        </p:txBody>
      </p:sp>
      <p:sp>
        <p:nvSpPr>
          <p:cNvPr id="20" name="Rounded Rectangular Callout 19"/>
          <p:cNvSpPr/>
          <p:nvPr/>
        </p:nvSpPr>
        <p:spPr>
          <a:xfrm>
            <a:off x="4896907" y="3457257"/>
            <a:ext cx="1249893" cy="508000"/>
          </a:xfrm>
          <a:prstGeom prst="wedgeRoundRectCallout">
            <a:avLst>
              <a:gd name="adj1" fmla="val -30452"/>
              <a:gd name="adj2" fmla="val 110000"/>
              <a:gd name="adj3" fmla="val 16667"/>
            </a:avLst>
          </a:prstGeom>
          <a:solidFill>
            <a:schemeClr val="accent3">
              <a:lumMod val="20000"/>
              <a:lumOff val="8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sr-Cyrl-RS" sz="2667" dirty="0" smtClean="0">
                <a:solidFill>
                  <a:schemeClr val="tx1"/>
                </a:solidFill>
              </a:rPr>
              <a:t>Узбуна</a:t>
            </a:r>
            <a:r>
              <a:rPr lang="en-US" sz="2667" dirty="0" smtClean="0">
                <a:solidFill>
                  <a:schemeClr val="tx1"/>
                </a:solidFill>
              </a:rPr>
              <a:t>!</a:t>
            </a:r>
            <a:endParaRPr lang="en-US" sz="2667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5297677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7CA9478-788D-42C7-BC35-88005760C6DD}" type="slidenum">
              <a:rPr lang="en-US" smtClean="0"/>
              <a:pPr/>
              <a:t>43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MACA – </a:t>
            </a:r>
            <a:r>
              <a:rPr lang="sr-Cyrl-RS" dirty="0" smtClean="0"/>
              <a:t>скривени чворови </a:t>
            </a:r>
            <a:r>
              <a:rPr lang="en-US" dirty="0" smtClean="0"/>
              <a:t>(4)</a:t>
            </a:r>
            <a:endParaRPr lang="en-US" dirty="0"/>
          </a:p>
        </p:txBody>
      </p:sp>
      <p:sp>
        <p:nvSpPr>
          <p:cNvPr id="10" name="Content Placeholder 9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US" dirty="0"/>
              <a:t>A</a:t>
            </a:r>
            <a:r>
              <a:rPr lang="en-US" dirty="0">
                <a:sym typeface="Wingdings" pitchFamily="2" charset="2"/>
              </a:rPr>
              <a:t>B </a:t>
            </a:r>
            <a:r>
              <a:rPr lang="sr-Cyrl-RS" dirty="0">
                <a:sym typeface="Wingdings" pitchFamily="2" charset="2"/>
              </a:rPr>
              <a:t>са скривеним чвором</a:t>
            </a:r>
            <a:r>
              <a:rPr lang="en-US" dirty="0"/>
              <a:t> C</a:t>
            </a:r>
          </a:p>
          <a:p>
            <a:pPr marL="1219170" lvl="1" indent="-685783">
              <a:buFont typeface="+mj-lt"/>
              <a:buAutoNum type="arabicPeriod" startAt="3"/>
            </a:pPr>
            <a:r>
              <a:rPr lang="en-US" dirty="0" smtClean="0"/>
              <a:t>A </a:t>
            </a:r>
            <a:r>
              <a:rPr lang="sr-Cyrl-RS" dirty="0" smtClean="0"/>
              <a:t>шаље оквир, а </a:t>
            </a:r>
            <a:r>
              <a:rPr lang="en-US" dirty="0" smtClean="0"/>
              <a:t>C </a:t>
            </a:r>
            <a:r>
              <a:rPr lang="sr-Cyrl-RS" dirty="0" smtClean="0"/>
              <a:t>за то време чека</a:t>
            </a:r>
            <a:endParaRPr lang="en-US" dirty="0"/>
          </a:p>
        </p:txBody>
      </p:sp>
      <p:grpSp>
        <p:nvGrpSpPr>
          <p:cNvPr id="20" name="Group 19"/>
          <p:cNvGrpSpPr/>
          <p:nvPr/>
        </p:nvGrpSpPr>
        <p:grpSpPr>
          <a:xfrm>
            <a:off x="431800" y="3335130"/>
            <a:ext cx="7213600" cy="2532271"/>
            <a:chOff x="1752600" y="2190750"/>
            <a:chExt cx="5410200" cy="1899203"/>
          </a:xfrm>
        </p:grpSpPr>
        <p:pic>
          <p:nvPicPr>
            <p:cNvPr id="6" name="Picture 5"/>
            <p:cNvPicPr>
              <a:picLocks noChangeAspect="1" noChangeArrowheads="1"/>
            </p:cNvPicPr>
            <p:nvPr/>
          </p:nvPicPr>
          <p:blipFill rotWithShape="1">
            <a:blip r:embed="rId3" cstate="print"/>
            <a:srcRect t="9997" b="38162"/>
            <a:stretch/>
          </p:blipFill>
          <p:spPr bwMode="auto">
            <a:xfrm>
              <a:off x="1752600" y="2266950"/>
              <a:ext cx="5410200" cy="182300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1" name="Rectangle 10"/>
            <p:cNvSpPr/>
            <p:nvPr/>
          </p:nvSpPr>
          <p:spPr>
            <a:xfrm>
              <a:off x="4572000" y="2190750"/>
              <a:ext cx="1447800" cy="64008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4562475" y="3404153"/>
              <a:ext cx="1447800" cy="64008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/>
            </a:p>
          </p:txBody>
        </p:sp>
        <p:sp>
          <p:nvSpPr>
            <p:cNvPr id="13" name="Rectangle 12"/>
            <p:cNvSpPr/>
            <p:nvPr/>
          </p:nvSpPr>
          <p:spPr>
            <a:xfrm rot="5400000">
              <a:off x="5204460" y="2969813"/>
              <a:ext cx="1447800" cy="64008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/>
            </a:p>
          </p:txBody>
        </p:sp>
        <p:sp>
          <p:nvSpPr>
            <p:cNvPr id="14" name="Rectangle 13"/>
            <p:cNvSpPr/>
            <p:nvPr/>
          </p:nvSpPr>
          <p:spPr>
            <a:xfrm rot="5400000">
              <a:off x="4271814" y="2874222"/>
              <a:ext cx="909745" cy="82296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/>
            </a:p>
          </p:txBody>
        </p:sp>
      </p:grpSp>
      <p:cxnSp>
        <p:nvCxnSpPr>
          <p:cNvPr id="22" name="Straight Arrow Connector 21"/>
          <p:cNvCxnSpPr/>
          <p:nvPr/>
        </p:nvCxnSpPr>
        <p:spPr>
          <a:xfrm>
            <a:off x="2133600" y="4610100"/>
            <a:ext cx="1117600" cy="0"/>
          </a:xfrm>
          <a:prstGeom prst="straightConnector1">
            <a:avLst/>
          </a:prstGeom>
          <a:ln w="76200">
            <a:solidFill>
              <a:schemeClr val="accent3">
                <a:lumMod val="40000"/>
                <a:lumOff val="60000"/>
              </a:schemeClr>
            </a:solidFill>
            <a:tailEnd type="arrow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2133601" y="4054158"/>
            <a:ext cx="1098058" cy="492443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sr-Cyrl-RS" sz="3200" dirty="0" smtClean="0"/>
              <a:t>Оквир</a:t>
            </a:r>
            <a:endParaRPr lang="en-US" sz="3200" dirty="0"/>
          </a:p>
        </p:txBody>
      </p:sp>
      <p:sp>
        <p:nvSpPr>
          <p:cNvPr id="24" name="Rounded Rectangular Callout 23"/>
          <p:cNvSpPr/>
          <p:nvPr/>
        </p:nvSpPr>
        <p:spPr>
          <a:xfrm>
            <a:off x="4896907" y="3457257"/>
            <a:ext cx="1249893" cy="508000"/>
          </a:xfrm>
          <a:prstGeom prst="wedgeRoundRectCallout">
            <a:avLst>
              <a:gd name="adj1" fmla="val -30452"/>
              <a:gd name="adj2" fmla="val 110000"/>
              <a:gd name="adj3" fmla="val 16667"/>
            </a:avLst>
          </a:prstGeom>
          <a:solidFill>
            <a:schemeClr val="accent3">
              <a:lumMod val="20000"/>
              <a:lumOff val="8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sr-Cyrl-RS" sz="2667" dirty="0" smtClean="0">
                <a:solidFill>
                  <a:schemeClr val="tx1"/>
                </a:solidFill>
              </a:rPr>
              <a:t>Чекам</a:t>
            </a:r>
            <a:r>
              <a:rPr lang="en-US" sz="2667" dirty="0" smtClean="0">
                <a:solidFill>
                  <a:schemeClr val="tx1"/>
                </a:solidFill>
              </a:rPr>
              <a:t>...</a:t>
            </a:r>
            <a:endParaRPr lang="en-US" sz="2667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97974428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7CA9478-788D-42C7-BC35-88005760C6DD}" type="slidenum">
              <a:rPr lang="en-US" smtClean="0"/>
              <a:pPr/>
              <a:t>44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MACA – </a:t>
            </a:r>
            <a:r>
              <a:rPr lang="sr-Cyrl-RS" dirty="0" smtClean="0"/>
              <a:t>изложени чворови</a:t>
            </a:r>
            <a:endParaRPr lang="en-US" dirty="0"/>
          </a:p>
        </p:txBody>
      </p:sp>
      <p:sp>
        <p:nvSpPr>
          <p:cNvPr id="10" name="Content Placeholder 9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US" sz="3733" dirty="0">
                <a:sym typeface="Wingdings" pitchFamily="2" charset="2"/>
              </a:rPr>
              <a:t>BA, CD </a:t>
            </a:r>
            <a:r>
              <a:rPr lang="sr-Cyrl-RS" sz="3733" dirty="0" smtClean="0">
                <a:sym typeface="Wingdings" pitchFamily="2" charset="2"/>
              </a:rPr>
              <a:t>као изложени чворови</a:t>
            </a:r>
            <a:endParaRPr lang="en-US" sz="3733" dirty="0"/>
          </a:p>
          <a:p>
            <a:pPr lvl="1"/>
            <a:r>
              <a:rPr lang="en-US" dirty="0" smtClean="0"/>
              <a:t>B </a:t>
            </a:r>
            <a:r>
              <a:rPr lang="sr-Cyrl-RS" dirty="0" smtClean="0"/>
              <a:t>и </a:t>
            </a:r>
            <a:r>
              <a:rPr lang="en-US" dirty="0" smtClean="0"/>
              <a:t>C </a:t>
            </a:r>
            <a:r>
              <a:rPr lang="sr-Cyrl-RS" dirty="0" smtClean="0"/>
              <a:t>шаљу</a:t>
            </a:r>
            <a:r>
              <a:rPr lang="en-US" dirty="0" smtClean="0"/>
              <a:t> RTS </a:t>
            </a:r>
            <a:r>
              <a:rPr lang="sr-Cyrl-RS" dirty="0" smtClean="0"/>
              <a:t>ка</a:t>
            </a:r>
            <a:r>
              <a:rPr lang="en-US" dirty="0" smtClean="0"/>
              <a:t> A </a:t>
            </a:r>
            <a:r>
              <a:rPr lang="sr-Cyrl-RS" dirty="0" smtClean="0"/>
              <a:t>и ка </a:t>
            </a:r>
            <a:r>
              <a:rPr lang="en-US" dirty="0" smtClean="0"/>
              <a:t>D </a:t>
            </a:r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1625600" y="4253703"/>
            <a:ext cx="5466080" cy="666387"/>
            <a:chOff x="1219200" y="3190277"/>
            <a:chExt cx="4099560" cy="499790"/>
          </a:xfrm>
        </p:grpSpPr>
        <p:sp>
          <p:nvSpPr>
            <p:cNvPr id="5" name="Rectangle 4"/>
            <p:cNvSpPr/>
            <p:nvPr/>
          </p:nvSpPr>
          <p:spPr>
            <a:xfrm>
              <a:off x="4953000" y="3205435"/>
              <a:ext cx="365760" cy="484632"/>
            </a:xfrm>
            <a:prstGeom prst="rect">
              <a:avLst/>
            </a:pr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733" dirty="0">
                  <a:solidFill>
                    <a:schemeClr val="tx1"/>
                  </a:solidFill>
                </a:rPr>
                <a:t>D</a:t>
              </a:r>
            </a:p>
          </p:txBody>
        </p:sp>
        <p:sp>
          <p:nvSpPr>
            <p:cNvPr id="15" name="Rectangle 14"/>
            <p:cNvSpPr/>
            <p:nvPr/>
          </p:nvSpPr>
          <p:spPr>
            <a:xfrm>
              <a:off x="3749040" y="3205435"/>
              <a:ext cx="365760" cy="484632"/>
            </a:xfrm>
            <a:prstGeom prst="rect">
              <a:avLst/>
            </a:pr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733" dirty="0">
                  <a:solidFill>
                    <a:schemeClr val="tx1"/>
                  </a:solidFill>
                </a:rPr>
                <a:t>C</a:t>
              </a:r>
            </a:p>
          </p:txBody>
        </p:sp>
        <p:sp>
          <p:nvSpPr>
            <p:cNvPr id="16" name="Rectangle 15"/>
            <p:cNvSpPr/>
            <p:nvPr/>
          </p:nvSpPr>
          <p:spPr>
            <a:xfrm>
              <a:off x="2438400" y="3205435"/>
              <a:ext cx="365760" cy="484632"/>
            </a:xfrm>
            <a:prstGeom prst="rect">
              <a:avLst/>
            </a:pr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733" dirty="0">
                  <a:solidFill>
                    <a:schemeClr val="tx1"/>
                  </a:solidFill>
                </a:rPr>
                <a:t>B</a:t>
              </a:r>
            </a:p>
          </p:txBody>
        </p:sp>
        <p:sp>
          <p:nvSpPr>
            <p:cNvPr id="17" name="Rectangle 16"/>
            <p:cNvSpPr/>
            <p:nvPr/>
          </p:nvSpPr>
          <p:spPr>
            <a:xfrm>
              <a:off x="1219200" y="3190277"/>
              <a:ext cx="365760" cy="484632"/>
            </a:xfrm>
            <a:prstGeom prst="rect">
              <a:avLst/>
            </a:pr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733" dirty="0">
                  <a:solidFill>
                    <a:schemeClr val="tx1"/>
                  </a:solidFill>
                </a:rPr>
                <a:t>A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347113756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7CA9478-788D-42C7-BC35-88005760C6DD}" type="slidenum">
              <a:rPr lang="en-US" smtClean="0"/>
              <a:pPr/>
              <a:t>45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MACA – </a:t>
            </a:r>
            <a:r>
              <a:rPr lang="sr-Cyrl-RS" dirty="0" smtClean="0"/>
              <a:t>изложени чворови </a:t>
            </a:r>
            <a:r>
              <a:rPr lang="en-US" dirty="0" smtClean="0"/>
              <a:t>(2)</a:t>
            </a:r>
            <a:endParaRPr lang="en-US" dirty="0"/>
          </a:p>
        </p:txBody>
      </p:sp>
      <p:sp>
        <p:nvSpPr>
          <p:cNvPr id="10" name="Content Placeholder 9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US" sz="3733" dirty="0">
                <a:sym typeface="Wingdings" pitchFamily="2" charset="2"/>
              </a:rPr>
              <a:t>BA, CD </a:t>
            </a:r>
            <a:r>
              <a:rPr lang="sr-Cyrl-RS" sz="3733" dirty="0" smtClean="0">
                <a:sym typeface="Wingdings" pitchFamily="2" charset="2"/>
              </a:rPr>
              <a:t>као изложени чворови</a:t>
            </a:r>
            <a:endParaRPr lang="en-US" sz="3733" dirty="0" smtClean="0"/>
          </a:p>
          <a:p>
            <a:pPr lvl="1"/>
            <a:r>
              <a:rPr lang="en-US" dirty="0" smtClean="0"/>
              <a:t>A </a:t>
            </a:r>
            <a:r>
              <a:rPr lang="sr-Cyrl-RS" dirty="0" smtClean="0"/>
              <a:t>и </a:t>
            </a:r>
            <a:r>
              <a:rPr lang="en-US" dirty="0" smtClean="0"/>
              <a:t>D </a:t>
            </a:r>
            <a:r>
              <a:rPr lang="sr-Cyrl-RS" dirty="0" smtClean="0"/>
              <a:t>шаљу</a:t>
            </a:r>
            <a:r>
              <a:rPr lang="en-US" dirty="0" smtClean="0"/>
              <a:t> CTS </a:t>
            </a:r>
            <a:r>
              <a:rPr lang="sr-Cyrl-RS" dirty="0" smtClean="0"/>
              <a:t>ка</a:t>
            </a:r>
            <a:r>
              <a:rPr lang="en-US" dirty="0" smtClean="0"/>
              <a:t> B </a:t>
            </a:r>
            <a:r>
              <a:rPr lang="sr-Cyrl-RS" dirty="0" smtClean="0"/>
              <a:t>и ка</a:t>
            </a:r>
            <a:r>
              <a:rPr lang="en-US" dirty="0" smtClean="0"/>
              <a:t> C </a:t>
            </a:r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1625600" y="4253703"/>
            <a:ext cx="5466080" cy="666387"/>
            <a:chOff x="1219200" y="3190277"/>
            <a:chExt cx="4099560" cy="499790"/>
          </a:xfrm>
        </p:grpSpPr>
        <p:sp>
          <p:nvSpPr>
            <p:cNvPr id="5" name="Rectangle 4"/>
            <p:cNvSpPr/>
            <p:nvPr/>
          </p:nvSpPr>
          <p:spPr>
            <a:xfrm>
              <a:off x="4953000" y="3205435"/>
              <a:ext cx="365760" cy="484632"/>
            </a:xfrm>
            <a:prstGeom prst="rect">
              <a:avLst/>
            </a:pr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733" dirty="0">
                  <a:solidFill>
                    <a:schemeClr val="tx1"/>
                  </a:solidFill>
                </a:rPr>
                <a:t>D</a:t>
              </a:r>
            </a:p>
          </p:txBody>
        </p:sp>
        <p:sp>
          <p:nvSpPr>
            <p:cNvPr id="15" name="Rectangle 14"/>
            <p:cNvSpPr/>
            <p:nvPr/>
          </p:nvSpPr>
          <p:spPr>
            <a:xfrm>
              <a:off x="3749040" y="3205435"/>
              <a:ext cx="365760" cy="484632"/>
            </a:xfrm>
            <a:prstGeom prst="rect">
              <a:avLst/>
            </a:pr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733" dirty="0">
                  <a:solidFill>
                    <a:schemeClr val="tx1"/>
                  </a:solidFill>
                </a:rPr>
                <a:t>C</a:t>
              </a:r>
            </a:p>
          </p:txBody>
        </p:sp>
        <p:sp>
          <p:nvSpPr>
            <p:cNvPr id="16" name="Rectangle 15"/>
            <p:cNvSpPr/>
            <p:nvPr/>
          </p:nvSpPr>
          <p:spPr>
            <a:xfrm>
              <a:off x="2438400" y="3205435"/>
              <a:ext cx="365760" cy="484632"/>
            </a:xfrm>
            <a:prstGeom prst="rect">
              <a:avLst/>
            </a:pr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733" dirty="0">
                  <a:solidFill>
                    <a:schemeClr val="tx1"/>
                  </a:solidFill>
                </a:rPr>
                <a:t>B</a:t>
              </a:r>
            </a:p>
          </p:txBody>
        </p:sp>
        <p:sp>
          <p:nvSpPr>
            <p:cNvPr id="17" name="Rectangle 16"/>
            <p:cNvSpPr/>
            <p:nvPr/>
          </p:nvSpPr>
          <p:spPr>
            <a:xfrm>
              <a:off x="1219200" y="3190277"/>
              <a:ext cx="365760" cy="484632"/>
            </a:xfrm>
            <a:prstGeom prst="rect">
              <a:avLst/>
            </a:pr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733" dirty="0">
                  <a:solidFill>
                    <a:schemeClr val="tx1"/>
                  </a:solidFill>
                </a:rPr>
                <a:t>A</a:t>
              </a:r>
            </a:p>
          </p:txBody>
        </p:sp>
      </p:grpSp>
      <p:cxnSp>
        <p:nvCxnSpPr>
          <p:cNvPr id="19" name="Straight Arrow Connector 18"/>
          <p:cNvCxnSpPr/>
          <p:nvPr/>
        </p:nvCxnSpPr>
        <p:spPr>
          <a:xfrm>
            <a:off x="5486400" y="4541809"/>
            <a:ext cx="1117600" cy="0"/>
          </a:xfrm>
          <a:prstGeom prst="straightConnector1">
            <a:avLst/>
          </a:prstGeom>
          <a:ln w="38100">
            <a:solidFill>
              <a:schemeClr val="accent3">
                <a:lumMod val="40000"/>
                <a:lumOff val="60000"/>
              </a:schemeClr>
            </a:solidFill>
            <a:prstDash val="soli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5679053" y="4049367"/>
            <a:ext cx="606320" cy="492443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3200" dirty="0"/>
              <a:t>RTS</a:t>
            </a:r>
          </a:p>
        </p:txBody>
      </p:sp>
      <p:cxnSp>
        <p:nvCxnSpPr>
          <p:cNvPr id="21" name="Straight Arrow Connector 20"/>
          <p:cNvCxnSpPr/>
          <p:nvPr/>
        </p:nvCxnSpPr>
        <p:spPr>
          <a:xfrm flipH="1">
            <a:off x="2144147" y="4520801"/>
            <a:ext cx="1117600" cy="0"/>
          </a:xfrm>
          <a:prstGeom prst="straightConnector1">
            <a:avLst/>
          </a:prstGeom>
          <a:ln w="38100">
            <a:solidFill>
              <a:schemeClr val="accent3">
                <a:lumMod val="40000"/>
                <a:lumOff val="60000"/>
              </a:schemeClr>
            </a:solidFill>
            <a:prstDash val="soli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2442707" y="4028359"/>
            <a:ext cx="606320" cy="492443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3200" dirty="0"/>
              <a:t>RTS</a:t>
            </a:r>
          </a:p>
        </p:txBody>
      </p:sp>
      <p:cxnSp>
        <p:nvCxnSpPr>
          <p:cNvPr id="23" name="Straight Arrow Connector 22"/>
          <p:cNvCxnSpPr/>
          <p:nvPr/>
        </p:nvCxnSpPr>
        <p:spPr>
          <a:xfrm>
            <a:off x="3759200" y="4445000"/>
            <a:ext cx="1117600" cy="0"/>
          </a:xfrm>
          <a:prstGeom prst="straightConnector1">
            <a:avLst/>
          </a:prstGeom>
          <a:ln w="38100">
            <a:solidFill>
              <a:schemeClr val="accent3">
                <a:lumMod val="40000"/>
                <a:lumOff val="60000"/>
              </a:schemeClr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 flipH="1">
            <a:off x="3860800" y="4648200"/>
            <a:ext cx="1117600" cy="0"/>
          </a:xfrm>
          <a:prstGeom prst="straightConnector1">
            <a:avLst/>
          </a:prstGeom>
          <a:ln w="38100">
            <a:solidFill>
              <a:schemeClr val="accent3">
                <a:lumMod val="40000"/>
                <a:lumOff val="60000"/>
              </a:schemeClr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54133642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7CA9478-788D-42C7-BC35-88005760C6DD}" type="slidenum">
              <a:rPr lang="en-US" smtClean="0"/>
              <a:pPr/>
              <a:t>46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MACA – </a:t>
            </a:r>
            <a:r>
              <a:rPr lang="sr-Cyrl-RS" dirty="0" smtClean="0"/>
              <a:t>изложени чворови </a:t>
            </a:r>
            <a:r>
              <a:rPr lang="en-US" dirty="0" smtClean="0"/>
              <a:t>(3)</a:t>
            </a:r>
            <a:endParaRPr lang="en-US" dirty="0"/>
          </a:p>
        </p:txBody>
      </p:sp>
      <p:sp>
        <p:nvSpPr>
          <p:cNvPr id="10" name="Content Placeholder 9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US" sz="3733" dirty="0">
                <a:sym typeface="Wingdings" pitchFamily="2" charset="2"/>
              </a:rPr>
              <a:t>BA, CD </a:t>
            </a:r>
            <a:r>
              <a:rPr lang="sr-Cyrl-RS" sz="3733" dirty="0" smtClean="0">
                <a:sym typeface="Wingdings" pitchFamily="2" charset="2"/>
              </a:rPr>
              <a:t>као изложени чворови</a:t>
            </a:r>
            <a:endParaRPr lang="en-US" sz="3733" dirty="0"/>
          </a:p>
          <a:p>
            <a:pPr lvl="1"/>
            <a:r>
              <a:rPr lang="en-US" dirty="0"/>
              <a:t>A </a:t>
            </a:r>
            <a:r>
              <a:rPr lang="sr-Cyrl-RS" dirty="0" smtClean="0"/>
              <a:t>и </a:t>
            </a:r>
            <a:r>
              <a:rPr lang="en-US" dirty="0" smtClean="0"/>
              <a:t>D </a:t>
            </a:r>
            <a:r>
              <a:rPr lang="sr-Cyrl-RS" dirty="0" smtClean="0"/>
              <a:t>шаљу </a:t>
            </a:r>
            <a:r>
              <a:rPr lang="en-US" dirty="0" smtClean="0"/>
              <a:t>CTS </a:t>
            </a:r>
            <a:r>
              <a:rPr lang="sr-Cyrl-RS" dirty="0" smtClean="0"/>
              <a:t>ка</a:t>
            </a:r>
            <a:r>
              <a:rPr lang="en-US" dirty="0" smtClean="0"/>
              <a:t> </a:t>
            </a:r>
            <a:r>
              <a:rPr lang="en-US" dirty="0"/>
              <a:t>B </a:t>
            </a:r>
            <a:r>
              <a:rPr lang="sr-Cyrl-RS" dirty="0" smtClean="0"/>
              <a:t>и ка </a:t>
            </a:r>
            <a:r>
              <a:rPr lang="en-US" dirty="0" smtClean="0"/>
              <a:t>C </a:t>
            </a:r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1625600" y="4253703"/>
            <a:ext cx="5466080" cy="666387"/>
            <a:chOff x="1219200" y="3190277"/>
            <a:chExt cx="4099560" cy="499790"/>
          </a:xfrm>
        </p:grpSpPr>
        <p:sp>
          <p:nvSpPr>
            <p:cNvPr id="5" name="Rectangle 4"/>
            <p:cNvSpPr/>
            <p:nvPr/>
          </p:nvSpPr>
          <p:spPr>
            <a:xfrm>
              <a:off x="4953000" y="3205435"/>
              <a:ext cx="365760" cy="484632"/>
            </a:xfrm>
            <a:prstGeom prst="rect">
              <a:avLst/>
            </a:pr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733" dirty="0">
                  <a:solidFill>
                    <a:schemeClr val="tx1"/>
                  </a:solidFill>
                </a:rPr>
                <a:t>D</a:t>
              </a:r>
            </a:p>
          </p:txBody>
        </p:sp>
        <p:sp>
          <p:nvSpPr>
            <p:cNvPr id="15" name="Rectangle 14"/>
            <p:cNvSpPr/>
            <p:nvPr/>
          </p:nvSpPr>
          <p:spPr>
            <a:xfrm>
              <a:off x="3749040" y="3205435"/>
              <a:ext cx="365760" cy="484632"/>
            </a:xfrm>
            <a:prstGeom prst="rect">
              <a:avLst/>
            </a:pr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733" dirty="0">
                  <a:solidFill>
                    <a:schemeClr val="tx1"/>
                  </a:solidFill>
                </a:rPr>
                <a:t>C</a:t>
              </a:r>
            </a:p>
          </p:txBody>
        </p:sp>
        <p:sp>
          <p:nvSpPr>
            <p:cNvPr id="16" name="Rectangle 15"/>
            <p:cNvSpPr/>
            <p:nvPr/>
          </p:nvSpPr>
          <p:spPr>
            <a:xfrm>
              <a:off x="2438400" y="3205435"/>
              <a:ext cx="365760" cy="484632"/>
            </a:xfrm>
            <a:prstGeom prst="rect">
              <a:avLst/>
            </a:pr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733" dirty="0">
                  <a:solidFill>
                    <a:schemeClr val="tx1"/>
                  </a:solidFill>
                </a:rPr>
                <a:t>B</a:t>
              </a:r>
            </a:p>
          </p:txBody>
        </p:sp>
        <p:sp>
          <p:nvSpPr>
            <p:cNvPr id="17" name="Rectangle 16"/>
            <p:cNvSpPr/>
            <p:nvPr/>
          </p:nvSpPr>
          <p:spPr>
            <a:xfrm>
              <a:off x="1219200" y="3190277"/>
              <a:ext cx="365760" cy="484632"/>
            </a:xfrm>
            <a:prstGeom prst="rect">
              <a:avLst/>
            </a:pr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733" dirty="0">
                  <a:solidFill>
                    <a:schemeClr val="tx1"/>
                  </a:solidFill>
                </a:rPr>
                <a:t>A</a:t>
              </a:r>
            </a:p>
          </p:txBody>
        </p:sp>
      </p:grpSp>
      <p:cxnSp>
        <p:nvCxnSpPr>
          <p:cNvPr id="19" name="Straight Arrow Connector 18"/>
          <p:cNvCxnSpPr/>
          <p:nvPr/>
        </p:nvCxnSpPr>
        <p:spPr>
          <a:xfrm>
            <a:off x="5486400" y="4541809"/>
            <a:ext cx="1117600" cy="0"/>
          </a:xfrm>
          <a:prstGeom prst="straightConnector1">
            <a:avLst/>
          </a:prstGeom>
          <a:ln w="38100">
            <a:solidFill>
              <a:schemeClr val="accent3">
                <a:lumMod val="40000"/>
                <a:lumOff val="60000"/>
              </a:schemeClr>
            </a:solidFill>
            <a:prstDash val="soli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5679053" y="4049367"/>
            <a:ext cx="606320" cy="492443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3200" dirty="0"/>
              <a:t>RTS</a:t>
            </a:r>
          </a:p>
        </p:txBody>
      </p:sp>
      <p:cxnSp>
        <p:nvCxnSpPr>
          <p:cNvPr id="21" name="Straight Arrow Connector 20"/>
          <p:cNvCxnSpPr/>
          <p:nvPr/>
        </p:nvCxnSpPr>
        <p:spPr>
          <a:xfrm flipH="1">
            <a:off x="2144147" y="4520801"/>
            <a:ext cx="1117600" cy="0"/>
          </a:xfrm>
          <a:prstGeom prst="straightConnector1">
            <a:avLst/>
          </a:prstGeom>
          <a:ln w="38100">
            <a:solidFill>
              <a:schemeClr val="accent3">
                <a:lumMod val="40000"/>
                <a:lumOff val="60000"/>
              </a:schemeClr>
            </a:solidFill>
            <a:prstDash val="soli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2442707" y="4028359"/>
            <a:ext cx="606320" cy="492443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3200" dirty="0"/>
              <a:t>RTS</a:t>
            </a:r>
          </a:p>
        </p:txBody>
      </p:sp>
      <p:cxnSp>
        <p:nvCxnSpPr>
          <p:cNvPr id="23" name="Straight Arrow Connector 22"/>
          <p:cNvCxnSpPr/>
          <p:nvPr/>
        </p:nvCxnSpPr>
        <p:spPr>
          <a:xfrm>
            <a:off x="3759200" y="4445000"/>
            <a:ext cx="1117600" cy="0"/>
          </a:xfrm>
          <a:prstGeom prst="straightConnector1">
            <a:avLst/>
          </a:prstGeom>
          <a:ln w="38100">
            <a:solidFill>
              <a:schemeClr val="accent3">
                <a:lumMod val="40000"/>
                <a:lumOff val="60000"/>
              </a:schemeClr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 flipH="1">
            <a:off x="3860800" y="4648200"/>
            <a:ext cx="1117600" cy="0"/>
          </a:xfrm>
          <a:prstGeom prst="straightConnector1">
            <a:avLst/>
          </a:prstGeom>
          <a:ln w="38100">
            <a:solidFill>
              <a:schemeClr val="accent3">
                <a:lumMod val="40000"/>
                <a:lumOff val="60000"/>
              </a:schemeClr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 flipH="1">
            <a:off x="5486400" y="4749800"/>
            <a:ext cx="1117600" cy="0"/>
          </a:xfrm>
          <a:prstGeom prst="straightConnector1">
            <a:avLst/>
          </a:prstGeom>
          <a:ln w="38100">
            <a:solidFill>
              <a:schemeClr val="accent3">
                <a:lumMod val="40000"/>
                <a:lumOff val="6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5741698" y="4720414"/>
            <a:ext cx="609141" cy="492443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3200" dirty="0"/>
              <a:t>CTS</a:t>
            </a:r>
          </a:p>
        </p:txBody>
      </p:sp>
      <p:cxnSp>
        <p:nvCxnSpPr>
          <p:cNvPr id="26" name="Straight Arrow Connector 25"/>
          <p:cNvCxnSpPr/>
          <p:nvPr/>
        </p:nvCxnSpPr>
        <p:spPr>
          <a:xfrm>
            <a:off x="2133600" y="4779187"/>
            <a:ext cx="1117600" cy="0"/>
          </a:xfrm>
          <a:prstGeom prst="straightConnector1">
            <a:avLst/>
          </a:prstGeom>
          <a:ln w="38100">
            <a:solidFill>
              <a:schemeClr val="accent3">
                <a:lumMod val="40000"/>
                <a:lumOff val="6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>
            <a:off x="2388898" y="4749801"/>
            <a:ext cx="609141" cy="492443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3200" dirty="0"/>
              <a:t>CTS</a:t>
            </a:r>
          </a:p>
        </p:txBody>
      </p:sp>
      <p:sp>
        <p:nvSpPr>
          <p:cNvPr id="28" name="Rounded Rectangular Callout 27"/>
          <p:cNvSpPr/>
          <p:nvPr/>
        </p:nvSpPr>
        <p:spPr>
          <a:xfrm>
            <a:off x="4896907" y="3457257"/>
            <a:ext cx="1249893" cy="508000"/>
          </a:xfrm>
          <a:prstGeom prst="wedgeRoundRectCallout">
            <a:avLst>
              <a:gd name="adj1" fmla="val -30452"/>
              <a:gd name="adj2" fmla="val 110000"/>
              <a:gd name="adj3" fmla="val 16667"/>
            </a:avLst>
          </a:prstGeom>
          <a:solidFill>
            <a:schemeClr val="accent3">
              <a:lumMod val="20000"/>
              <a:lumOff val="8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sr-Cyrl-RS" sz="2667" dirty="0" smtClean="0">
                <a:solidFill>
                  <a:schemeClr val="tx1"/>
                </a:solidFill>
              </a:rPr>
              <a:t>Све ОК</a:t>
            </a:r>
            <a:endParaRPr lang="en-US" sz="2667" dirty="0">
              <a:solidFill>
                <a:schemeClr val="tx1"/>
              </a:solidFill>
            </a:endParaRPr>
          </a:p>
        </p:txBody>
      </p:sp>
      <p:sp>
        <p:nvSpPr>
          <p:cNvPr id="29" name="Rounded Rectangular Callout 28"/>
          <p:cNvSpPr/>
          <p:nvPr/>
        </p:nvSpPr>
        <p:spPr>
          <a:xfrm>
            <a:off x="3169707" y="3457257"/>
            <a:ext cx="1249893" cy="508000"/>
          </a:xfrm>
          <a:prstGeom prst="wedgeRoundRectCallout">
            <a:avLst>
              <a:gd name="adj1" fmla="val -30452"/>
              <a:gd name="adj2" fmla="val 110000"/>
              <a:gd name="adj3" fmla="val 16667"/>
            </a:avLst>
          </a:prstGeom>
          <a:solidFill>
            <a:schemeClr val="accent3">
              <a:lumMod val="20000"/>
              <a:lumOff val="8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sr-Cyrl-RS" sz="2667" dirty="0" smtClean="0">
                <a:solidFill>
                  <a:schemeClr val="tx1"/>
                </a:solidFill>
              </a:rPr>
              <a:t>Све ОК</a:t>
            </a:r>
            <a:endParaRPr lang="en-US" sz="2667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6036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7CA9478-788D-42C7-BC35-88005760C6DD}" type="slidenum">
              <a:rPr lang="en-US" smtClean="0"/>
              <a:pPr/>
              <a:t>47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MACA – </a:t>
            </a:r>
            <a:r>
              <a:rPr lang="sr-Cyrl-RS" dirty="0" smtClean="0"/>
              <a:t>изложени чворови </a:t>
            </a:r>
            <a:r>
              <a:rPr lang="en-US" dirty="0" smtClean="0"/>
              <a:t>(4)</a:t>
            </a:r>
            <a:endParaRPr lang="en-US" dirty="0"/>
          </a:p>
        </p:txBody>
      </p:sp>
      <p:sp>
        <p:nvSpPr>
          <p:cNvPr id="10" name="Content Placeholder 9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US" sz="3733" dirty="0">
                <a:sym typeface="Wingdings" pitchFamily="2" charset="2"/>
              </a:rPr>
              <a:t>BA, CD </a:t>
            </a:r>
            <a:r>
              <a:rPr lang="sr-Cyrl-RS" sz="3733" dirty="0" smtClean="0">
                <a:sym typeface="Wingdings" pitchFamily="2" charset="2"/>
              </a:rPr>
              <a:t>као изложени чворови</a:t>
            </a:r>
            <a:endParaRPr lang="en-US" sz="3733" dirty="0"/>
          </a:p>
          <a:p>
            <a:pPr lvl="1"/>
            <a:r>
              <a:rPr lang="en-US" dirty="0" smtClean="0"/>
              <a:t>A </a:t>
            </a:r>
            <a:r>
              <a:rPr lang="sr-Cyrl-RS" dirty="0" smtClean="0"/>
              <a:t>и </a:t>
            </a:r>
            <a:r>
              <a:rPr lang="en-US" dirty="0" smtClean="0"/>
              <a:t>D </a:t>
            </a:r>
            <a:r>
              <a:rPr lang="sr-Cyrl-RS" dirty="0" smtClean="0"/>
              <a:t>шаљу </a:t>
            </a:r>
            <a:r>
              <a:rPr lang="en-US" dirty="0" smtClean="0"/>
              <a:t>CTS </a:t>
            </a:r>
            <a:r>
              <a:rPr lang="sr-Cyrl-RS" dirty="0" smtClean="0"/>
              <a:t>ка </a:t>
            </a:r>
            <a:r>
              <a:rPr lang="en-US" dirty="0" smtClean="0"/>
              <a:t>B </a:t>
            </a:r>
            <a:r>
              <a:rPr lang="sr-Cyrl-RS" dirty="0" smtClean="0"/>
              <a:t>и ка </a:t>
            </a:r>
            <a:r>
              <a:rPr lang="en-US" dirty="0" smtClean="0"/>
              <a:t>C </a:t>
            </a:r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1625600" y="4253703"/>
            <a:ext cx="5466080" cy="666387"/>
            <a:chOff x="1219200" y="3190277"/>
            <a:chExt cx="4099560" cy="499790"/>
          </a:xfrm>
        </p:grpSpPr>
        <p:sp>
          <p:nvSpPr>
            <p:cNvPr id="5" name="Rectangle 4"/>
            <p:cNvSpPr/>
            <p:nvPr/>
          </p:nvSpPr>
          <p:spPr>
            <a:xfrm>
              <a:off x="4953000" y="3205435"/>
              <a:ext cx="365760" cy="484632"/>
            </a:xfrm>
            <a:prstGeom prst="rect">
              <a:avLst/>
            </a:pr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733" dirty="0">
                  <a:solidFill>
                    <a:schemeClr val="tx1"/>
                  </a:solidFill>
                </a:rPr>
                <a:t>D</a:t>
              </a:r>
            </a:p>
          </p:txBody>
        </p:sp>
        <p:sp>
          <p:nvSpPr>
            <p:cNvPr id="15" name="Rectangle 14"/>
            <p:cNvSpPr/>
            <p:nvPr/>
          </p:nvSpPr>
          <p:spPr>
            <a:xfrm>
              <a:off x="3749040" y="3205435"/>
              <a:ext cx="365760" cy="484632"/>
            </a:xfrm>
            <a:prstGeom prst="rect">
              <a:avLst/>
            </a:pr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733" dirty="0">
                  <a:solidFill>
                    <a:schemeClr val="tx1"/>
                  </a:solidFill>
                </a:rPr>
                <a:t>C</a:t>
              </a:r>
            </a:p>
          </p:txBody>
        </p:sp>
        <p:sp>
          <p:nvSpPr>
            <p:cNvPr id="16" name="Rectangle 15"/>
            <p:cNvSpPr/>
            <p:nvPr/>
          </p:nvSpPr>
          <p:spPr>
            <a:xfrm>
              <a:off x="2438400" y="3205435"/>
              <a:ext cx="365760" cy="484632"/>
            </a:xfrm>
            <a:prstGeom prst="rect">
              <a:avLst/>
            </a:pr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733" dirty="0">
                  <a:solidFill>
                    <a:schemeClr val="tx1"/>
                  </a:solidFill>
                </a:rPr>
                <a:t>B</a:t>
              </a:r>
            </a:p>
          </p:txBody>
        </p:sp>
        <p:sp>
          <p:nvSpPr>
            <p:cNvPr id="17" name="Rectangle 16"/>
            <p:cNvSpPr/>
            <p:nvPr/>
          </p:nvSpPr>
          <p:spPr>
            <a:xfrm>
              <a:off x="1219200" y="3190277"/>
              <a:ext cx="365760" cy="484632"/>
            </a:xfrm>
            <a:prstGeom prst="rect">
              <a:avLst/>
            </a:pr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733" dirty="0">
                  <a:solidFill>
                    <a:schemeClr val="tx1"/>
                  </a:solidFill>
                </a:rPr>
                <a:t>A</a:t>
              </a:r>
            </a:p>
          </p:txBody>
        </p:sp>
      </p:grpSp>
      <p:cxnSp>
        <p:nvCxnSpPr>
          <p:cNvPr id="18" name="Straight Arrow Connector 17"/>
          <p:cNvCxnSpPr/>
          <p:nvPr/>
        </p:nvCxnSpPr>
        <p:spPr>
          <a:xfrm>
            <a:off x="5486400" y="4610100"/>
            <a:ext cx="1117600" cy="0"/>
          </a:xfrm>
          <a:prstGeom prst="straightConnector1">
            <a:avLst/>
          </a:prstGeom>
          <a:ln w="76200">
            <a:solidFill>
              <a:schemeClr val="accent3">
                <a:lumMod val="40000"/>
                <a:lumOff val="60000"/>
              </a:schemeClr>
            </a:solidFill>
            <a:tailEnd type="arrow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5552259" y="4054158"/>
            <a:ext cx="1098058" cy="492443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sr-Cyrl-RS" sz="3200" dirty="0" smtClean="0"/>
              <a:t>Оквир</a:t>
            </a:r>
            <a:endParaRPr lang="en-US" sz="3200" dirty="0"/>
          </a:p>
        </p:txBody>
      </p:sp>
      <p:cxnSp>
        <p:nvCxnSpPr>
          <p:cNvPr id="26" name="Straight Arrow Connector 25"/>
          <p:cNvCxnSpPr/>
          <p:nvPr/>
        </p:nvCxnSpPr>
        <p:spPr>
          <a:xfrm flipH="1">
            <a:off x="2133600" y="4597400"/>
            <a:ext cx="1117600" cy="0"/>
          </a:xfrm>
          <a:prstGeom prst="straightConnector1">
            <a:avLst/>
          </a:prstGeom>
          <a:ln w="76200">
            <a:solidFill>
              <a:schemeClr val="accent3">
                <a:lumMod val="40000"/>
                <a:lumOff val="60000"/>
              </a:schemeClr>
            </a:solidFill>
            <a:tailEnd type="arrow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>
            <a:off x="2133601" y="4041458"/>
            <a:ext cx="1098058" cy="492443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sr-Cyrl-RS" sz="3200" dirty="0" smtClean="0"/>
              <a:t>Оквир</a:t>
            </a:r>
            <a:endParaRPr lang="en-US" sz="3200" dirty="0"/>
          </a:p>
        </p:txBody>
      </p:sp>
      <p:cxnSp>
        <p:nvCxnSpPr>
          <p:cNvPr id="19" name="Straight Arrow Connector 18"/>
          <p:cNvCxnSpPr/>
          <p:nvPr/>
        </p:nvCxnSpPr>
        <p:spPr>
          <a:xfrm flipH="1">
            <a:off x="3881120" y="4445000"/>
            <a:ext cx="1117600" cy="0"/>
          </a:xfrm>
          <a:prstGeom prst="straightConnector1">
            <a:avLst/>
          </a:prstGeom>
          <a:ln w="57150">
            <a:solidFill>
              <a:schemeClr val="accent3">
                <a:lumMod val="40000"/>
                <a:lumOff val="60000"/>
              </a:schemeClr>
            </a:solidFill>
            <a:prstDash val="sysDot"/>
            <a:tailEnd type="arrow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>
            <a:off x="3738880" y="4818655"/>
            <a:ext cx="1117600" cy="0"/>
          </a:xfrm>
          <a:prstGeom prst="straightConnector1">
            <a:avLst/>
          </a:prstGeom>
          <a:ln w="57150">
            <a:solidFill>
              <a:schemeClr val="accent3">
                <a:lumMod val="40000"/>
                <a:lumOff val="60000"/>
              </a:schemeClr>
            </a:solidFill>
            <a:prstDash val="sysDot"/>
            <a:tailEnd type="arrow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072190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Модерни (Комутирани) Етернет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>
            <a:normAutofit/>
          </a:bodyPr>
          <a:lstStyle/>
          <a:p>
            <a:r>
              <a:rPr lang="sr-Cyrl-RS" dirty="0" smtClean="0"/>
              <a:t>Етернет са скретницама</a:t>
            </a:r>
            <a:r>
              <a:rPr lang="en-US" dirty="0" smtClean="0"/>
              <a:t>/</a:t>
            </a:r>
            <a:r>
              <a:rPr lang="sr-Cyrl-RS" dirty="0" smtClean="0"/>
              <a:t>разводницима (</a:t>
            </a:r>
            <a:r>
              <a:rPr lang="sr-Latn-RS" dirty="0" smtClean="0"/>
              <a:t>switched Ethernet)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76831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Тема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4294967295"/>
          </p:nvPr>
        </p:nvSpPr>
        <p:spPr>
          <a:xfrm>
            <a:off x="304799" y="1397000"/>
            <a:ext cx="10605655" cy="477520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sr-Cyrl-RS" sz="3733" dirty="0" smtClean="0"/>
              <a:t>Ова тема заправо не потпада под </a:t>
            </a:r>
            <a:r>
              <a:rPr lang="sr-Latn-RS" sz="3733" dirty="0" smtClean="0"/>
              <a:t>MAC</a:t>
            </a:r>
            <a:endParaRPr lang="sr-Cyrl-RS" sz="3733" dirty="0" smtClean="0"/>
          </a:p>
          <a:p>
            <a:pPr lvl="1"/>
            <a:r>
              <a:rPr lang="sr-Cyrl-RS" sz="3333" dirty="0" smtClean="0"/>
              <a:t>Али је ипак изучавамо овде </a:t>
            </a:r>
            <a:br>
              <a:rPr lang="sr-Cyrl-RS" sz="3333" dirty="0" smtClean="0"/>
            </a:br>
            <a:r>
              <a:rPr lang="sr-Cyrl-RS" sz="3333" dirty="0" smtClean="0"/>
              <a:t>да би комплетирали причу о Етернету</a:t>
            </a:r>
          </a:p>
          <a:p>
            <a:pPr lvl="1"/>
            <a:r>
              <a:rPr lang="sr-Cyrl-RS" sz="3333" dirty="0" smtClean="0"/>
              <a:t>За повезивање чворова се користе скретнице</a:t>
            </a:r>
          </a:p>
          <a:p>
            <a:pPr lvl="1"/>
            <a:r>
              <a:rPr lang="sr-Cyrl-RS" sz="3333" dirty="0" smtClean="0"/>
              <a:t>Канали се на хардверском нивоу раздвајају</a:t>
            </a:r>
            <a:endParaRPr lang="en-US" sz="3733" dirty="0"/>
          </a:p>
          <a:p>
            <a:endParaRPr lang="en-US" sz="3733" dirty="0"/>
          </a:p>
        </p:txBody>
      </p:sp>
      <p:grpSp>
        <p:nvGrpSpPr>
          <p:cNvPr id="42" name="Group 41"/>
          <p:cNvGrpSpPr/>
          <p:nvPr/>
        </p:nvGrpSpPr>
        <p:grpSpPr>
          <a:xfrm>
            <a:off x="1341965" y="4151162"/>
            <a:ext cx="5160435" cy="1616793"/>
            <a:chOff x="655637" y="2952750"/>
            <a:chExt cx="3870326" cy="1212595"/>
          </a:xfrm>
        </p:grpSpPr>
        <p:grpSp>
          <p:nvGrpSpPr>
            <p:cNvPr id="36" name="Group 35"/>
            <p:cNvGrpSpPr/>
            <p:nvPr/>
          </p:nvGrpSpPr>
          <p:grpSpPr>
            <a:xfrm>
              <a:off x="655637" y="2952750"/>
              <a:ext cx="3870326" cy="922104"/>
              <a:chOff x="-241303" y="3258898"/>
              <a:chExt cx="3870326" cy="922104"/>
            </a:xfrm>
          </p:grpSpPr>
          <p:pic>
            <p:nvPicPr>
              <p:cNvPr id="12" name="Picture 11"/>
              <p:cNvPicPr>
                <a:picLocks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236660" y="3481656"/>
                <a:ext cx="868363" cy="3646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3" name="Picture 12"/>
              <p:cNvPicPr>
                <a:picLocks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730497" y="3803681"/>
                <a:ext cx="868363" cy="3646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cxnSp>
            <p:nvCxnSpPr>
              <p:cNvPr id="27" name="Straight Connector 26"/>
              <p:cNvCxnSpPr>
                <a:stCxn id="12" idx="3"/>
                <a:endCxn id="23" idx="1"/>
              </p:cNvCxnSpPr>
              <p:nvPr/>
            </p:nvCxnSpPr>
            <p:spPr>
              <a:xfrm flipV="1">
                <a:off x="2105023" y="3441214"/>
                <a:ext cx="655637" cy="222758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" name="Straight Connector 21"/>
              <p:cNvCxnSpPr>
                <a:endCxn id="13" idx="1"/>
              </p:cNvCxnSpPr>
              <p:nvPr/>
            </p:nvCxnSpPr>
            <p:spPr>
              <a:xfrm>
                <a:off x="1952623" y="3803681"/>
                <a:ext cx="777874" cy="182316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pic>
            <p:nvPicPr>
              <p:cNvPr id="23" name="Picture 22"/>
              <p:cNvPicPr>
                <a:picLocks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760660" y="3258898"/>
                <a:ext cx="868363" cy="3646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28" name="Picture 27"/>
              <p:cNvPicPr>
                <a:picLocks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-241303" y="3816371"/>
                <a:ext cx="868363" cy="3646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cxnSp>
            <p:nvCxnSpPr>
              <p:cNvPr id="29" name="Straight Connector 28"/>
              <p:cNvCxnSpPr>
                <a:stCxn id="31" idx="3"/>
                <a:endCxn id="12" idx="1"/>
              </p:cNvCxnSpPr>
              <p:nvPr/>
            </p:nvCxnSpPr>
            <p:spPr>
              <a:xfrm>
                <a:off x="627060" y="3453904"/>
                <a:ext cx="609600" cy="210068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Straight Connector 29"/>
              <p:cNvCxnSpPr>
                <a:stCxn id="28" idx="3"/>
              </p:cNvCxnSpPr>
              <p:nvPr/>
            </p:nvCxnSpPr>
            <p:spPr>
              <a:xfrm flipV="1">
                <a:off x="627060" y="3816371"/>
                <a:ext cx="609600" cy="182316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pic>
            <p:nvPicPr>
              <p:cNvPr id="31" name="Picture 30"/>
              <p:cNvPicPr>
                <a:picLocks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-241303" y="3271588"/>
                <a:ext cx="868363" cy="3646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sp>
          <p:nvSpPr>
            <p:cNvPr id="39" name="TextBox 38"/>
            <p:cNvSpPr txBox="1"/>
            <p:nvPr/>
          </p:nvSpPr>
          <p:spPr>
            <a:xfrm>
              <a:off x="2239614" y="3726764"/>
              <a:ext cx="1524697" cy="43858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r-Cyrl-RS" sz="3200" dirty="0" smtClean="0"/>
                <a:t>Скретница</a:t>
              </a:r>
              <a:endParaRPr lang="en-US" sz="3200" dirty="0"/>
            </a:p>
          </p:txBody>
        </p:sp>
        <p:cxnSp>
          <p:nvCxnSpPr>
            <p:cNvPr id="41" name="Straight Arrow Connector 40"/>
            <p:cNvCxnSpPr/>
            <p:nvPr/>
          </p:nvCxnSpPr>
          <p:spPr>
            <a:xfrm flipH="1" flipV="1">
              <a:off x="2438118" y="3540139"/>
              <a:ext cx="152682" cy="250811"/>
            </a:xfrm>
            <a:prstGeom prst="straightConnector1">
              <a:avLst/>
            </a:prstGeom>
            <a:ln w="28575">
              <a:solidFill>
                <a:schemeClr val="accent3">
                  <a:lumMod val="40000"/>
                  <a:lumOff val="60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6986345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7CA9478-788D-42C7-BC35-88005760C6DD}" type="slidenum">
              <a:rPr lang="en-US" smtClean="0"/>
              <a:t>5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ALOHA </a:t>
            </a:r>
            <a:r>
              <a:rPr lang="sr-Cyrl-RS" dirty="0" smtClean="0"/>
              <a:t>мрежа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2"/>
          </p:nvPr>
        </p:nvSpPr>
        <p:spPr>
          <a:xfrm>
            <a:off x="304800" y="1701800"/>
            <a:ext cx="5994400" cy="4470400"/>
          </a:xfrm>
        </p:spPr>
        <p:txBody>
          <a:bodyPr>
            <a:noAutofit/>
          </a:bodyPr>
          <a:lstStyle/>
          <a:p>
            <a:r>
              <a:rPr lang="sr-Cyrl-RS" sz="3733" dirty="0" smtClean="0"/>
              <a:t>Рачунарска мрежа која је повезивала Хавајска острва крајем 1960-их година</a:t>
            </a:r>
            <a:endParaRPr lang="en-US" sz="3733" dirty="0"/>
          </a:p>
          <a:p>
            <a:pPr lvl="1"/>
            <a:r>
              <a:rPr lang="sr-Cyrl-RS" sz="3200" dirty="0" smtClean="0"/>
              <a:t>Када чвор треба да шаље</a:t>
            </a:r>
            <a:r>
              <a:rPr lang="en-US" sz="3200" dirty="0" smtClean="0"/>
              <a:t>?</a:t>
            </a:r>
            <a:endParaRPr lang="en-US" sz="3200" dirty="0"/>
          </a:p>
        </p:txBody>
      </p:sp>
      <p:grpSp>
        <p:nvGrpSpPr>
          <p:cNvPr id="6" name="Group 5"/>
          <p:cNvGrpSpPr/>
          <p:nvPr/>
        </p:nvGrpSpPr>
        <p:grpSpPr>
          <a:xfrm>
            <a:off x="6484867" y="2006601"/>
            <a:ext cx="5027195" cy="3556001"/>
            <a:chOff x="4648200" y="1657350"/>
            <a:chExt cx="3985846" cy="2819400"/>
          </a:xfrm>
        </p:grpSpPr>
        <p:pic>
          <p:nvPicPr>
            <p:cNvPr id="1026" name="Picture 2" descr="http://upload.wikimedia.org/wikipedia/commons/thumb/e/e2/Map_of_Hawaii_highlighting_Kalawao_County.svg/500px-Map_of_Hawaii_highlighting_Kalawao_County.svg.png"/>
            <p:cNvPicPr>
              <a:picLocks noChangeAspect="1" noChangeArrowheads="1"/>
            </p:cNvPicPr>
            <p:nvPr/>
          </p:nvPicPr>
          <p:blipFill>
            <a:blip r:embed="rId3">
              <a:duotone>
                <a:prstClr val="black"/>
                <a:schemeClr val="accent3">
                  <a:tint val="45000"/>
                  <a:satMod val="400000"/>
                </a:schemeClr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648200" y="1885950"/>
              <a:ext cx="3985846" cy="25908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7" name="Picture 2" descr="http://openclipart.org/image/800px/svg_to_png/17890/johnpwarren_Antenna_and_radio_waves.png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029200" y="1657350"/>
              <a:ext cx="289452" cy="30479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8" name="Picture 2" descr="http://openclipart.org/image/800px/svg_to_png/17890/johnpwarren_Antenna_and_radio_waves.png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781800" y="2438397"/>
              <a:ext cx="289452" cy="30479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9" name="Picture 2" descr="http://openclipart.org/image/800px/svg_to_png/17890/johnpwarren_Antenna_and_radio_waves.png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467600" y="2724152"/>
              <a:ext cx="289452" cy="30479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" name="Picture 2" descr="http://openclipart.org/image/800px/svg_to_png/17890/johnpwarren_Antenna_and_radio_waves.png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096000" y="2114550"/>
              <a:ext cx="289452" cy="30479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1" name="Picture 2" descr="http://openclipart.org/image/800px/svg_to_png/17890/johnpwarren_Antenna_and_radio_waves.png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924800" y="3401870"/>
              <a:ext cx="441852" cy="46527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2" name="TextBox 11"/>
          <p:cNvSpPr txBox="1"/>
          <p:nvPr/>
        </p:nvSpPr>
        <p:spPr>
          <a:xfrm>
            <a:off x="7518400" y="3733801"/>
            <a:ext cx="131055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/>
              <a:t>Hawaii</a:t>
            </a:r>
          </a:p>
        </p:txBody>
      </p:sp>
    </p:spTree>
    <p:extLst>
      <p:ext uri="{BB962C8B-B14F-4D97-AF65-F5344CB8AC3E}">
        <p14:creationId xmlns:p14="http://schemas.microsoft.com/office/powerpoint/2010/main" val="24396770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4294967295"/>
          </p:nvPr>
        </p:nvSpPr>
        <p:spPr>
          <a:xfrm>
            <a:off x="8839200" y="6375400"/>
            <a:ext cx="2844800" cy="365125"/>
          </a:xfrm>
          <a:prstGeom prst="rect">
            <a:avLst/>
          </a:prstGeom>
        </p:spPr>
        <p:txBody>
          <a:bodyPr/>
          <a:lstStyle/>
          <a:p>
            <a:fld id="{E7CA9478-788D-42C7-BC35-88005760C6DD}" type="slidenum">
              <a:rPr lang="en-US" smtClean="0"/>
              <a:pPr/>
              <a:t>50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Модерни Етернет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4294967295"/>
          </p:nvPr>
        </p:nvSpPr>
        <p:spPr>
          <a:xfrm>
            <a:off x="304800" y="1397000"/>
            <a:ext cx="11049000" cy="4775200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sr-Cyrl-RS" sz="3733" dirty="0" smtClean="0"/>
              <a:t>Чворови се повезују на Етернет физичким везивањем упредене парице на скретницу</a:t>
            </a:r>
          </a:p>
          <a:p>
            <a:pPr lvl="1"/>
            <a:r>
              <a:rPr lang="sr-Cyrl-RS" sz="3200" dirty="0" smtClean="0"/>
              <a:t>Код класичног је повезивање било надовезивањем кабала (излаз из једног рачунара, улазу наредни, итд.)</a:t>
            </a:r>
            <a:br>
              <a:rPr lang="sr-Cyrl-RS" sz="3200" dirty="0" smtClean="0"/>
            </a:br>
            <a:r>
              <a:rPr lang="sr-Cyrl-RS" sz="3200" dirty="0" smtClean="0"/>
              <a:t>топологија магистрале</a:t>
            </a:r>
            <a:endParaRPr lang="en-US" sz="3200" dirty="0"/>
          </a:p>
          <a:p>
            <a:pPr lvl="1">
              <a:lnSpc>
                <a:spcPct val="90000"/>
              </a:lnSpc>
            </a:pPr>
            <a:r>
              <a:rPr lang="sr-Cyrl-RS" sz="3200" dirty="0" smtClean="0"/>
              <a:t>Овде више личи на топологију звезде</a:t>
            </a:r>
            <a:endParaRPr lang="en-US" sz="3200" dirty="0"/>
          </a:p>
          <a:p>
            <a:pPr marL="0" indent="0">
              <a:buNone/>
            </a:pPr>
            <a:endParaRPr lang="en-US" sz="3733" dirty="0"/>
          </a:p>
        </p:txBody>
      </p:sp>
      <p:grpSp>
        <p:nvGrpSpPr>
          <p:cNvPr id="21" name="Group 20"/>
          <p:cNvGrpSpPr/>
          <p:nvPr/>
        </p:nvGrpSpPr>
        <p:grpSpPr>
          <a:xfrm>
            <a:off x="4113645" y="4373086"/>
            <a:ext cx="7368310" cy="2367439"/>
            <a:chOff x="1295399" y="2196500"/>
            <a:chExt cx="7315952" cy="2350616"/>
          </a:xfrm>
        </p:grpSpPr>
        <p:pic>
          <p:nvPicPr>
            <p:cNvPr id="24" name="Picture 2"/>
            <p:cNvPicPr>
              <a:picLocks noChangeAspect="1" noChangeArrowheads="1"/>
            </p:cNvPicPr>
            <p:nvPr/>
          </p:nvPicPr>
          <p:blipFill>
            <a:blip r:embed="rId3" cstate="print"/>
            <a:srcRect r="22028"/>
            <a:stretch>
              <a:fillRect/>
            </a:stretch>
          </p:blipFill>
          <p:spPr bwMode="auto">
            <a:xfrm>
              <a:off x="1295399" y="2299216"/>
              <a:ext cx="6372225" cy="22479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25" name="TextBox 4"/>
            <p:cNvSpPr txBox="1">
              <a:spLocks noChangeArrowheads="1"/>
            </p:cNvSpPr>
            <p:nvPr/>
          </p:nvSpPr>
          <p:spPr bwMode="auto">
            <a:xfrm>
              <a:off x="2761882" y="2196500"/>
              <a:ext cx="1743274" cy="49919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r"/>
              <a:r>
                <a:rPr lang="sr-Cyrl-RS" sz="2667" dirty="0" smtClean="0"/>
                <a:t>Скретница</a:t>
              </a:r>
              <a:endParaRPr lang="en-US" sz="2667" dirty="0"/>
            </a:p>
          </p:txBody>
        </p:sp>
        <p:sp>
          <p:nvSpPr>
            <p:cNvPr id="26" name="TextBox 5"/>
            <p:cNvSpPr txBox="1">
              <a:spLocks noChangeArrowheads="1"/>
            </p:cNvSpPr>
            <p:nvPr/>
          </p:nvSpPr>
          <p:spPr bwMode="auto">
            <a:xfrm>
              <a:off x="5776912" y="3959388"/>
              <a:ext cx="2834439" cy="49919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sr-Cyrl-RS" sz="2667" dirty="0" smtClean="0"/>
                <a:t>Упредена парица</a:t>
              </a:r>
              <a:endParaRPr lang="en-US" sz="2667" dirty="0"/>
            </a:p>
          </p:txBody>
        </p:sp>
        <p:sp>
          <p:nvSpPr>
            <p:cNvPr id="32" name="TextBox 6"/>
            <p:cNvSpPr txBox="1">
              <a:spLocks noChangeArrowheads="1"/>
            </p:cNvSpPr>
            <p:nvPr/>
          </p:nvSpPr>
          <p:spPr bwMode="auto">
            <a:xfrm>
              <a:off x="6240794" y="3489264"/>
              <a:ext cx="1974516" cy="49919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sr-Cyrl-RS" sz="2667" dirty="0" smtClean="0"/>
                <a:t>Улази</a:t>
              </a:r>
              <a:endParaRPr lang="en-US" sz="2667" dirty="0"/>
            </a:p>
          </p:txBody>
        </p:sp>
      </p:grpSp>
    </p:spTree>
    <p:extLst>
      <p:ext uri="{BB962C8B-B14F-4D97-AF65-F5344CB8AC3E}">
        <p14:creationId xmlns:p14="http://schemas.microsoft.com/office/powerpoint/2010/main" val="39801304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7CA9478-788D-42C7-BC35-88005760C6DD}" type="slidenum">
              <a:rPr lang="en-US" smtClean="0"/>
              <a:t>51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Типови опреме за усмеравање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2"/>
          </p:nvPr>
        </p:nvSpPr>
        <p:spPr/>
        <p:txBody>
          <a:bodyPr>
            <a:normAutofit/>
          </a:bodyPr>
          <a:lstStyle/>
          <a:p>
            <a:r>
              <a:rPr lang="sr-Cyrl-RS" sz="3733" dirty="0" smtClean="0"/>
              <a:t>Ово смо већ споменули раније</a:t>
            </a:r>
            <a:r>
              <a:rPr lang="en-US" sz="3733" dirty="0" smtClean="0"/>
              <a:t>:</a:t>
            </a:r>
            <a:endParaRPr lang="en-US" sz="3733" dirty="0"/>
          </a:p>
        </p:txBody>
      </p:sp>
      <p:grpSp>
        <p:nvGrpSpPr>
          <p:cNvPr id="6" name="Group 5"/>
          <p:cNvGrpSpPr/>
          <p:nvPr/>
        </p:nvGrpSpPr>
        <p:grpSpPr>
          <a:xfrm>
            <a:off x="3333810" y="4644833"/>
            <a:ext cx="2863790" cy="1120964"/>
            <a:chOff x="3284606" y="2962625"/>
            <a:chExt cx="2505512" cy="980725"/>
          </a:xfrm>
          <a:noFill/>
        </p:grpSpPr>
        <p:grpSp>
          <p:nvGrpSpPr>
            <p:cNvPr id="7" name="Group 6"/>
            <p:cNvGrpSpPr/>
            <p:nvPr/>
          </p:nvGrpSpPr>
          <p:grpSpPr>
            <a:xfrm>
              <a:off x="3463498" y="2965278"/>
              <a:ext cx="1139358" cy="856101"/>
              <a:chOff x="6656365" y="2853520"/>
              <a:chExt cx="1546271" cy="1083879"/>
            </a:xfrm>
            <a:grpFill/>
          </p:grpSpPr>
          <p:grpSp>
            <p:nvGrpSpPr>
              <p:cNvPr id="17" name="Group 16"/>
              <p:cNvGrpSpPr/>
              <p:nvPr/>
            </p:nvGrpSpPr>
            <p:grpSpPr>
              <a:xfrm>
                <a:off x="6656365" y="2853520"/>
                <a:ext cx="1546271" cy="543801"/>
                <a:chOff x="2471168" y="3312730"/>
                <a:chExt cx="1005077" cy="473788"/>
              </a:xfrm>
              <a:grpFill/>
            </p:grpSpPr>
            <p:sp>
              <p:nvSpPr>
                <p:cNvPr id="21" name="Rectangle 20"/>
                <p:cNvSpPr/>
                <p:nvPr/>
              </p:nvSpPr>
              <p:spPr>
                <a:xfrm>
                  <a:off x="2503170" y="3315983"/>
                  <a:ext cx="941070" cy="470535"/>
                </a:xfrm>
                <a:prstGeom prst="rect">
                  <a:avLst/>
                </a:prstGeom>
                <a:grpFill/>
                <a:ln w="127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667" dirty="0"/>
                </a:p>
              </p:txBody>
            </p:sp>
            <p:sp>
              <p:nvSpPr>
                <p:cNvPr id="22" name="TextBox 21"/>
                <p:cNvSpPr txBox="1"/>
                <p:nvPr/>
              </p:nvSpPr>
              <p:spPr>
                <a:xfrm>
                  <a:off x="2471168" y="3312730"/>
                  <a:ext cx="1005077" cy="445536"/>
                </a:xfrm>
                <a:prstGeom prst="rect">
                  <a:avLst/>
                </a:prstGeom>
                <a:grpFill/>
              </p:spPr>
              <p:txBody>
                <a:bodyPr wrap="none" rtlCol="0" anchor="ctr">
                  <a:spAutoFit/>
                </a:bodyPr>
                <a:lstStyle/>
                <a:p>
                  <a:pPr algn="ctr"/>
                  <a:r>
                    <a:rPr lang="sr-Cyrl-RS" sz="2400" dirty="0" smtClean="0"/>
                    <a:t>Мрежни</a:t>
                  </a:r>
                  <a:endParaRPr lang="en-US" sz="2667" dirty="0"/>
                </a:p>
              </p:txBody>
            </p:sp>
          </p:grpSp>
          <p:grpSp>
            <p:nvGrpSpPr>
              <p:cNvPr id="18" name="Group 17"/>
              <p:cNvGrpSpPr/>
              <p:nvPr/>
            </p:nvGrpSpPr>
            <p:grpSpPr>
              <a:xfrm>
                <a:off x="6705600" y="3370833"/>
                <a:ext cx="1447800" cy="566566"/>
                <a:chOff x="2503170" y="3292897"/>
                <a:chExt cx="941070" cy="493621"/>
              </a:xfrm>
              <a:grpFill/>
            </p:grpSpPr>
            <p:sp>
              <p:nvSpPr>
                <p:cNvPr id="19" name="Rectangle 18"/>
                <p:cNvSpPr/>
                <p:nvPr/>
              </p:nvSpPr>
              <p:spPr>
                <a:xfrm>
                  <a:off x="2503170" y="3315983"/>
                  <a:ext cx="941070" cy="470535"/>
                </a:xfrm>
                <a:prstGeom prst="rect">
                  <a:avLst/>
                </a:prstGeom>
                <a:grpFill/>
                <a:ln w="127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667" dirty="0"/>
                </a:p>
              </p:txBody>
            </p:sp>
            <p:sp>
              <p:nvSpPr>
                <p:cNvPr id="20" name="TextBox 19"/>
                <p:cNvSpPr txBox="1"/>
                <p:nvPr/>
              </p:nvSpPr>
              <p:spPr>
                <a:xfrm>
                  <a:off x="2646352" y="3292897"/>
                  <a:ext cx="654709" cy="485200"/>
                </a:xfrm>
                <a:prstGeom prst="rect">
                  <a:avLst/>
                </a:prstGeom>
                <a:grpFill/>
              </p:spPr>
              <p:txBody>
                <a:bodyPr wrap="none" rtlCol="0" anchor="ctr">
                  <a:spAutoFit/>
                </a:bodyPr>
                <a:lstStyle/>
                <a:p>
                  <a:pPr algn="ctr"/>
                  <a:r>
                    <a:rPr lang="sr-Cyrl-RS" sz="2667" dirty="0" smtClean="0"/>
                    <a:t>Веза</a:t>
                  </a:r>
                  <a:endParaRPr lang="en-US" sz="2667" dirty="0"/>
                </a:p>
              </p:txBody>
            </p:sp>
          </p:grpSp>
        </p:grpSp>
        <p:grpSp>
          <p:nvGrpSpPr>
            <p:cNvPr id="8" name="Group 7"/>
            <p:cNvGrpSpPr/>
            <p:nvPr/>
          </p:nvGrpSpPr>
          <p:grpSpPr>
            <a:xfrm>
              <a:off x="4530298" y="2962625"/>
              <a:ext cx="1139358" cy="862739"/>
              <a:chOff x="6656363" y="2853530"/>
              <a:chExt cx="1546271" cy="1092282"/>
            </a:xfrm>
            <a:grpFill/>
          </p:grpSpPr>
          <p:grpSp>
            <p:nvGrpSpPr>
              <p:cNvPr id="11" name="Group 10"/>
              <p:cNvGrpSpPr/>
              <p:nvPr/>
            </p:nvGrpSpPr>
            <p:grpSpPr>
              <a:xfrm>
                <a:off x="6656363" y="2853530"/>
                <a:ext cx="1546271" cy="543801"/>
                <a:chOff x="2471167" y="3312731"/>
                <a:chExt cx="1005077" cy="473787"/>
              </a:xfrm>
              <a:grpFill/>
            </p:grpSpPr>
            <p:sp>
              <p:nvSpPr>
                <p:cNvPr id="15" name="Rectangle 14"/>
                <p:cNvSpPr/>
                <p:nvPr/>
              </p:nvSpPr>
              <p:spPr>
                <a:xfrm>
                  <a:off x="2503170" y="3315983"/>
                  <a:ext cx="941070" cy="470535"/>
                </a:xfrm>
                <a:prstGeom prst="rect">
                  <a:avLst/>
                </a:prstGeom>
                <a:grpFill/>
                <a:ln w="127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667" dirty="0"/>
                </a:p>
              </p:txBody>
            </p:sp>
            <p:sp>
              <p:nvSpPr>
                <p:cNvPr id="16" name="TextBox 15"/>
                <p:cNvSpPr txBox="1"/>
                <p:nvPr/>
              </p:nvSpPr>
              <p:spPr>
                <a:xfrm>
                  <a:off x="2471167" y="3312731"/>
                  <a:ext cx="1005077" cy="445534"/>
                </a:xfrm>
                <a:prstGeom prst="rect">
                  <a:avLst/>
                </a:prstGeom>
                <a:grpFill/>
              </p:spPr>
              <p:txBody>
                <a:bodyPr wrap="none" rtlCol="0" anchor="ctr">
                  <a:spAutoFit/>
                </a:bodyPr>
                <a:lstStyle/>
                <a:p>
                  <a:pPr algn="ctr"/>
                  <a:r>
                    <a:rPr lang="sr-Cyrl-RS" sz="2400" dirty="0" smtClean="0"/>
                    <a:t>Мрежни</a:t>
                  </a:r>
                  <a:endParaRPr lang="en-US" sz="2667" dirty="0"/>
                </a:p>
              </p:txBody>
            </p:sp>
          </p:grpSp>
          <p:grpSp>
            <p:nvGrpSpPr>
              <p:cNvPr id="12" name="Group 11"/>
              <p:cNvGrpSpPr/>
              <p:nvPr/>
            </p:nvGrpSpPr>
            <p:grpSpPr>
              <a:xfrm>
                <a:off x="6705600" y="3388913"/>
                <a:ext cx="1447800" cy="556899"/>
                <a:chOff x="2503170" y="3308653"/>
                <a:chExt cx="941070" cy="485199"/>
              </a:xfrm>
              <a:grpFill/>
            </p:grpSpPr>
            <p:sp>
              <p:nvSpPr>
                <p:cNvPr id="13" name="Rectangle 12"/>
                <p:cNvSpPr/>
                <p:nvPr/>
              </p:nvSpPr>
              <p:spPr>
                <a:xfrm>
                  <a:off x="2503170" y="3315985"/>
                  <a:ext cx="941070" cy="470535"/>
                </a:xfrm>
                <a:prstGeom prst="rect">
                  <a:avLst/>
                </a:prstGeom>
                <a:grpFill/>
                <a:ln w="127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667" dirty="0"/>
                </a:p>
              </p:txBody>
            </p:sp>
            <p:sp>
              <p:nvSpPr>
                <p:cNvPr id="14" name="TextBox 13"/>
                <p:cNvSpPr txBox="1"/>
                <p:nvPr/>
              </p:nvSpPr>
              <p:spPr>
                <a:xfrm>
                  <a:off x="2646354" y="3308653"/>
                  <a:ext cx="654709" cy="485199"/>
                </a:xfrm>
                <a:prstGeom prst="rect">
                  <a:avLst/>
                </a:prstGeom>
                <a:grpFill/>
              </p:spPr>
              <p:txBody>
                <a:bodyPr wrap="none" rtlCol="0" anchor="ctr">
                  <a:spAutoFit/>
                </a:bodyPr>
                <a:lstStyle/>
                <a:p>
                  <a:pPr algn="ctr"/>
                  <a:r>
                    <a:rPr lang="sr-Cyrl-RS" sz="2667" dirty="0" smtClean="0"/>
                    <a:t>Веза</a:t>
                  </a:r>
                  <a:endParaRPr lang="en-US" sz="2667" dirty="0"/>
                </a:p>
              </p:txBody>
            </p:sp>
          </p:grpSp>
        </p:grpSp>
        <p:cxnSp>
          <p:nvCxnSpPr>
            <p:cNvPr id="9" name="Elbow Connector 8"/>
            <p:cNvCxnSpPr/>
            <p:nvPr/>
          </p:nvCxnSpPr>
          <p:spPr>
            <a:xfrm flipH="1">
              <a:off x="3284606" y="3828249"/>
              <a:ext cx="777143" cy="115101"/>
            </a:xfrm>
            <a:prstGeom prst="bentConnector3">
              <a:avLst>
                <a:gd name="adj1" fmla="val -251"/>
              </a:avLst>
            </a:prstGeom>
            <a:grpFill/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Elbow Connector 9"/>
            <p:cNvCxnSpPr/>
            <p:nvPr/>
          </p:nvCxnSpPr>
          <p:spPr>
            <a:xfrm>
              <a:off x="5012975" y="3818715"/>
              <a:ext cx="777143" cy="115101"/>
            </a:xfrm>
            <a:prstGeom prst="bentConnector3">
              <a:avLst>
                <a:gd name="adj1" fmla="val -251"/>
              </a:avLst>
            </a:prstGeom>
            <a:grpFill/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3" name="Group 22"/>
          <p:cNvGrpSpPr/>
          <p:nvPr/>
        </p:nvGrpSpPr>
        <p:grpSpPr>
          <a:xfrm>
            <a:off x="3333810" y="3590896"/>
            <a:ext cx="2863791" cy="650906"/>
            <a:chOff x="3284606" y="3373877"/>
            <a:chExt cx="2505512" cy="569473"/>
          </a:xfrm>
          <a:noFill/>
        </p:grpSpPr>
        <p:grpSp>
          <p:nvGrpSpPr>
            <p:cNvPr id="24" name="Group 23"/>
            <p:cNvGrpSpPr/>
            <p:nvPr/>
          </p:nvGrpSpPr>
          <p:grpSpPr>
            <a:xfrm>
              <a:off x="3499775" y="3373877"/>
              <a:ext cx="1066800" cy="447502"/>
              <a:chOff x="2503170" y="3292897"/>
              <a:chExt cx="941070" cy="493621"/>
            </a:xfrm>
            <a:grpFill/>
          </p:grpSpPr>
          <p:sp>
            <p:nvSpPr>
              <p:cNvPr id="30" name="Rectangle 29"/>
              <p:cNvSpPr/>
              <p:nvPr/>
            </p:nvSpPr>
            <p:spPr>
              <a:xfrm>
                <a:off x="2503170" y="3315983"/>
                <a:ext cx="941070" cy="470535"/>
              </a:xfrm>
              <a:prstGeom prst="rect">
                <a:avLst/>
              </a:prstGeom>
              <a:grp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667" dirty="0"/>
              </a:p>
            </p:txBody>
          </p:sp>
          <p:sp>
            <p:nvSpPr>
              <p:cNvPr id="31" name="TextBox 30"/>
              <p:cNvSpPr txBox="1"/>
              <p:nvPr/>
            </p:nvSpPr>
            <p:spPr>
              <a:xfrm>
                <a:off x="2646352" y="3292897"/>
                <a:ext cx="654710" cy="485199"/>
              </a:xfrm>
              <a:prstGeom prst="rect">
                <a:avLst/>
              </a:prstGeom>
              <a:grpFill/>
            </p:spPr>
            <p:txBody>
              <a:bodyPr wrap="none" rtlCol="0" anchor="ctr">
                <a:spAutoFit/>
              </a:bodyPr>
              <a:lstStyle/>
              <a:p>
                <a:pPr algn="ctr"/>
                <a:r>
                  <a:rPr lang="sr-Cyrl-RS" sz="2667" dirty="0" smtClean="0"/>
                  <a:t>Веза</a:t>
                </a:r>
                <a:endParaRPr lang="en-US" sz="2667" dirty="0"/>
              </a:p>
            </p:txBody>
          </p:sp>
        </p:grpSp>
        <p:grpSp>
          <p:nvGrpSpPr>
            <p:cNvPr id="25" name="Group 24"/>
            <p:cNvGrpSpPr/>
            <p:nvPr/>
          </p:nvGrpSpPr>
          <p:grpSpPr>
            <a:xfrm>
              <a:off x="4566576" y="3385499"/>
              <a:ext cx="1066800" cy="439866"/>
              <a:chOff x="2503170" y="3308654"/>
              <a:chExt cx="941070" cy="485198"/>
            </a:xfrm>
            <a:grpFill/>
          </p:grpSpPr>
          <p:sp>
            <p:nvSpPr>
              <p:cNvPr id="28" name="Rectangle 27"/>
              <p:cNvSpPr/>
              <p:nvPr/>
            </p:nvSpPr>
            <p:spPr>
              <a:xfrm>
                <a:off x="2503170" y="3315985"/>
                <a:ext cx="941070" cy="470535"/>
              </a:xfrm>
              <a:prstGeom prst="rect">
                <a:avLst/>
              </a:prstGeom>
              <a:grp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667" dirty="0"/>
              </a:p>
            </p:txBody>
          </p:sp>
          <p:sp>
            <p:nvSpPr>
              <p:cNvPr id="29" name="TextBox 28"/>
              <p:cNvSpPr txBox="1"/>
              <p:nvPr/>
            </p:nvSpPr>
            <p:spPr>
              <a:xfrm>
                <a:off x="2646355" y="3308654"/>
                <a:ext cx="654710" cy="485198"/>
              </a:xfrm>
              <a:prstGeom prst="rect">
                <a:avLst/>
              </a:prstGeom>
              <a:grpFill/>
            </p:spPr>
            <p:txBody>
              <a:bodyPr wrap="none" rtlCol="0" anchor="ctr">
                <a:spAutoFit/>
              </a:bodyPr>
              <a:lstStyle/>
              <a:p>
                <a:pPr algn="ctr"/>
                <a:r>
                  <a:rPr lang="sr-Cyrl-RS" sz="2667" dirty="0" smtClean="0"/>
                  <a:t>Веза</a:t>
                </a:r>
                <a:endParaRPr lang="en-US" sz="2667" dirty="0"/>
              </a:p>
            </p:txBody>
          </p:sp>
        </p:grpSp>
        <p:cxnSp>
          <p:nvCxnSpPr>
            <p:cNvPr id="26" name="Elbow Connector 25"/>
            <p:cNvCxnSpPr/>
            <p:nvPr/>
          </p:nvCxnSpPr>
          <p:spPr>
            <a:xfrm flipH="1">
              <a:off x="3284606" y="3828249"/>
              <a:ext cx="777143" cy="115101"/>
            </a:xfrm>
            <a:prstGeom prst="bentConnector3">
              <a:avLst>
                <a:gd name="adj1" fmla="val -251"/>
              </a:avLst>
            </a:prstGeom>
            <a:grpFill/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Elbow Connector 26"/>
            <p:cNvCxnSpPr/>
            <p:nvPr/>
          </p:nvCxnSpPr>
          <p:spPr>
            <a:xfrm>
              <a:off x="5012975" y="3818715"/>
              <a:ext cx="777143" cy="115101"/>
            </a:xfrm>
            <a:prstGeom prst="bentConnector3">
              <a:avLst>
                <a:gd name="adj1" fmla="val -251"/>
              </a:avLst>
            </a:prstGeom>
            <a:grpFill/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2" name="Group 31"/>
          <p:cNvGrpSpPr/>
          <p:nvPr/>
        </p:nvGrpSpPr>
        <p:grpSpPr>
          <a:xfrm>
            <a:off x="3331080" y="2434313"/>
            <a:ext cx="2863790" cy="650907"/>
            <a:chOff x="3284606" y="3373876"/>
            <a:chExt cx="2505512" cy="569474"/>
          </a:xfrm>
          <a:noFill/>
        </p:grpSpPr>
        <p:grpSp>
          <p:nvGrpSpPr>
            <p:cNvPr id="33" name="Group 32"/>
            <p:cNvGrpSpPr/>
            <p:nvPr/>
          </p:nvGrpSpPr>
          <p:grpSpPr>
            <a:xfrm>
              <a:off x="3403333" y="3373876"/>
              <a:ext cx="1259688" cy="444841"/>
              <a:chOff x="2418095" y="3292897"/>
              <a:chExt cx="1111225" cy="490686"/>
            </a:xfrm>
            <a:grpFill/>
          </p:grpSpPr>
          <p:sp>
            <p:nvSpPr>
              <p:cNvPr id="39" name="Rectangle 38"/>
              <p:cNvSpPr/>
              <p:nvPr/>
            </p:nvSpPr>
            <p:spPr>
              <a:xfrm>
                <a:off x="2503170" y="3313048"/>
                <a:ext cx="941070" cy="470535"/>
              </a:xfrm>
              <a:prstGeom prst="rect">
                <a:avLst/>
              </a:prstGeom>
              <a:grp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667" dirty="0"/>
              </a:p>
            </p:txBody>
          </p:sp>
          <p:sp>
            <p:nvSpPr>
              <p:cNvPr id="40" name="TextBox 39"/>
              <p:cNvSpPr txBox="1"/>
              <p:nvPr/>
            </p:nvSpPr>
            <p:spPr>
              <a:xfrm>
                <a:off x="2418095" y="3292897"/>
                <a:ext cx="1111225" cy="485199"/>
              </a:xfrm>
              <a:prstGeom prst="rect">
                <a:avLst/>
              </a:prstGeom>
              <a:grpFill/>
            </p:spPr>
            <p:txBody>
              <a:bodyPr wrap="none" rtlCol="0" anchor="ctr">
                <a:spAutoFit/>
              </a:bodyPr>
              <a:lstStyle/>
              <a:p>
                <a:pPr algn="ctr"/>
                <a:r>
                  <a:rPr lang="sr-Cyrl-RS" sz="2667" dirty="0" smtClean="0"/>
                  <a:t>Физички</a:t>
                </a:r>
                <a:endParaRPr lang="en-US" sz="2667" dirty="0"/>
              </a:p>
            </p:txBody>
          </p:sp>
        </p:grpSp>
        <p:grpSp>
          <p:nvGrpSpPr>
            <p:cNvPr id="34" name="Group 33"/>
            <p:cNvGrpSpPr/>
            <p:nvPr/>
          </p:nvGrpSpPr>
          <p:grpSpPr>
            <a:xfrm>
              <a:off x="4470141" y="3385498"/>
              <a:ext cx="1259688" cy="439866"/>
              <a:chOff x="2418100" y="3308653"/>
              <a:chExt cx="1111225" cy="485198"/>
            </a:xfrm>
            <a:grpFill/>
          </p:grpSpPr>
          <p:sp>
            <p:nvSpPr>
              <p:cNvPr id="37" name="Rectangle 36"/>
              <p:cNvSpPr/>
              <p:nvPr/>
            </p:nvSpPr>
            <p:spPr>
              <a:xfrm>
                <a:off x="2503170" y="3315985"/>
                <a:ext cx="941070" cy="470535"/>
              </a:xfrm>
              <a:prstGeom prst="rect">
                <a:avLst/>
              </a:prstGeom>
              <a:grp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667" dirty="0"/>
              </a:p>
            </p:txBody>
          </p:sp>
          <p:sp>
            <p:nvSpPr>
              <p:cNvPr id="38" name="TextBox 37"/>
              <p:cNvSpPr txBox="1"/>
              <p:nvPr/>
            </p:nvSpPr>
            <p:spPr>
              <a:xfrm>
                <a:off x="2418100" y="3308653"/>
                <a:ext cx="1111225" cy="485198"/>
              </a:xfrm>
              <a:prstGeom prst="rect">
                <a:avLst/>
              </a:prstGeom>
              <a:grpFill/>
            </p:spPr>
            <p:txBody>
              <a:bodyPr wrap="none" rtlCol="0" anchor="ctr">
                <a:spAutoFit/>
              </a:bodyPr>
              <a:lstStyle/>
              <a:p>
                <a:pPr algn="ctr"/>
                <a:r>
                  <a:rPr lang="sr-Cyrl-RS" sz="2667" dirty="0" smtClean="0"/>
                  <a:t>Физички</a:t>
                </a:r>
                <a:endParaRPr lang="en-US" sz="2667" dirty="0"/>
              </a:p>
            </p:txBody>
          </p:sp>
        </p:grpSp>
        <p:cxnSp>
          <p:nvCxnSpPr>
            <p:cNvPr id="35" name="Elbow Connector 34"/>
            <p:cNvCxnSpPr/>
            <p:nvPr/>
          </p:nvCxnSpPr>
          <p:spPr>
            <a:xfrm flipH="1">
              <a:off x="3284606" y="3828249"/>
              <a:ext cx="777143" cy="115101"/>
            </a:xfrm>
            <a:prstGeom prst="bentConnector3">
              <a:avLst>
                <a:gd name="adj1" fmla="val -251"/>
              </a:avLst>
            </a:prstGeom>
            <a:grpFill/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Elbow Connector 35"/>
            <p:cNvCxnSpPr/>
            <p:nvPr/>
          </p:nvCxnSpPr>
          <p:spPr>
            <a:xfrm>
              <a:off x="5012975" y="3818715"/>
              <a:ext cx="777143" cy="115101"/>
            </a:xfrm>
            <a:prstGeom prst="bentConnector3">
              <a:avLst>
                <a:gd name="adj1" fmla="val -251"/>
              </a:avLst>
            </a:prstGeom>
            <a:grpFill/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1" name="TextBox 40"/>
          <p:cNvSpPr txBox="1"/>
          <p:nvPr/>
        </p:nvSpPr>
        <p:spPr>
          <a:xfrm>
            <a:off x="1320801" y="2321004"/>
            <a:ext cx="2034339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Cyrl-RS" sz="3200" dirty="0" smtClean="0"/>
              <a:t>Хаб, </a:t>
            </a:r>
            <a:br>
              <a:rPr lang="sr-Cyrl-RS" sz="3200" dirty="0" smtClean="0"/>
            </a:br>
            <a:r>
              <a:rPr lang="sr-Cyrl-RS" sz="3200" dirty="0" smtClean="0"/>
              <a:t>разводник</a:t>
            </a:r>
            <a:endParaRPr lang="en-US" sz="3200" dirty="0"/>
          </a:p>
        </p:txBody>
      </p:sp>
      <p:sp>
        <p:nvSpPr>
          <p:cNvPr id="42" name="TextBox 41"/>
          <p:cNvSpPr txBox="1"/>
          <p:nvPr/>
        </p:nvSpPr>
        <p:spPr>
          <a:xfrm>
            <a:off x="1223390" y="3470260"/>
            <a:ext cx="1986441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Cyrl-RS" sz="3200" dirty="0" smtClean="0"/>
              <a:t>Свич,</a:t>
            </a:r>
            <a:br>
              <a:rPr lang="sr-Cyrl-RS" sz="3200" dirty="0" smtClean="0"/>
            </a:br>
            <a:r>
              <a:rPr lang="sr-Cyrl-RS" sz="3200" dirty="0" smtClean="0"/>
              <a:t>скретница</a:t>
            </a:r>
            <a:endParaRPr lang="en-US" sz="3200" dirty="0"/>
          </a:p>
        </p:txBody>
      </p:sp>
      <p:sp>
        <p:nvSpPr>
          <p:cNvPr id="43" name="TextBox 42"/>
          <p:cNvSpPr txBox="1"/>
          <p:nvPr/>
        </p:nvSpPr>
        <p:spPr>
          <a:xfrm>
            <a:off x="1384301" y="4805039"/>
            <a:ext cx="2047355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Cyrl-RS" sz="3200" dirty="0" smtClean="0"/>
              <a:t>Рутер, </a:t>
            </a:r>
            <a:br>
              <a:rPr lang="sr-Cyrl-RS" sz="3200" dirty="0" smtClean="0"/>
            </a:br>
            <a:r>
              <a:rPr lang="sr-Cyrl-RS" sz="3200" dirty="0" smtClean="0"/>
              <a:t>усмеривач</a:t>
            </a:r>
            <a:endParaRPr lang="en-US" sz="3200" dirty="0"/>
          </a:p>
        </p:txBody>
      </p:sp>
      <p:grpSp>
        <p:nvGrpSpPr>
          <p:cNvPr id="49" name="Group 48"/>
          <p:cNvGrpSpPr/>
          <p:nvPr/>
        </p:nvGrpSpPr>
        <p:grpSpPr>
          <a:xfrm>
            <a:off x="7620001" y="3742861"/>
            <a:ext cx="2959204" cy="671977"/>
            <a:chOff x="5715000" y="2757810"/>
            <a:chExt cx="2219403" cy="503983"/>
          </a:xfrm>
        </p:grpSpPr>
        <p:pic>
          <p:nvPicPr>
            <p:cNvPr id="44" name="Picture 43"/>
            <p:cNvPicPr>
              <a:picLocks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48400" y="2757810"/>
              <a:ext cx="1200228" cy="50398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cxnSp>
          <p:nvCxnSpPr>
            <p:cNvPr id="45" name="Straight Connector 44"/>
            <p:cNvCxnSpPr>
              <a:endCxn id="44" idx="1"/>
            </p:cNvCxnSpPr>
            <p:nvPr/>
          </p:nvCxnSpPr>
          <p:spPr>
            <a:xfrm flipV="1">
              <a:off x="5715000" y="3009802"/>
              <a:ext cx="533400" cy="1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/>
            <p:cNvCxnSpPr/>
            <p:nvPr/>
          </p:nvCxnSpPr>
          <p:spPr>
            <a:xfrm flipV="1">
              <a:off x="7401003" y="3009802"/>
              <a:ext cx="533400" cy="1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0" name="TextBox 49"/>
          <p:cNvSpPr txBox="1"/>
          <p:nvPr/>
        </p:nvSpPr>
        <p:spPr>
          <a:xfrm>
            <a:off x="7805895" y="2665643"/>
            <a:ext cx="2611612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Cyrl-RS" sz="3200" dirty="0" smtClean="0"/>
              <a:t>Све цртамо </a:t>
            </a:r>
            <a:br>
              <a:rPr lang="sr-Cyrl-RS" sz="3200" dirty="0" smtClean="0"/>
            </a:br>
            <a:r>
              <a:rPr lang="sr-Cyrl-RS" sz="3200" dirty="0" smtClean="0"/>
              <a:t>на исти начин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264941467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838200" y="132485"/>
            <a:ext cx="10515600" cy="1325563"/>
          </a:xfrm>
        </p:spPr>
        <p:txBody>
          <a:bodyPr/>
          <a:lstStyle/>
          <a:p>
            <a:r>
              <a:rPr lang="sr-Cyrl-RS" dirty="0" smtClean="0"/>
              <a:t>Хаб - разводник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idx="1"/>
          </p:nvPr>
        </p:nvSpPr>
        <p:spPr>
          <a:xfrm>
            <a:off x="838200" y="1205345"/>
            <a:ext cx="10515600" cy="4836681"/>
          </a:xfrm>
        </p:spPr>
        <p:txBody>
          <a:bodyPr>
            <a:normAutofit/>
          </a:bodyPr>
          <a:lstStyle/>
          <a:p>
            <a:r>
              <a:rPr lang="sr-Cyrl-RS" sz="3733" dirty="0" smtClean="0"/>
              <a:t>Сви каблови су повезани са свим осталим</a:t>
            </a:r>
            <a:r>
              <a:rPr lang="en-US" sz="3733" dirty="0" smtClean="0"/>
              <a:t>; </a:t>
            </a:r>
            <a:r>
              <a:rPr lang="sr-Cyrl-RS" sz="3733" dirty="0" smtClean="0"/>
              <a:t/>
            </a:r>
            <a:br>
              <a:rPr lang="sr-Cyrl-RS" sz="3733" dirty="0" smtClean="0"/>
            </a:br>
            <a:r>
              <a:rPr lang="sr-Cyrl-RS" sz="3733" dirty="0" smtClean="0"/>
              <a:t>улаз се понавља на све остале излазе</a:t>
            </a:r>
          </a:p>
          <a:p>
            <a:r>
              <a:rPr lang="sr-Cyrl-RS" sz="3733" dirty="0" smtClean="0"/>
              <a:t>Улазно</a:t>
            </a:r>
            <a:r>
              <a:rPr lang="en-US" sz="3733" dirty="0" smtClean="0"/>
              <a:t>/</a:t>
            </a:r>
            <a:r>
              <a:rPr lang="sr-Cyrl-RS" sz="3733" dirty="0" smtClean="0"/>
              <a:t>излазне прикључке ћемо звати портови</a:t>
            </a:r>
          </a:p>
          <a:p>
            <a:r>
              <a:rPr lang="sr-Cyrl-RS" sz="3733" dirty="0" smtClean="0"/>
              <a:t>Свестан је само битова, не зна за оквире</a:t>
            </a:r>
          </a:p>
          <a:p>
            <a:pPr marL="0" indent="0">
              <a:buNone/>
            </a:pPr>
            <a:endParaRPr lang="en-US" sz="3733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8504765" y="7114886"/>
            <a:ext cx="2743200" cy="365125"/>
          </a:xfrm>
        </p:spPr>
        <p:txBody>
          <a:bodyPr/>
          <a:lstStyle/>
          <a:p>
            <a:fld id="{E7CA9478-788D-42C7-BC35-88005760C6DD}" type="slidenum">
              <a:rPr lang="en-US" smtClean="0"/>
              <a:t>52</a:t>
            </a:fld>
            <a:endParaRPr lang="en-US"/>
          </a:p>
        </p:txBody>
      </p:sp>
      <p:pic>
        <p:nvPicPr>
          <p:cNvPr id="51" name="Picture 2"/>
          <p:cNvPicPr>
            <a:picLocks noChangeAspect="1" noChangeArrowheads="1"/>
          </p:cNvPicPr>
          <p:nvPr/>
        </p:nvPicPr>
        <p:blipFill rotWithShape="1">
          <a:blip r:embed="rId3" cstate="print"/>
          <a:srcRect l="1411" t="82" r="50842" b="13704"/>
          <a:stretch/>
        </p:blipFill>
        <p:spPr bwMode="auto">
          <a:xfrm>
            <a:off x="605365" y="3502289"/>
            <a:ext cx="4648200" cy="31503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52" name="Group 51"/>
          <p:cNvGrpSpPr/>
          <p:nvPr/>
        </p:nvGrpSpPr>
        <p:grpSpPr>
          <a:xfrm>
            <a:off x="6904565" y="4695536"/>
            <a:ext cx="4449235" cy="711200"/>
            <a:chOff x="1417637" y="2571750"/>
            <a:chExt cx="3336926" cy="533400"/>
          </a:xfrm>
        </p:grpSpPr>
        <p:pic>
          <p:nvPicPr>
            <p:cNvPr id="53" name="Picture 52"/>
            <p:cNvPicPr>
              <a:picLocks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417637" y="2740519"/>
              <a:ext cx="868363" cy="3646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54" name="Picture 53"/>
            <p:cNvPicPr>
              <a:picLocks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886200" y="2740519"/>
              <a:ext cx="868363" cy="3646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55" name="Picture 54"/>
            <p:cNvPicPr>
              <a:picLocks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667000" y="2740518"/>
              <a:ext cx="868363" cy="3646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cxnSp>
          <p:nvCxnSpPr>
            <p:cNvPr id="56" name="Straight Connector 55"/>
            <p:cNvCxnSpPr/>
            <p:nvPr/>
          </p:nvCxnSpPr>
          <p:spPr>
            <a:xfrm>
              <a:off x="1851819" y="2571750"/>
              <a:ext cx="2468563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Connector 56"/>
            <p:cNvCxnSpPr>
              <a:endCxn id="53" idx="0"/>
            </p:cNvCxnSpPr>
            <p:nvPr/>
          </p:nvCxnSpPr>
          <p:spPr>
            <a:xfrm>
              <a:off x="1851819" y="2571750"/>
              <a:ext cx="0" cy="168769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/>
            <p:cNvCxnSpPr>
              <a:endCxn id="55" idx="0"/>
            </p:cNvCxnSpPr>
            <p:nvPr/>
          </p:nvCxnSpPr>
          <p:spPr>
            <a:xfrm>
              <a:off x="3101182" y="2571750"/>
              <a:ext cx="0" cy="168768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Connector 58"/>
            <p:cNvCxnSpPr>
              <a:endCxn id="54" idx="0"/>
            </p:cNvCxnSpPr>
            <p:nvPr/>
          </p:nvCxnSpPr>
          <p:spPr>
            <a:xfrm>
              <a:off x="4320382" y="2571750"/>
              <a:ext cx="0" cy="168769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0" name="TextBox 59"/>
          <p:cNvSpPr txBox="1"/>
          <p:nvPr/>
        </p:nvSpPr>
        <p:spPr>
          <a:xfrm>
            <a:off x="5583766" y="4646562"/>
            <a:ext cx="978153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dirty="0">
                <a:sym typeface="Wingdings" pitchFamily="2" charset="2"/>
              </a:rPr>
              <a:t>↔</a:t>
            </a:r>
            <a:endParaRPr lang="en-US" sz="4800" dirty="0"/>
          </a:p>
        </p:txBody>
      </p:sp>
      <p:sp>
        <p:nvSpPr>
          <p:cNvPr id="61" name="Rectangle 60"/>
          <p:cNvSpPr/>
          <p:nvPr/>
        </p:nvSpPr>
        <p:spPr>
          <a:xfrm>
            <a:off x="2563193" y="4031370"/>
            <a:ext cx="2481281" cy="2168508"/>
          </a:xfrm>
          <a:prstGeom prst="rect">
            <a:avLst/>
          </a:prstGeom>
          <a:solidFill>
            <a:srgbClr val="FFB8F2">
              <a:alpha val="2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</p:spTree>
    <p:extLst>
      <p:ext uri="{BB962C8B-B14F-4D97-AF65-F5344CB8AC3E}">
        <p14:creationId xmlns:p14="http://schemas.microsoft.com/office/powerpoint/2010/main" val="1044166882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Свич - скретница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r-Cyrl-RS" sz="3733" dirty="0" smtClean="0"/>
              <a:t>Ради на слоју везе</a:t>
            </a:r>
            <a:r>
              <a:rPr lang="en-US" sz="3733" dirty="0" smtClean="0"/>
              <a:t>; </a:t>
            </a:r>
            <a:r>
              <a:rPr lang="sr-Cyrl-RS" sz="3733" dirty="0" smtClean="0"/>
              <a:t>користи адресе из оквира како би проследио улаз на жељени излаз</a:t>
            </a:r>
            <a:r>
              <a:rPr lang="en-US" sz="3733" dirty="0" smtClean="0"/>
              <a:t>; </a:t>
            </a:r>
            <a:r>
              <a:rPr lang="sr-Cyrl-RS" sz="3733" dirty="0" smtClean="0"/>
              <a:t>вишеструки оквири се могу слати истовремено</a:t>
            </a:r>
            <a:endParaRPr lang="en-US" sz="3733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CA9478-788D-42C7-BC35-88005760C6DD}" type="slidenum">
              <a:rPr lang="en-US" smtClean="0"/>
              <a:t>53</a:t>
            </a:fld>
            <a:endParaRPr lang="en-US" dirty="0"/>
          </a:p>
        </p:txBody>
      </p:sp>
      <p:pic>
        <p:nvPicPr>
          <p:cNvPr id="17" name="Picture 2"/>
          <p:cNvPicPr>
            <a:picLocks noChangeAspect="1" noChangeArrowheads="1"/>
          </p:cNvPicPr>
          <p:nvPr/>
        </p:nvPicPr>
        <p:blipFill rotWithShape="1">
          <a:blip r:embed="rId3" cstate="print"/>
          <a:srcRect l="50000" t="5487" r="3977" b="13786"/>
          <a:stretch/>
        </p:blipFill>
        <p:spPr bwMode="auto">
          <a:xfrm>
            <a:off x="3746877" y="3497054"/>
            <a:ext cx="4639869" cy="30547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" name="Rectangle 60"/>
          <p:cNvSpPr/>
          <p:nvPr/>
        </p:nvSpPr>
        <p:spPr>
          <a:xfrm>
            <a:off x="5684749" y="3836558"/>
            <a:ext cx="2582789" cy="2253167"/>
          </a:xfrm>
          <a:prstGeom prst="rect">
            <a:avLst/>
          </a:prstGeom>
          <a:solidFill>
            <a:srgbClr val="FFB8F2">
              <a:alpha val="2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pic>
        <p:nvPicPr>
          <p:cNvPr id="53" name="Picture 52"/>
          <p:cNvPicPr>
            <a:picLocks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8842" y="3713038"/>
            <a:ext cx="1157817" cy="486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5" name="Picture 54"/>
          <p:cNvPicPr>
            <a:picLocks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93998" y="5756562"/>
            <a:ext cx="1157817" cy="486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3121033" y="5178314"/>
            <a:ext cx="595099" cy="520335"/>
          </a:xfrm>
          <a:prstGeom prst="rect">
            <a:avLst/>
          </a:prstGeom>
          <a:noFill/>
        </p:spPr>
        <p:txBody>
          <a:bodyPr vert="vert" wrap="none" rtlCol="0" anchor="ctr">
            <a:spAutoFit/>
          </a:bodyPr>
          <a:lstStyle/>
          <a:p>
            <a:r>
              <a:rPr lang="en-US" sz="2667" b="1" dirty="0"/>
              <a:t>. . .</a:t>
            </a:r>
          </a:p>
        </p:txBody>
      </p:sp>
      <p:pic>
        <p:nvPicPr>
          <p:cNvPr id="19" name="Picture 18"/>
          <p:cNvPicPr>
            <a:picLocks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06698" y="4208688"/>
            <a:ext cx="1157817" cy="486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" name="Picture 19"/>
          <p:cNvPicPr>
            <a:picLocks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93998" y="4693663"/>
            <a:ext cx="1157817" cy="486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8" name="Straight Arrow Connector 7"/>
          <p:cNvCxnSpPr/>
          <p:nvPr/>
        </p:nvCxnSpPr>
        <p:spPr>
          <a:xfrm flipH="1" flipV="1">
            <a:off x="8047183" y="4832425"/>
            <a:ext cx="596900" cy="192024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8567883" y="4794326"/>
            <a:ext cx="93461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Fabric</a:t>
            </a:r>
          </a:p>
        </p:txBody>
      </p:sp>
    </p:spTree>
    <p:extLst>
      <p:ext uri="{BB962C8B-B14F-4D97-AF65-F5344CB8AC3E}">
        <p14:creationId xmlns:p14="http://schemas.microsoft.com/office/powerpoint/2010/main" val="2807289248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Свич – скретница </a:t>
            </a:r>
            <a:r>
              <a:rPr lang="en-US" dirty="0" smtClean="0"/>
              <a:t>(2)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r-Cyrl-RS" sz="3733" dirty="0" smtClean="0"/>
              <a:t>Порт је обично пуни дуплекс</a:t>
            </a:r>
            <a:endParaRPr lang="en-US" sz="32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CA9478-788D-42C7-BC35-88005760C6DD}" type="slidenum">
              <a:rPr lang="en-US" smtClean="0"/>
              <a:t>54</a:t>
            </a:fld>
            <a:endParaRPr lang="en-US" dirty="0"/>
          </a:p>
        </p:txBody>
      </p:sp>
      <p:pic>
        <p:nvPicPr>
          <p:cNvPr id="17" name="Picture 2"/>
          <p:cNvPicPr>
            <a:picLocks noChangeAspect="1" noChangeArrowheads="1"/>
          </p:cNvPicPr>
          <p:nvPr/>
        </p:nvPicPr>
        <p:blipFill rotWithShape="1">
          <a:blip r:embed="rId3" cstate="print"/>
          <a:srcRect l="50000" t="5487" r="3977" b="13786"/>
          <a:stretch/>
        </p:blipFill>
        <p:spPr bwMode="auto">
          <a:xfrm>
            <a:off x="3846526" y="2901561"/>
            <a:ext cx="4639869" cy="30547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" name="Rectangle 60"/>
          <p:cNvSpPr/>
          <p:nvPr/>
        </p:nvSpPr>
        <p:spPr>
          <a:xfrm>
            <a:off x="5784398" y="3241065"/>
            <a:ext cx="2582789" cy="2253167"/>
          </a:xfrm>
          <a:prstGeom prst="rect">
            <a:avLst/>
          </a:prstGeom>
          <a:solidFill>
            <a:srgbClr val="FFB8F2">
              <a:alpha val="2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pic>
        <p:nvPicPr>
          <p:cNvPr id="53" name="Picture 52"/>
          <p:cNvPicPr>
            <a:picLocks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48490" y="3117545"/>
            <a:ext cx="1157817" cy="486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5" name="Picture 54"/>
          <p:cNvPicPr>
            <a:picLocks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93646" y="5161069"/>
            <a:ext cx="1157817" cy="486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3220681" y="4582821"/>
            <a:ext cx="595099" cy="520335"/>
          </a:xfrm>
          <a:prstGeom prst="rect">
            <a:avLst/>
          </a:prstGeom>
          <a:noFill/>
        </p:spPr>
        <p:txBody>
          <a:bodyPr vert="vert" wrap="none" rtlCol="0" anchor="ctr">
            <a:spAutoFit/>
          </a:bodyPr>
          <a:lstStyle/>
          <a:p>
            <a:r>
              <a:rPr lang="en-US" sz="2667" b="1" dirty="0"/>
              <a:t>. . .</a:t>
            </a:r>
          </a:p>
        </p:txBody>
      </p:sp>
      <p:pic>
        <p:nvPicPr>
          <p:cNvPr id="19" name="Picture 18"/>
          <p:cNvPicPr>
            <a:picLocks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06346" y="3613195"/>
            <a:ext cx="1157817" cy="486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" name="Picture 19"/>
          <p:cNvPicPr>
            <a:picLocks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93646" y="4098170"/>
            <a:ext cx="1157817" cy="486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Freeform 8"/>
          <p:cNvSpPr/>
          <p:nvPr/>
        </p:nvSpPr>
        <p:spPr>
          <a:xfrm>
            <a:off x="5750167" y="3421393"/>
            <a:ext cx="1092200" cy="1881448"/>
          </a:xfrm>
          <a:custGeom>
            <a:avLst/>
            <a:gdLst>
              <a:gd name="connsiteX0" fmla="*/ 0 w 819150"/>
              <a:gd name="connsiteY0" fmla="*/ 0 h 1438275"/>
              <a:gd name="connsiteX1" fmla="*/ 819150 w 819150"/>
              <a:gd name="connsiteY1" fmla="*/ 0 h 1438275"/>
              <a:gd name="connsiteX2" fmla="*/ 819150 w 819150"/>
              <a:gd name="connsiteY2" fmla="*/ 1438275 h 1438275"/>
              <a:gd name="connsiteX3" fmla="*/ 0 w 819150"/>
              <a:gd name="connsiteY3" fmla="*/ 1438275 h 1438275"/>
              <a:gd name="connsiteX4" fmla="*/ 9525 w 819150"/>
              <a:gd name="connsiteY4" fmla="*/ 1428750 h 14382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19150" h="1438275">
                <a:moveTo>
                  <a:pt x="0" y="0"/>
                </a:moveTo>
                <a:lnTo>
                  <a:pt x="819150" y="0"/>
                </a:lnTo>
                <a:lnTo>
                  <a:pt x="819150" y="1438275"/>
                </a:lnTo>
                <a:lnTo>
                  <a:pt x="0" y="1438275"/>
                </a:lnTo>
                <a:lnTo>
                  <a:pt x="9525" y="1428750"/>
                </a:lnTo>
              </a:path>
            </a:pathLst>
          </a:cu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18" name="Freeform 17"/>
          <p:cNvSpPr/>
          <p:nvPr/>
        </p:nvSpPr>
        <p:spPr>
          <a:xfrm>
            <a:off x="5759230" y="3821819"/>
            <a:ext cx="2273300" cy="406051"/>
          </a:xfrm>
          <a:custGeom>
            <a:avLst/>
            <a:gdLst>
              <a:gd name="connsiteX0" fmla="*/ 0 w 819150"/>
              <a:gd name="connsiteY0" fmla="*/ 0 h 1438275"/>
              <a:gd name="connsiteX1" fmla="*/ 819150 w 819150"/>
              <a:gd name="connsiteY1" fmla="*/ 0 h 1438275"/>
              <a:gd name="connsiteX2" fmla="*/ 819150 w 819150"/>
              <a:gd name="connsiteY2" fmla="*/ 1438275 h 1438275"/>
              <a:gd name="connsiteX3" fmla="*/ 0 w 819150"/>
              <a:gd name="connsiteY3" fmla="*/ 1438275 h 1438275"/>
              <a:gd name="connsiteX4" fmla="*/ 9525 w 819150"/>
              <a:gd name="connsiteY4" fmla="*/ 1428750 h 14382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19150" h="1438275">
                <a:moveTo>
                  <a:pt x="0" y="0"/>
                </a:moveTo>
                <a:lnTo>
                  <a:pt x="819150" y="0"/>
                </a:lnTo>
                <a:lnTo>
                  <a:pt x="819150" y="1438275"/>
                </a:lnTo>
                <a:lnTo>
                  <a:pt x="0" y="1438275"/>
                </a:lnTo>
                <a:lnTo>
                  <a:pt x="9525" y="1428750"/>
                </a:lnTo>
              </a:path>
            </a:pathLst>
          </a:cu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11" name="TextBox 10"/>
          <p:cNvSpPr txBox="1"/>
          <p:nvPr/>
        </p:nvSpPr>
        <p:spPr>
          <a:xfrm>
            <a:off x="2254031" y="3030431"/>
            <a:ext cx="203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1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2325151" y="3486195"/>
            <a:ext cx="6095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2</a:t>
            </a:r>
          </a:p>
        </p:txBody>
      </p:sp>
      <p:sp>
        <p:nvSpPr>
          <p:cNvPr id="22" name="TextBox 21"/>
          <p:cNvSpPr txBox="1"/>
          <p:nvPr/>
        </p:nvSpPr>
        <p:spPr>
          <a:xfrm flipH="1">
            <a:off x="2284510" y="4024405"/>
            <a:ext cx="17272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3</a:t>
            </a:r>
          </a:p>
        </p:txBody>
      </p:sp>
      <p:sp>
        <p:nvSpPr>
          <p:cNvPr id="23" name="TextBox 22"/>
          <p:cNvSpPr txBox="1"/>
          <p:nvPr/>
        </p:nvSpPr>
        <p:spPr>
          <a:xfrm flipH="1">
            <a:off x="2246409" y="5069735"/>
            <a:ext cx="32973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4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8654831" y="3542533"/>
            <a:ext cx="13335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/>
              <a:t>1 </a:t>
            </a:r>
            <a:r>
              <a:rPr lang="en-US" sz="3200" dirty="0">
                <a:sym typeface="Wingdings" pitchFamily="2" charset="2"/>
              </a:rPr>
              <a:t> 4</a:t>
            </a:r>
          </a:p>
          <a:p>
            <a:pPr algn="ctr"/>
            <a:r>
              <a:rPr lang="sr-Cyrl-RS" sz="3200" dirty="0" smtClean="0">
                <a:sym typeface="Wingdings" pitchFamily="2" charset="2"/>
              </a:rPr>
              <a:t>и</a:t>
            </a:r>
            <a:endParaRPr lang="en-US" sz="3200" dirty="0">
              <a:sym typeface="Wingdings" pitchFamily="2" charset="2"/>
            </a:endParaRPr>
          </a:p>
          <a:p>
            <a:pPr algn="ctr"/>
            <a:r>
              <a:rPr lang="en-US" sz="3200" dirty="0">
                <a:sym typeface="Wingdings" pitchFamily="2" charset="2"/>
              </a:rPr>
              <a:t>2  3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634348813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Свич – скретница </a:t>
            </a:r>
            <a:r>
              <a:rPr lang="en-US" dirty="0" smtClean="0"/>
              <a:t>(3)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idx="1"/>
          </p:nvPr>
        </p:nvSpPr>
        <p:spPr>
          <a:xfrm>
            <a:off x="838199" y="1825625"/>
            <a:ext cx="11038609" cy="4351338"/>
          </a:xfrm>
        </p:spPr>
        <p:txBody>
          <a:bodyPr>
            <a:normAutofit/>
          </a:bodyPr>
          <a:lstStyle/>
          <a:p>
            <a:r>
              <a:rPr lang="sr-Cyrl-RS" sz="3200" dirty="0" smtClean="0"/>
              <a:t>Потребни су бафери када нпр. вишеструки улази циљају исти порт (цртамо улазе и излазе одвојено због прегледности)</a:t>
            </a:r>
            <a:endParaRPr lang="en-US" sz="3200" dirty="0"/>
          </a:p>
          <a:p>
            <a:endParaRPr lang="en-US" sz="3733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CA9478-788D-42C7-BC35-88005760C6DD}" type="slidenum">
              <a:rPr lang="en-US" smtClean="0"/>
              <a:t>55</a:t>
            </a:fld>
            <a:endParaRPr lang="en-US" dirty="0"/>
          </a:p>
        </p:txBody>
      </p:sp>
      <p:pic>
        <p:nvPicPr>
          <p:cNvPr id="53" name="Picture 52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21648" y="2904575"/>
            <a:ext cx="1157817" cy="486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5" name="Picture 54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6804" y="4948099"/>
            <a:ext cx="1157817" cy="486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2693839" y="4369851"/>
            <a:ext cx="595099" cy="520335"/>
          </a:xfrm>
          <a:prstGeom prst="rect">
            <a:avLst/>
          </a:prstGeom>
          <a:noFill/>
        </p:spPr>
        <p:txBody>
          <a:bodyPr vert="vert" wrap="none" rtlCol="0" anchor="ctr">
            <a:spAutoFit/>
          </a:bodyPr>
          <a:lstStyle/>
          <a:p>
            <a:r>
              <a:rPr lang="en-US" sz="2667" b="1" dirty="0"/>
              <a:t>. . .</a:t>
            </a:r>
          </a:p>
        </p:txBody>
      </p:sp>
      <p:pic>
        <p:nvPicPr>
          <p:cNvPr id="19" name="Picture 18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93202" y="3400226"/>
            <a:ext cx="1157817" cy="486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" name="Picture 19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6804" y="3885201"/>
            <a:ext cx="1157817" cy="486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" name="Rectangle 17"/>
          <p:cNvSpPr/>
          <p:nvPr/>
        </p:nvSpPr>
        <p:spPr>
          <a:xfrm>
            <a:off x="4622800" y="3098594"/>
            <a:ext cx="457200" cy="2065948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24" name="Rectangle 23"/>
          <p:cNvSpPr/>
          <p:nvPr/>
        </p:nvSpPr>
        <p:spPr>
          <a:xfrm>
            <a:off x="7086600" y="3125238"/>
            <a:ext cx="457200" cy="2065948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7" name="Rectangle 6"/>
          <p:cNvSpPr/>
          <p:nvPr/>
        </p:nvSpPr>
        <p:spPr>
          <a:xfrm>
            <a:off x="4508501" y="2904575"/>
            <a:ext cx="3148025" cy="2529699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/>
          </a:p>
        </p:txBody>
      </p:sp>
      <p:grpSp>
        <p:nvGrpSpPr>
          <p:cNvPr id="16" name="Group 15"/>
          <p:cNvGrpSpPr/>
          <p:nvPr/>
        </p:nvGrpSpPr>
        <p:grpSpPr>
          <a:xfrm>
            <a:off x="5168112" y="3259527"/>
            <a:ext cx="1828800" cy="1828800"/>
            <a:chOff x="4428780" y="2565171"/>
            <a:chExt cx="1371600" cy="1371600"/>
          </a:xfrm>
        </p:grpSpPr>
        <p:grpSp>
          <p:nvGrpSpPr>
            <p:cNvPr id="13" name="Group 12"/>
            <p:cNvGrpSpPr/>
            <p:nvPr/>
          </p:nvGrpSpPr>
          <p:grpSpPr>
            <a:xfrm>
              <a:off x="4572000" y="2565171"/>
              <a:ext cx="1062990" cy="1371600"/>
              <a:chOff x="4800600" y="2565171"/>
              <a:chExt cx="1062990" cy="1556040"/>
            </a:xfrm>
          </p:grpSpPr>
          <p:cxnSp>
            <p:nvCxnSpPr>
              <p:cNvPr id="10" name="Straight Connector 9"/>
              <p:cNvCxnSpPr/>
              <p:nvPr/>
            </p:nvCxnSpPr>
            <p:spPr>
              <a:xfrm>
                <a:off x="4800600" y="2571750"/>
                <a:ext cx="0" cy="1549461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" name="Straight Connector 24"/>
              <p:cNvCxnSpPr/>
              <p:nvPr/>
            </p:nvCxnSpPr>
            <p:spPr>
              <a:xfrm>
                <a:off x="4951095" y="2571749"/>
                <a:ext cx="0" cy="1549461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" name="Straight Connector 25"/>
              <p:cNvCxnSpPr/>
              <p:nvPr/>
            </p:nvCxnSpPr>
            <p:spPr>
              <a:xfrm>
                <a:off x="5092065" y="2565172"/>
                <a:ext cx="0" cy="1549461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" name="Straight Connector 26"/>
              <p:cNvCxnSpPr/>
              <p:nvPr/>
            </p:nvCxnSpPr>
            <p:spPr>
              <a:xfrm>
                <a:off x="5246370" y="2565171"/>
                <a:ext cx="0" cy="1549461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Straight Connector 27"/>
              <p:cNvCxnSpPr/>
              <p:nvPr/>
            </p:nvCxnSpPr>
            <p:spPr>
              <a:xfrm>
                <a:off x="5709285" y="2565172"/>
                <a:ext cx="0" cy="1549461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Straight Connector 28"/>
              <p:cNvCxnSpPr/>
              <p:nvPr/>
            </p:nvCxnSpPr>
            <p:spPr>
              <a:xfrm>
                <a:off x="5863590" y="2565171"/>
                <a:ext cx="0" cy="1549461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5" name="Group 14"/>
            <p:cNvGrpSpPr/>
            <p:nvPr/>
          </p:nvGrpSpPr>
          <p:grpSpPr>
            <a:xfrm>
              <a:off x="4428780" y="2707156"/>
              <a:ext cx="1371600" cy="1097280"/>
              <a:chOff x="4428780" y="2707156"/>
              <a:chExt cx="1371600" cy="1097280"/>
            </a:xfrm>
          </p:grpSpPr>
          <p:grpSp>
            <p:nvGrpSpPr>
              <p:cNvPr id="30" name="Group 29"/>
              <p:cNvGrpSpPr/>
              <p:nvPr/>
            </p:nvGrpSpPr>
            <p:grpSpPr>
              <a:xfrm rot="5400000">
                <a:off x="4565940" y="2569996"/>
                <a:ext cx="1097280" cy="1371600"/>
                <a:chOff x="4800600" y="2565171"/>
                <a:chExt cx="1062990" cy="1556040"/>
              </a:xfrm>
            </p:grpSpPr>
            <p:cxnSp>
              <p:nvCxnSpPr>
                <p:cNvPr id="31" name="Straight Connector 30"/>
                <p:cNvCxnSpPr/>
                <p:nvPr/>
              </p:nvCxnSpPr>
              <p:spPr>
                <a:xfrm>
                  <a:off x="4800600" y="2571750"/>
                  <a:ext cx="0" cy="1549461"/>
                </a:xfrm>
                <a:prstGeom prst="line">
                  <a:avLst/>
                </a:prstGeom>
                <a:ln w="127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2" name="Straight Connector 31"/>
                <p:cNvCxnSpPr/>
                <p:nvPr/>
              </p:nvCxnSpPr>
              <p:spPr>
                <a:xfrm>
                  <a:off x="4951095" y="2571749"/>
                  <a:ext cx="0" cy="1549461"/>
                </a:xfrm>
                <a:prstGeom prst="line">
                  <a:avLst/>
                </a:prstGeom>
                <a:ln w="127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3" name="Straight Connector 32"/>
                <p:cNvCxnSpPr/>
                <p:nvPr/>
              </p:nvCxnSpPr>
              <p:spPr>
                <a:xfrm>
                  <a:off x="5092065" y="2565172"/>
                  <a:ext cx="0" cy="1549461"/>
                </a:xfrm>
                <a:prstGeom prst="line">
                  <a:avLst/>
                </a:prstGeom>
                <a:ln w="127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4" name="Straight Connector 33"/>
                <p:cNvCxnSpPr/>
                <p:nvPr/>
              </p:nvCxnSpPr>
              <p:spPr>
                <a:xfrm>
                  <a:off x="5246370" y="2565171"/>
                  <a:ext cx="0" cy="1554480"/>
                </a:xfrm>
                <a:prstGeom prst="line">
                  <a:avLst/>
                </a:prstGeom>
                <a:ln w="127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5" name="Straight Connector 34"/>
                <p:cNvCxnSpPr/>
                <p:nvPr/>
              </p:nvCxnSpPr>
              <p:spPr>
                <a:xfrm>
                  <a:off x="5709285" y="2565172"/>
                  <a:ext cx="0" cy="1549461"/>
                </a:xfrm>
                <a:prstGeom prst="line">
                  <a:avLst/>
                </a:prstGeom>
                <a:ln w="127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6" name="Straight Connector 35"/>
                <p:cNvCxnSpPr/>
                <p:nvPr/>
              </p:nvCxnSpPr>
              <p:spPr>
                <a:xfrm>
                  <a:off x="5863590" y="2565171"/>
                  <a:ext cx="0" cy="1549461"/>
                </a:xfrm>
                <a:prstGeom prst="line">
                  <a:avLst/>
                </a:prstGeom>
                <a:ln w="127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14" name="TextBox 13"/>
              <p:cNvSpPr txBox="1"/>
              <p:nvPr/>
            </p:nvSpPr>
            <p:spPr>
              <a:xfrm>
                <a:off x="4966399" y="3000962"/>
                <a:ext cx="512400" cy="43858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 dirty="0"/>
                  <a:t>. . .</a:t>
                </a:r>
              </a:p>
            </p:txBody>
          </p:sp>
          <p:sp>
            <p:nvSpPr>
              <p:cNvPr id="37" name="TextBox 36"/>
              <p:cNvSpPr txBox="1"/>
              <p:nvPr/>
            </p:nvSpPr>
            <p:spPr>
              <a:xfrm>
                <a:off x="4964689" y="3204732"/>
                <a:ext cx="512400" cy="43858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 dirty="0"/>
                  <a:t>. . .</a:t>
                </a:r>
              </a:p>
            </p:txBody>
          </p:sp>
        </p:grpSp>
      </p:grpSp>
      <p:sp>
        <p:nvSpPr>
          <p:cNvPr id="38" name="Rectangle 37"/>
          <p:cNvSpPr/>
          <p:nvPr/>
        </p:nvSpPr>
        <p:spPr>
          <a:xfrm>
            <a:off x="4622800" y="3043799"/>
            <a:ext cx="508000" cy="2199253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41" name="Rectangle 40"/>
          <p:cNvSpPr/>
          <p:nvPr/>
        </p:nvSpPr>
        <p:spPr>
          <a:xfrm>
            <a:off x="7035800" y="3069798"/>
            <a:ext cx="508000" cy="2199253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cxnSp>
        <p:nvCxnSpPr>
          <p:cNvPr id="40" name="Straight Connector 39"/>
          <p:cNvCxnSpPr>
            <a:stCxn id="53" idx="3"/>
          </p:cNvCxnSpPr>
          <p:nvPr/>
        </p:nvCxnSpPr>
        <p:spPr>
          <a:xfrm>
            <a:off x="3579464" y="3147664"/>
            <a:ext cx="1111907" cy="1"/>
          </a:xfrm>
          <a:prstGeom prst="line">
            <a:avLst/>
          </a:prstGeom>
          <a:ln w="19050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 flipV="1">
            <a:off x="3538319" y="3666872"/>
            <a:ext cx="1153052" cy="5835"/>
          </a:xfrm>
          <a:prstGeom prst="line">
            <a:avLst/>
          </a:prstGeom>
          <a:ln w="19050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56"/>
          <p:cNvCxnSpPr>
            <a:stCxn id="20" idx="3"/>
          </p:cNvCxnSpPr>
          <p:nvPr/>
        </p:nvCxnSpPr>
        <p:spPr>
          <a:xfrm flipV="1">
            <a:off x="3524620" y="4127731"/>
            <a:ext cx="1167720" cy="557"/>
          </a:xfrm>
          <a:prstGeom prst="line">
            <a:avLst/>
          </a:prstGeom>
          <a:ln w="19050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Connector 60"/>
          <p:cNvCxnSpPr/>
          <p:nvPr/>
        </p:nvCxnSpPr>
        <p:spPr>
          <a:xfrm>
            <a:off x="3524619" y="5187060"/>
            <a:ext cx="1166752" cy="4129"/>
          </a:xfrm>
          <a:prstGeom prst="line">
            <a:avLst/>
          </a:prstGeom>
          <a:ln w="19050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2" name="Picture 61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26246" y="2904577"/>
            <a:ext cx="1157817" cy="486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3" name="Picture 62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71402" y="4948101"/>
            <a:ext cx="1157817" cy="486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4" name="TextBox 63"/>
          <p:cNvSpPr txBox="1"/>
          <p:nvPr/>
        </p:nvSpPr>
        <p:spPr>
          <a:xfrm>
            <a:off x="8898437" y="4369853"/>
            <a:ext cx="595099" cy="520335"/>
          </a:xfrm>
          <a:prstGeom prst="rect">
            <a:avLst/>
          </a:prstGeom>
          <a:noFill/>
        </p:spPr>
        <p:txBody>
          <a:bodyPr vert="vert" wrap="none" rtlCol="0" anchor="ctr">
            <a:spAutoFit/>
          </a:bodyPr>
          <a:lstStyle/>
          <a:p>
            <a:r>
              <a:rPr lang="en-US" sz="2667" b="1" dirty="0"/>
              <a:t>. . .</a:t>
            </a:r>
          </a:p>
        </p:txBody>
      </p:sp>
      <p:pic>
        <p:nvPicPr>
          <p:cNvPr id="65" name="Picture 64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97801" y="3400227"/>
            <a:ext cx="1157817" cy="486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6" name="Picture 65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71402" y="3885202"/>
            <a:ext cx="1157817" cy="486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67" name="Straight Connector 66"/>
          <p:cNvCxnSpPr/>
          <p:nvPr/>
        </p:nvCxnSpPr>
        <p:spPr>
          <a:xfrm>
            <a:off x="7546987" y="3147665"/>
            <a:ext cx="1050813" cy="1"/>
          </a:xfrm>
          <a:prstGeom prst="line">
            <a:avLst/>
          </a:prstGeom>
          <a:ln w="19050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Connector 67"/>
          <p:cNvCxnSpPr/>
          <p:nvPr/>
        </p:nvCxnSpPr>
        <p:spPr>
          <a:xfrm flipV="1">
            <a:off x="7541764" y="3666873"/>
            <a:ext cx="1029637" cy="5836"/>
          </a:xfrm>
          <a:prstGeom prst="line">
            <a:avLst/>
          </a:prstGeom>
          <a:ln w="19050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Straight Connector 68"/>
          <p:cNvCxnSpPr>
            <a:endCxn id="66" idx="1"/>
          </p:cNvCxnSpPr>
          <p:nvPr/>
        </p:nvCxnSpPr>
        <p:spPr>
          <a:xfrm>
            <a:off x="7528065" y="4128289"/>
            <a:ext cx="1043336" cy="0"/>
          </a:xfrm>
          <a:prstGeom prst="line">
            <a:avLst/>
          </a:prstGeom>
          <a:ln w="19050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Connector 69"/>
          <p:cNvCxnSpPr>
            <a:endCxn id="63" idx="1"/>
          </p:cNvCxnSpPr>
          <p:nvPr/>
        </p:nvCxnSpPr>
        <p:spPr>
          <a:xfrm>
            <a:off x="7541764" y="5191188"/>
            <a:ext cx="1029637" cy="0"/>
          </a:xfrm>
          <a:prstGeom prst="line">
            <a:avLst/>
          </a:prstGeom>
          <a:ln w="19050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Straight Arrow Connector 72"/>
          <p:cNvCxnSpPr/>
          <p:nvPr/>
        </p:nvCxnSpPr>
        <p:spPr>
          <a:xfrm flipV="1">
            <a:off x="4622801" y="5269052"/>
            <a:ext cx="254001" cy="430457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4" name="TextBox 73"/>
          <p:cNvSpPr txBox="1"/>
          <p:nvPr/>
        </p:nvSpPr>
        <p:spPr>
          <a:xfrm>
            <a:off x="2986594" y="5585040"/>
            <a:ext cx="2358018" cy="5027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sr-Cyrl-RS" sz="2667" dirty="0" smtClean="0"/>
              <a:t>Улазни бафери</a:t>
            </a:r>
            <a:endParaRPr lang="en-US" sz="2667" dirty="0"/>
          </a:p>
        </p:txBody>
      </p:sp>
      <p:cxnSp>
        <p:nvCxnSpPr>
          <p:cNvPr id="77" name="Straight Arrow Connector 76"/>
          <p:cNvCxnSpPr/>
          <p:nvPr/>
        </p:nvCxnSpPr>
        <p:spPr>
          <a:xfrm flipH="1" flipV="1">
            <a:off x="7284248" y="5270631"/>
            <a:ext cx="243817" cy="428877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" name="TextBox 77"/>
          <p:cNvSpPr txBox="1"/>
          <p:nvPr/>
        </p:nvSpPr>
        <p:spPr>
          <a:xfrm>
            <a:off x="6950157" y="5548124"/>
            <a:ext cx="2563139" cy="5027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sr-Cyrl-RS" sz="2667" dirty="0" smtClean="0"/>
              <a:t>Излазни бафери</a:t>
            </a:r>
            <a:endParaRPr lang="en-US" sz="2667" dirty="0"/>
          </a:p>
        </p:txBody>
      </p:sp>
      <p:cxnSp>
        <p:nvCxnSpPr>
          <p:cNvPr id="79" name="Straight Arrow Connector 78"/>
          <p:cNvCxnSpPr/>
          <p:nvPr/>
        </p:nvCxnSpPr>
        <p:spPr>
          <a:xfrm flipH="1" flipV="1">
            <a:off x="6083732" y="5019475"/>
            <a:ext cx="1" cy="545813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0" name="TextBox 79"/>
          <p:cNvSpPr txBox="1"/>
          <p:nvPr/>
        </p:nvSpPr>
        <p:spPr>
          <a:xfrm>
            <a:off x="5702234" y="5432768"/>
            <a:ext cx="737702" cy="5027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sr-Cyrl-RS" sz="2667" dirty="0" smtClean="0"/>
              <a:t>Чип</a:t>
            </a:r>
            <a:endParaRPr lang="en-US" sz="2667" dirty="0"/>
          </a:p>
        </p:txBody>
      </p:sp>
      <p:sp>
        <p:nvSpPr>
          <p:cNvPr id="81" name="TextBox 80"/>
          <p:cNvSpPr txBox="1"/>
          <p:nvPr/>
        </p:nvSpPr>
        <p:spPr>
          <a:xfrm>
            <a:off x="1159681" y="3836371"/>
            <a:ext cx="1005083" cy="5027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sr-Cyrl-RS" sz="2667" dirty="0" smtClean="0"/>
              <a:t>Улази</a:t>
            </a:r>
            <a:endParaRPr lang="en-US" sz="2667" dirty="0"/>
          </a:p>
        </p:txBody>
      </p:sp>
      <p:sp>
        <p:nvSpPr>
          <p:cNvPr id="82" name="TextBox 81"/>
          <p:cNvSpPr txBox="1"/>
          <p:nvPr/>
        </p:nvSpPr>
        <p:spPr>
          <a:xfrm>
            <a:off x="9887483" y="3911052"/>
            <a:ext cx="1210204" cy="5027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sr-Cyrl-RS" sz="2667" dirty="0" smtClean="0"/>
              <a:t>Излази</a:t>
            </a:r>
            <a:endParaRPr lang="en-US" sz="2667" dirty="0"/>
          </a:p>
        </p:txBody>
      </p:sp>
    </p:spTree>
    <p:extLst>
      <p:ext uri="{BB962C8B-B14F-4D97-AF65-F5344CB8AC3E}">
        <p14:creationId xmlns:p14="http://schemas.microsoft.com/office/powerpoint/2010/main" val="2663936012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Свич – скретница </a:t>
            </a:r>
            <a:r>
              <a:rPr lang="en-US" dirty="0" smtClean="0"/>
              <a:t>(4)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r-Cyrl-RS" sz="3733" dirty="0" smtClean="0"/>
              <a:t>Велико оптерећење може да доведе до преливања бафера и губитка оквира</a:t>
            </a:r>
            <a:endParaRPr lang="en-US" sz="3733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CA9478-788D-42C7-BC35-88005760C6DD}" type="slidenum">
              <a:rPr lang="en-US" smtClean="0"/>
              <a:t>56</a:t>
            </a:fld>
            <a:endParaRPr lang="en-US" dirty="0"/>
          </a:p>
        </p:txBody>
      </p:sp>
      <p:pic>
        <p:nvPicPr>
          <p:cNvPr id="53" name="Picture 52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64448" y="3500291"/>
            <a:ext cx="1157817" cy="486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5" name="Picture 54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9604" y="5543815"/>
            <a:ext cx="1157817" cy="486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2236639" y="4965567"/>
            <a:ext cx="595099" cy="520335"/>
          </a:xfrm>
          <a:prstGeom prst="rect">
            <a:avLst/>
          </a:prstGeom>
          <a:noFill/>
        </p:spPr>
        <p:txBody>
          <a:bodyPr vert="vert" wrap="none" rtlCol="0" anchor="ctr">
            <a:spAutoFit/>
          </a:bodyPr>
          <a:lstStyle/>
          <a:p>
            <a:r>
              <a:rPr lang="en-US" sz="2667" b="1" dirty="0"/>
              <a:t>. . .</a:t>
            </a:r>
          </a:p>
        </p:txBody>
      </p:sp>
      <p:pic>
        <p:nvPicPr>
          <p:cNvPr id="19" name="Picture 18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36002" y="3995942"/>
            <a:ext cx="1157817" cy="486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" name="Picture 19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9604" y="4480917"/>
            <a:ext cx="1157817" cy="486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" name="Rectangle 17"/>
          <p:cNvSpPr/>
          <p:nvPr/>
        </p:nvSpPr>
        <p:spPr>
          <a:xfrm>
            <a:off x="4165600" y="3694310"/>
            <a:ext cx="457200" cy="2065948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24" name="Rectangle 23"/>
          <p:cNvSpPr/>
          <p:nvPr/>
        </p:nvSpPr>
        <p:spPr>
          <a:xfrm>
            <a:off x="6629400" y="3720954"/>
            <a:ext cx="457200" cy="2065948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7" name="Rectangle 6"/>
          <p:cNvSpPr/>
          <p:nvPr/>
        </p:nvSpPr>
        <p:spPr>
          <a:xfrm>
            <a:off x="4051301" y="3500291"/>
            <a:ext cx="3148025" cy="2529699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/>
          </a:p>
        </p:txBody>
      </p:sp>
      <p:grpSp>
        <p:nvGrpSpPr>
          <p:cNvPr id="16" name="Group 15"/>
          <p:cNvGrpSpPr/>
          <p:nvPr/>
        </p:nvGrpSpPr>
        <p:grpSpPr>
          <a:xfrm>
            <a:off x="4710912" y="3855243"/>
            <a:ext cx="1828800" cy="1828800"/>
            <a:chOff x="4428780" y="2565171"/>
            <a:chExt cx="1371600" cy="1371600"/>
          </a:xfrm>
        </p:grpSpPr>
        <p:grpSp>
          <p:nvGrpSpPr>
            <p:cNvPr id="13" name="Group 12"/>
            <p:cNvGrpSpPr/>
            <p:nvPr/>
          </p:nvGrpSpPr>
          <p:grpSpPr>
            <a:xfrm>
              <a:off x="4572000" y="2565171"/>
              <a:ext cx="1062990" cy="1371600"/>
              <a:chOff x="4800600" y="2565171"/>
              <a:chExt cx="1062990" cy="1556040"/>
            </a:xfrm>
          </p:grpSpPr>
          <p:cxnSp>
            <p:nvCxnSpPr>
              <p:cNvPr id="10" name="Straight Connector 9"/>
              <p:cNvCxnSpPr/>
              <p:nvPr/>
            </p:nvCxnSpPr>
            <p:spPr>
              <a:xfrm>
                <a:off x="4800600" y="2571750"/>
                <a:ext cx="0" cy="1549461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" name="Straight Connector 24"/>
              <p:cNvCxnSpPr/>
              <p:nvPr/>
            </p:nvCxnSpPr>
            <p:spPr>
              <a:xfrm>
                <a:off x="4951095" y="2571749"/>
                <a:ext cx="0" cy="1549461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" name="Straight Connector 25"/>
              <p:cNvCxnSpPr/>
              <p:nvPr/>
            </p:nvCxnSpPr>
            <p:spPr>
              <a:xfrm>
                <a:off x="5092065" y="2565172"/>
                <a:ext cx="0" cy="1549461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" name="Straight Connector 26"/>
              <p:cNvCxnSpPr/>
              <p:nvPr/>
            </p:nvCxnSpPr>
            <p:spPr>
              <a:xfrm>
                <a:off x="5246370" y="2565171"/>
                <a:ext cx="0" cy="1549461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Straight Connector 27"/>
              <p:cNvCxnSpPr/>
              <p:nvPr/>
            </p:nvCxnSpPr>
            <p:spPr>
              <a:xfrm>
                <a:off x="5709285" y="2565172"/>
                <a:ext cx="0" cy="1549461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Straight Connector 28"/>
              <p:cNvCxnSpPr/>
              <p:nvPr/>
            </p:nvCxnSpPr>
            <p:spPr>
              <a:xfrm>
                <a:off x="5863590" y="2565171"/>
                <a:ext cx="0" cy="1549461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5" name="Group 14"/>
            <p:cNvGrpSpPr/>
            <p:nvPr/>
          </p:nvGrpSpPr>
          <p:grpSpPr>
            <a:xfrm>
              <a:off x="4428780" y="2707156"/>
              <a:ext cx="1371600" cy="1097280"/>
              <a:chOff x="4428780" y="2707156"/>
              <a:chExt cx="1371600" cy="1097280"/>
            </a:xfrm>
          </p:grpSpPr>
          <p:grpSp>
            <p:nvGrpSpPr>
              <p:cNvPr id="30" name="Group 29"/>
              <p:cNvGrpSpPr/>
              <p:nvPr/>
            </p:nvGrpSpPr>
            <p:grpSpPr>
              <a:xfrm rot="5400000">
                <a:off x="4565940" y="2569996"/>
                <a:ext cx="1097280" cy="1371600"/>
                <a:chOff x="4800600" y="2565171"/>
                <a:chExt cx="1062990" cy="1556040"/>
              </a:xfrm>
            </p:grpSpPr>
            <p:cxnSp>
              <p:nvCxnSpPr>
                <p:cNvPr id="31" name="Straight Connector 30"/>
                <p:cNvCxnSpPr/>
                <p:nvPr/>
              </p:nvCxnSpPr>
              <p:spPr>
                <a:xfrm>
                  <a:off x="4800600" y="2571750"/>
                  <a:ext cx="0" cy="1549461"/>
                </a:xfrm>
                <a:prstGeom prst="line">
                  <a:avLst/>
                </a:prstGeom>
                <a:ln w="127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2" name="Straight Connector 31"/>
                <p:cNvCxnSpPr/>
                <p:nvPr/>
              </p:nvCxnSpPr>
              <p:spPr>
                <a:xfrm>
                  <a:off x="4951095" y="2571749"/>
                  <a:ext cx="0" cy="1549461"/>
                </a:xfrm>
                <a:prstGeom prst="line">
                  <a:avLst/>
                </a:prstGeom>
                <a:ln w="127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3" name="Straight Connector 32"/>
                <p:cNvCxnSpPr/>
                <p:nvPr/>
              </p:nvCxnSpPr>
              <p:spPr>
                <a:xfrm>
                  <a:off x="5092065" y="2565172"/>
                  <a:ext cx="0" cy="1549461"/>
                </a:xfrm>
                <a:prstGeom prst="line">
                  <a:avLst/>
                </a:prstGeom>
                <a:ln w="127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4" name="Straight Connector 33"/>
                <p:cNvCxnSpPr/>
                <p:nvPr/>
              </p:nvCxnSpPr>
              <p:spPr>
                <a:xfrm>
                  <a:off x="5246370" y="2565171"/>
                  <a:ext cx="0" cy="1554480"/>
                </a:xfrm>
                <a:prstGeom prst="line">
                  <a:avLst/>
                </a:prstGeom>
                <a:ln w="127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5" name="Straight Connector 34"/>
                <p:cNvCxnSpPr/>
                <p:nvPr/>
              </p:nvCxnSpPr>
              <p:spPr>
                <a:xfrm>
                  <a:off x="5709285" y="2565172"/>
                  <a:ext cx="0" cy="1549461"/>
                </a:xfrm>
                <a:prstGeom prst="line">
                  <a:avLst/>
                </a:prstGeom>
                <a:ln w="127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6" name="Straight Connector 35"/>
                <p:cNvCxnSpPr/>
                <p:nvPr/>
              </p:nvCxnSpPr>
              <p:spPr>
                <a:xfrm>
                  <a:off x="5863590" y="2565171"/>
                  <a:ext cx="0" cy="1549461"/>
                </a:xfrm>
                <a:prstGeom prst="line">
                  <a:avLst/>
                </a:prstGeom>
                <a:ln w="127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14" name="TextBox 13"/>
              <p:cNvSpPr txBox="1"/>
              <p:nvPr/>
            </p:nvSpPr>
            <p:spPr>
              <a:xfrm>
                <a:off x="4966399" y="3000962"/>
                <a:ext cx="512400" cy="43858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 dirty="0"/>
                  <a:t>. . .</a:t>
                </a:r>
              </a:p>
            </p:txBody>
          </p:sp>
          <p:sp>
            <p:nvSpPr>
              <p:cNvPr id="37" name="TextBox 36"/>
              <p:cNvSpPr txBox="1"/>
              <p:nvPr/>
            </p:nvSpPr>
            <p:spPr>
              <a:xfrm>
                <a:off x="4964689" y="3204732"/>
                <a:ext cx="512400" cy="43858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 dirty="0"/>
                  <a:t>. . .</a:t>
                </a:r>
              </a:p>
            </p:txBody>
          </p:sp>
        </p:grpSp>
      </p:grpSp>
      <p:sp>
        <p:nvSpPr>
          <p:cNvPr id="38" name="Rectangle 37"/>
          <p:cNvSpPr/>
          <p:nvPr/>
        </p:nvSpPr>
        <p:spPr>
          <a:xfrm>
            <a:off x="4165600" y="3639515"/>
            <a:ext cx="508000" cy="2199253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41" name="Rectangle 40"/>
          <p:cNvSpPr/>
          <p:nvPr/>
        </p:nvSpPr>
        <p:spPr>
          <a:xfrm>
            <a:off x="6578600" y="3665514"/>
            <a:ext cx="508000" cy="2199253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/>
          </a:p>
        </p:txBody>
      </p:sp>
      <p:cxnSp>
        <p:nvCxnSpPr>
          <p:cNvPr id="40" name="Straight Connector 39"/>
          <p:cNvCxnSpPr>
            <a:stCxn id="53" idx="3"/>
          </p:cNvCxnSpPr>
          <p:nvPr/>
        </p:nvCxnSpPr>
        <p:spPr>
          <a:xfrm flipV="1">
            <a:off x="3122264" y="3743378"/>
            <a:ext cx="1043336" cy="1"/>
          </a:xfrm>
          <a:prstGeom prst="line">
            <a:avLst/>
          </a:prstGeom>
          <a:ln w="19050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 flipV="1">
            <a:off x="3081120" y="4268421"/>
            <a:ext cx="1084481" cy="1"/>
          </a:xfrm>
          <a:prstGeom prst="line">
            <a:avLst/>
          </a:prstGeom>
          <a:ln w="19050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56"/>
          <p:cNvCxnSpPr>
            <a:stCxn id="20" idx="3"/>
          </p:cNvCxnSpPr>
          <p:nvPr/>
        </p:nvCxnSpPr>
        <p:spPr>
          <a:xfrm flipV="1">
            <a:off x="3067421" y="4723447"/>
            <a:ext cx="1098180" cy="557"/>
          </a:xfrm>
          <a:prstGeom prst="line">
            <a:avLst/>
          </a:prstGeom>
          <a:ln w="19050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Connector 60"/>
          <p:cNvCxnSpPr/>
          <p:nvPr/>
        </p:nvCxnSpPr>
        <p:spPr>
          <a:xfrm flipV="1">
            <a:off x="3067419" y="5782218"/>
            <a:ext cx="1098180" cy="557"/>
          </a:xfrm>
          <a:prstGeom prst="line">
            <a:avLst/>
          </a:prstGeom>
          <a:ln w="19050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2" name="Picture 61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69046" y="3500293"/>
            <a:ext cx="1157817" cy="486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3" name="Picture 62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14202" y="5543817"/>
            <a:ext cx="1157817" cy="486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4" name="TextBox 63"/>
          <p:cNvSpPr txBox="1"/>
          <p:nvPr/>
        </p:nvSpPr>
        <p:spPr>
          <a:xfrm>
            <a:off x="8441237" y="4965569"/>
            <a:ext cx="595099" cy="520335"/>
          </a:xfrm>
          <a:prstGeom prst="rect">
            <a:avLst/>
          </a:prstGeom>
          <a:noFill/>
        </p:spPr>
        <p:txBody>
          <a:bodyPr vert="vert" wrap="none" rtlCol="0" anchor="ctr">
            <a:spAutoFit/>
          </a:bodyPr>
          <a:lstStyle/>
          <a:p>
            <a:r>
              <a:rPr lang="en-US" sz="2667" b="1" dirty="0"/>
              <a:t>. . .</a:t>
            </a:r>
          </a:p>
        </p:txBody>
      </p:sp>
      <p:pic>
        <p:nvPicPr>
          <p:cNvPr id="65" name="Picture 64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40601" y="3995943"/>
            <a:ext cx="1157817" cy="486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6" name="Picture 65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14202" y="4480918"/>
            <a:ext cx="1157817" cy="486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67" name="Straight Connector 66"/>
          <p:cNvCxnSpPr/>
          <p:nvPr/>
        </p:nvCxnSpPr>
        <p:spPr>
          <a:xfrm flipV="1">
            <a:off x="7125709" y="3743380"/>
            <a:ext cx="1043336" cy="1"/>
          </a:xfrm>
          <a:prstGeom prst="line">
            <a:avLst/>
          </a:prstGeom>
          <a:ln w="19050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Connector 67"/>
          <p:cNvCxnSpPr/>
          <p:nvPr/>
        </p:nvCxnSpPr>
        <p:spPr>
          <a:xfrm flipV="1">
            <a:off x="7084565" y="4268422"/>
            <a:ext cx="1084481" cy="1"/>
          </a:xfrm>
          <a:prstGeom prst="line">
            <a:avLst/>
          </a:prstGeom>
          <a:ln w="19050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Straight Connector 68"/>
          <p:cNvCxnSpPr>
            <a:endCxn id="66" idx="1"/>
          </p:cNvCxnSpPr>
          <p:nvPr/>
        </p:nvCxnSpPr>
        <p:spPr>
          <a:xfrm>
            <a:off x="7070865" y="4724005"/>
            <a:ext cx="1043336" cy="0"/>
          </a:xfrm>
          <a:prstGeom prst="line">
            <a:avLst/>
          </a:prstGeom>
          <a:ln w="19050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Connector 69"/>
          <p:cNvCxnSpPr>
            <a:endCxn id="63" idx="1"/>
          </p:cNvCxnSpPr>
          <p:nvPr/>
        </p:nvCxnSpPr>
        <p:spPr>
          <a:xfrm>
            <a:off x="7070865" y="5782776"/>
            <a:ext cx="1043337" cy="4128"/>
          </a:xfrm>
          <a:prstGeom prst="line">
            <a:avLst/>
          </a:prstGeom>
          <a:ln w="19050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Straight Arrow Connector 72"/>
          <p:cNvCxnSpPr/>
          <p:nvPr/>
        </p:nvCxnSpPr>
        <p:spPr>
          <a:xfrm flipV="1">
            <a:off x="4165601" y="5864768"/>
            <a:ext cx="254001" cy="430457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4" name="TextBox 73"/>
          <p:cNvSpPr txBox="1"/>
          <p:nvPr/>
        </p:nvSpPr>
        <p:spPr>
          <a:xfrm>
            <a:off x="2529393" y="6180756"/>
            <a:ext cx="2358018" cy="5027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sr-Cyrl-RS" sz="2667" dirty="0" smtClean="0"/>
              <a:t>Улазни бафери</a:t>
            </a:r>
            <a:endParaRPr lang="en-US" sz="2667" dirty="0"/>
          </a:p>
        </p:txBody>
      </p:sp>
      <p:cxnSp>
        <p:nvCxnSpPr>
          <p:cNvPr id="77" name="Straight Arrow Connector 76"/>
          <p:cNvCxnSpPr/>
          <p:nvPr/>
        </p:nvCxnSpPr>
        <p:spPr>
          <a:xfrm flipH="1" flipV="1">
            <a:off x="6827048" y="5866347"/>
            <a:ext cx="243817" cy="428877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" name="TextBox 77"/>
          <p:cNvSpPr txBox="1"/>
          <p:nvPr/>
        </p:nvSpPr>
        <p:spPr>
          <a:xfrm>
            <a:off x="6492957" y="6143840"/>
            <a:ext cx="2563139" cy="5027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sr-Cyrl-RS" sz="2667" dirty="0" smtClean="0"/>
              <a:t>Излазни бафери</a:t>
            </a:r>
            <a:endParaRPr lang="en-US" sz="2667" dirty="0"/>
          </a:p>
        </p:txBody>
      </p:sp>
      <p:cxnSp>
        <p:nvCxnSpPr>
          <p:cNvPr id="79" name="Straight Arrow Connector 78"/>
          <p:cNvCxnSpPr/>
          <p:nvPr/>
        </p:nvCxnSpPr>
        <p:spPr>
          <a:xfrm flipH="1" flipV="1">
            <a:off x="5626533" y="5543817"/>
            <a:ext cx="1" cy="617188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0" name="TextBox 79"/>
          <p:cNvSpPr txBox="1"/>
          <p:nvPr/>
        </p:nvSpPr>
        <p:spPr>
          <a:xfrm>
            <a:off x="5245034" y="6028484"/>
            <a:ext cx="737702" cy="5027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sr-Cyrl-RS" sz="2667" dirty="0" smtClean="0"/>
              <a:t>Чип</a:t>
            </a:r>
            <a:endParaRPr lang="en-US" sz="2667" dirty="0"/>
          </a:p>
        </p:txBody>
      </p:sp>
      <p:sp>
        <p:nvSpPr>
          <p:cNvPr id="81" name="TextBox 80"/>
          <p:cNvSpPr txBox="1"/>
          <p:nvPr/>
        </p:nvSpPr>
        <p:spPr>
          <a:xfrm>
            <a:off x="717742" y="4432087"/>
            <a:ext cx="974562" cy="5027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sr-Cyrl-RS" sz="2667" dirty="0" smtClean="0"/>
              <a:t>Улазу</a:t>
            </a:r>
            <a:endParaRPr lang="en-US" sz="2667" dirty="0"/>
          </a:p>
        </p:txBody>
      </p:sp>
      <p:sp>
        <p:nvSpPr>
          <p:cNvPr id="82" name="TextBox 81"/>
          <p:cNvSpPr txBox="1"/>
          <p:nvPr/>
        </p:nvSpPr>
        <p:spPr>
          <a:xfrm>
            <a:off x="9430284" y="4432087"/>
            <a:ext cx="1210204" cy="5027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sr-Cyrl-RS" sz="2667" dirty="0" smtClean="0"/>
              <a:t>Излази</a:t>
            </a:r>
            <a:endParaRPr lang="en-US" sz="2667" dirty="0"/>
          </a:p>
        </p:txBody>
      </p:sp>
      <p:sp>
        <p:nvSpPr>
          <p:cNvPr id="87" name="Freeform 86"/>
          <p:cNvSpPr/>
          <p:nvPr/>
        </p:nvSpPr>
        <p:spPr>
          <a:xfrm>
            <a:off x="4234069" y="3736481"/>
            <a:ext cx="2292627" cy="0"/>
          </a:xfrm>
          <a:custGeom>
            <a:avLst/>
            <a:gdLst>
              <a:gd name="connsiteX0" fmla="*/ 0 w 1719470"/>
              <a:gd name="connsiteY0" fmla="*/ 0 h 0"/>
              <a:gd name="connsiteX1" fmla="*/ 1719470 w 1719470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1719470">
                <a:moveTo>
                  <a:pt x="0" y="0"/>
                </a:moveTo>
                <a:lnTo>
                  <a:pt x="1719470" y="0"/>
                </a:lnTo>
              </a:path>
            </a:pathLst>
          </a:custGeom>
          <a:noFill/>
          <a:ln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88" name="Freeform 87"/>
          <p:cNvSpPr/>
          <p:nvPr/>
        </p:nvSpPr>
        <p:spPr>
          <a:xfrm>
            <a:off x="4220721" y="3789489"/>
            <a:ext cx="2266123" cy="463827"/>
          </a:xfrm>
          <a:custGeom>
            <a:avLst/>
            <a:gdLst>
              <a:gd name="connsiteX0" fmla="*/ 0 w 1699592"/>
              <a:gd name="connsiteY0" fmla="*/ 347870 h 347870"/>
              <a:gd name="connsiteX1" fmla="*/ 805070 w 1699592"/>
              <a:gd name="connsiteY1" fmla="*/ 347870 h 347870"/>
              <a:gd name="connsiteX2" fmla="*/ 805070 w 1699592"/>
              <a:gd name="connsiteY2" fmla="*/ 0 h 347870"/>
              <a:gd name="connsiteX3" fmla="*/ 1699592 w 1699592"/>
              <a:gd name="connsiteY3" fmla="*/ 0 h 3478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699592" h="347870">
                <a:moveTo>
                  <a:pt x="0" y="347870"/>
                </a:moveTo>
                <a:lnTo>
                  <a:pt x="805070" y="347870"/>
                </a:lnTo>
                <a:lnTo>
                  <a:pt x="805070" y="0"/>
                </a:lnTo>
                <a:lnTo>
                  <a:pt x="1699592" y="0"/>
                </a:lnTo>
              </a:path>
            </a:pathLst>
          </a:custGeom>
          <a:noFill/>
          <a:ln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90" name="Freeform 89"/>
          <p:cNvSpPr/>
          <p:nvPr/>
        </p:nvSpPr>
        <p:spPr>
          <a:xfrm>
            <a:off x="4251755" y="3846837"/>
            <a:ext cx="2226365" cy="808383"/>
          </a:xfrm>
          <a:custGeom>
            <a:avLst/>
            <a:gdLst>
              <a:gd name="connsiteX0" fmla="*/ 0 w 1669774"/>
              <a:gd name="connsiteY0" fmla="*/ 606287 h 606287"/>
              <a:gd name="connsiteX1" fmla="*/ 934279 w 1669774"/>
              <a:gd name="connsiteY1" fmla="*/ 606287 h 606287"/>
              <a:gd name="connsiteX2" fmla="*/ 934279 w 1669774"/>
              <a:gd name="connsiteY2" fmla="*/ 0 h 606287"/>
              <a:gd name="connsiteX3" fmla="*/ 1669774 w 1669774"/>
              <a:gd name="connsiteY3" fmla="*/ 0 h 6062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669774" h="606287">
                <a:moveTo>
                  <a:pt x="0" y="606287"/>
                </a:moveTo>
                <a:lnTo>
                  <a:pt x="934279" y="606287"/>
                </a:lnTo>
                <a:lnTo>
                  <a:pt x="934279" y="0"/>
                </a:lnTo>
                <a:lnTo>
                  <a:pt x="1669774" y="0"/>
                </a:lnTo>
              </a:path>
            </a:pathLst>
          </a:custGeom>
          <a:noFill/>
          <a:ln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91" name="Freeform 90"/>
          <p:cNvSpPr/>
          <p:nvPr/>
        </p:nvSpPr>
        <p:spPr>
          <a:xfrm>
            <a:off x="4194218" y="3935265"/>
            <a:ext cx="2266121" cy="1815548"/>
          </a:xfrm>
          <a:custGeom>
            <a:avLst/>
            <a:gdLst>
              <a:gd name="connsiteX0" fmla="*/ 0 w 1699591"/>
              <a:gd name="connsiteY0" fmla="*/ 1361661 h 1361661"/>
              <a:gd name="connsiteX1" fmla="*/ 1441174 w 1699591"/>
              <a:gd name="connsiteY1" fmla="*/ 1361661 h 1361661"/>
              <a:gd name="connsiteX2" fmla="*/ 1441174 w 1699591"/>
              <a:gd name="connsiteY2" fmla="*/ 0 h 1361661"/>
              <a:gd name="connsiteX3" fmla="*/ 1699591 w 1699591"/>
              <a:gd name="connsiteY3" fmla="*/ 0 h 13616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699591" h="1361661">
                <a:moveTo>
                  <a:pt x="0" y="1361661"/>
                </a:moveTo>
                <a:lnTo>
                  <a:pt x="1441174" y="1361661"/>
                </a:lnTo>
                <a:lnTo>
                  <a:pt x="1441174" y="0"/>
                </a:lnTo>
                <a:lnTo>
                  <a:pt x="1699591" y="0"/>
                </a:lnTo>
              </a:path>
            </a:pathLst>
          </a:custGeom>
          <a:noFill/>
          <a:ln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92" name="TextBox 91"/>
          <p:cNvSpPr txBox="1"/>
          <p:nvPr/>
        </p:nvSpPr>
        <p:spPr>
          <a:xfrm>
            <a:off x="6406962" y="3580609"/>
            <a:ext cx="851276" cy="49244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sz="3200" dirty="0"/>
              <a:t>XXX</a:t>
            </a:r>
          </a:p>
        </p:txBody>
      </p:sp>
      <p:cxnSp>
        <p:nvCxnSpPr>
          <p:cNvPr id="93" name="Straight Arrow Connector 92"/>
          <p:cNvCxnSpPr/>
          <p:nvPr/>
        </p:nvCxnSpPr>
        <p:spPr>
          <a:xfrm flipH="1">
            <a:off x="6870648" y="3314842"/>
            <a:ext cx="200216" cy="337989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4" name="TextBox 93"/>
          <p:cNvSpPr txBox="1"/>
          <p:nvPr/>
        </p:nvSpPr>
        <p:spPr>
          <a:xfrm>
            <a:off x="6559394" y="2859260"/>
            <a:ext cx="1397690" cy="5027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sr-Cyrl-RS" sz="2667" dirty="0" smtClean="0"/>
              <a:t>Губитак</a:t>
            </a:r>
            <a:r>
              <a:rPr lang="en-US" sz="2667" dirty="0" smtClean="0"/>
              <a:t>!</a:t>
            </a:r>
            <a:endParaRPr lang="en-US" sz="2667" dirty="0"/>
          </a:p>
        </p:txBody>
      </p:sp>
    </p:spTree>
    <p:extLst>
      <p:ext uri="{BB962C8B-B14F-4D97-AF65-F5344CB8AC3E}">
        <p14:creationId xmlns:p14="http://schemas.microsoft.com/office/powerpoint/2010/main" val="2532018245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7CA9478-788D-42C7-BC35-88005760C6DD}" type="slidenum">
              <a:rPr lang="en-US" smtClean="0"/>
              <a:t>57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Предности скретница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2"/>
          </p:nvPr>
        </p:nvSpPr>
        <p:spPr>
          <a:xfrm>
            <a:off x="304800" y="1701800"/>
            <a:ext cx="10325100" cy="4470400"/>
          </a:xfrm>
        </p:spPr>
        <p:txBody>
          <a:bodyPr>
            <a:normAutofit fontScale="92500" lnSpcReduction="20000"/>
          </a:bodyPr>
          <a:lstStyle/>
          <a:p>
            <a:r>
              <a:rPr lang="sr-Cyrl-RS" sz="3733" dirty="0" smtClean="0"/>
              <a:t>Скретнице и разводници су заменили концепт дељених каблова из доба класичног Етернета</a:t>
            </a:r>
            <a:endParaRPr lang="en-US" sz="3733" dirty="0"/>
          </a:p>
          <a:p>
            <a:pPr lvl="1"/>
            <a:r>
              <a:rPr lang="sr-Cyrl-RS" sz="3200" dirty="0" smtClean="0"/>
              <a:t>Практичније је довести све жице на једну локацију</a:t>
            </a:r>
          </a:p>
          <a:p>
            <a:pPr lvl="1"/>
            <a:r>
              <a:rPr lang="sr-Cyrl-RS" sz="3200" dirty="0" smtClean="0"/>
              <a:t>Поузданије него класични Етернет</a:t>
            </a:r>
          </a:p>
          <a:p>
            <a:pPr lvl="2"/>
            <a:r>
              <a:rPr lang="sr-Cyrl-RS" sz="2800" dirty="0" smtClean="0"/>
              <a:t>Квар на једној жици нема утицај на већи део мреже</a:t>
            </a:r>
          </a:p>
          <a:p>
            <a:pPr lvl="2"/>
            <a:r>
              <a:rPr lang="sr-Cyrl-RS" sz="2800" dirty="0" smtClean="0"/>
              <a:t>Квар се лако проналази, ако не ради цела мреже, значи да је проблем у скретници односно разводнику</a:t>
            </a:r>
            <a:endParaRPr lang="en-US" sz="2800" dirty="0"/>
          </a:p>
          <a:p>
            <a:pPr lvl="4"/>
            <a:endParaRPr lang="en-US" sz="2133" dirty="0"/>
          </a:p>
          <a:p>
            <a:r>
              <a:rPr lang="sr-Cyrl-RS" sz="3733" dirty="0" smtClean="0"/>
              <a:t>Скретнице омогућавају побољшани проток</a:t>
            </a:r>
            <a:endParaRPr lang="en-US" sz="3733" dirty="0"/>
          </a:p>
          <a:p>
            <a:pPr lvl="1"/>
            <a:r>
              <a:rPr lang="sr-Cyrl-RS" sz="3200" dirty="0" smtClean="0"/>
              <a:t>Нпр. </a:t>
            </a:r>
            <a:r>
              <a:rPr lang="en-US" sz="3200" dirty="0" smtClean="0"/>
              <a:t>100 Mb</a:t>
            </a:r>
            <a:r>
              <a:rPr lang="en-US" sz="3200" dirty="0"/>
              <a:t>/</a:t>
            </a:r>
            <a:r>
              <a:rPr lang="en-US" sz="3200" dirty="0" smtClean="0"/>
              <a:t>s </a:t>
            </a:r>
            <a:r>
              <a:rPr lang="sr-Cyrl-RS" sz="3200" dirty="0" smtClean="0"/>
              <a:t>по улазно</a:t>
            </a:r>
            <a:r>
              <a:rPr lang="en-US" sz="3200" dirty="0" smtClean="0"/>
              <a:t>/</a:t>
            </a:r>
            <a:r>
              <a:rPr lang="sr-Cyrl-RS" sz="3200" dirty="0" smtClean="0"/>
              <a:t>излазној линији </a:t>
            </a:r>
            <a:br>
              <a:rPr lang="sr-Cyrl-RS" sz="3200" dirty="0" smtClean="0"/>
            </a:br>
            <a:r>
              <a:rPr lang="sr-Cyrl-RS" sz="3200" dirty="0" smtClean="0"/>
              <a:t>уместо </a:t>
            </a:r>
            <a:r>
              <a:rPr lang="sr-Latn-RS" sz="3200" dirty="0" smtClean="0"/>
              <a:t>100 Mb</a:t>
            </a:r>
            <a:r>
              <a:rPr lang="en-US" sz="3200" dirty="0" smtClean="0"/>
              <a:t>/s </a:t>
            </a:r>
            <a:r>
              <a:rPr lang="sr-Cyrl-RS" sz="3200" dirty="0" smtClean="0"/>
              <a:t>за целу мрежу (дељени кабл)</a:t>
            </a:r>
            <a:endParaRPr lang="en-US" sz="3200" dirty="0"/>
          </a:p>
          <a:p>
            <a:endParaRPr lang="en-US" dirty="0" smtClean="0"/>
          </a:p>
          <a:p>
            <a:pPr lvl="1"/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8049562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Прослеђивање података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idx="1"/>
          </p:nvPr>
        </p:nvSpPr>
        <p:spPr>
          <a:xfrm>
            <a:off x="695632" y="1401878"/>
            <a:ext cx="11077267" cy="4351338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sr-Cyrl-RS" sz="3733" dirty="0" smtClean="0"/>
              <a:t>Скретница треба да пронађе одговарајући порт на основу адресе примаоца из Етернет оквира</a:t>
            </a:r>
            <a:endParaRPr lang="en-US" sz="3733" dirty="0"/>
          </a:p>
          <a:p>
            <a:pPr lvl="1">
              <a:spcBef>
                <a:spcPts val="0"/>
              </a:spcBef>
            </a:pPr>
            <a:r>
              <a:rPr lang="sr-Cyrl-RS" sz="3200" dirty="0" smtClean="0"/>
              <a:t>Додатно, желимо да можемо да премештамо чворове (искључујемо и укључујемо у различите портове)</a:t>
            </a:r>
            <a:endParaRPr lang="en-US" sz="32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CA9478-788D-42C7-BC35-88005760C6DD}" type="slidenum">
              <a:rPr lang="en-US" smtClean="0"/>
              <a:t>58</a:t>
            </a:fld>
            <a:endParaRPr lang="en-US" dirty="0"/>
          </a:p>
        </p:txBody>
      </p:sp>
      <p:grpSp>
        <p:nvGrpSpPr>
          <p:cNvPr id="11" name="Group 10"/>
          <p:cNvGrpSpPr/>
          <p:nvPr/>
        </p:nvGrpSpPr>
        <p:grpSpPr>
          <a:xfrm>
            <a:off x="441188" y="3577547"/>
            <a:ext cx="10863213" cy="2850104"/>
            <a:chOff x="513175" y="2226359"/>
            <a:chExt cx="8147409" cy="2137578"/>
          </a:xfrm>
        </p:grpSpPr>
        <p:pic>
          <p:nvPicPr>
            <p:cNvPr id="53" name="Picture 52"/>
            <p:cNvPicPr>
              <a:picLocks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816235" y="2466662"/>
              <a:ext cx="868363" cy="3646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55" name="Picture 54"/>
            <p:cNvPicPr>
              <a:picLocks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75102" y="3999305"/>
              <a:ext cx="868363" cy="3646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6" name="TextBox 5"/>
            <p:cNvSpPr txBox="1"/>
            <p:nvPr/>
          </p:nvSpPr>
          <p:spPr>
            <a:xfrm>
              <a:off x="2020378" y="3565619"/>
              <a:ext cx="446324" cy="390251"/>
            </a:xfrm>
            <a:prstGeom prst="rect">
              <a:avLst/>
            </a:prstGeom>
            <a:noFill/>
          </p:spPr>
          <p:txBody>
            <a:bodyPr vert="vert" wrap="none" rtlCol="0" anchor="ctr">
              <a:spAutoFit/>
            </a:bodyPr>
            <a:lstStyle/>
            <a:p>
              <a:r>
                <a:rPr lang="en-US" sz="2667" b="1" dirty="0"/>
                <a:t>. . .</a:t>
              </a:r>
            </a:p>
          </p:txBody>
        </p:sp>
        <p:pic>
          <p:nvPicPr>
            <p:cNvPr id="19" name="Picture 18"/>
            <p:cNvPicPr>
              <a:picLocks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94901" y="2838400"/>
              <a:ext cx="868363" cy="3646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0" name="Picture 19"/>
            <p:cNvPicPr>
              <a:picLocks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75102" y="3202131"/>
              <a:ext cx="868363" cy="3646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8" name="Rectangle 17"/>
            <p:cNvSpPr/>
            <p:nvPr/>
          </p:nvSpPr>
          <p:spPr>
            <a:xfrm>
              <a:off x="3467100" y="2612176"/>
              <a:ext cx="342900" cy="1549461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/>
            </a:p>
          </p:txBody>
        </p:sp>
        <p:sp>
          <p:nvSpPr>
            <p:cNvPr id="24" name="Rectangle 23"/>
            <p:cNvSpPr/>
            <p:nvPr/>
          </p:nvSpPr>
          <p:spPr>
            <a:xfrm>
              <a:off x="5314950" y="2632159"/>
              <a:ext cx="342900" cy="1549461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/>
            </a:p>
          </p:txBody>
        </p:sp>
        <p:sp>
          <p:nvSpPr>
            <p:cNvPr id="7" name="Rectangle 6"/>
            <p:cNvSpPr/>
            <p:nvPr/>
          </p:nvSpPr>
          <p:spPr>
            <a:xfrm>
              <a:off x="3381375" y="2466662"/>
              <a:ext cx="2361019" cy="1897274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 dirty="0"/>
            </a:p>
          </p:txBody>
        </p:sp>
        <p:grpSp>
          <p:nvGrpSpPr>
            <p:cNvPr id="16" name="Group 15"/>
            <p:cNvGrpSpPr/>
            <p:nvPr/>
          </p:nvGrpSpPr>
          <p:grpSpPr>
            <a:xfrm>
              <a:off x="3876084" y="2732876"/>
              <a:ext cx="1371600" cy="1371600"/>
              <a:chOff x="4428780" y="2565171"/>
              <a:chExt cx="1371600" cy="1371600"/>
            </a:xfrm>
          </p:grpSpPr>
          <p:grpSp>
            <p:nvGrpSpPr>
              <p:cNvPr id="13" name="Group 12"/>
              <p:cNvGrpSpPr/>
              <p:nvPr/>
            </p:nvGrpSpPr>
            <p:grpSpPr>
              <a:xfrm>
                <a:off x="4572000" y="2565171"/>
                <a:ext cx="1062990" cy="1371600"/>
                <a:chOff x="4800600" y="2565171"/>
                <a:chExt cx="1062990" cy="1556040"/>
              </a:xfrm>
            </p:grpSpPr>
            <p:cxnSp>
              <p:nvCxnSpPr>
                <p:cNvPr id="10" name="Straight Connector 9"/>
                <p:cNvCxnSpPr/>
                <p:nvPr/>
              </p:nvCxnSpPr>
              <p:spPr>
                <a:xfrm>
                  <a:off x="4800600" y="2571750"/>
                  <a:ext cx="0" cy="1549461"/>
                </a:xfrm>
                <a:prstGeom prst="line">
                  <a:avLst/>
                </a:prstGeom>
                <a:ln w="127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5" name="Straight Connector 24"/>
                <p:cNvCxnSpPr/>
                <p:nvPr/>
              </p:nvCxnSpPr>
              <p:spPr>
                <a:xfrm>
                  <a:off x="4951095" y="2571749"/>
                  <a:ext cx="0" cy="1549461"/>
                </a:xfrm>
                <a:prstGeom prst="line">
                  <a:avLst/>
                </a:prstGeom>
                <a:ln w="127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6" name="Straight Connector 25"/>
                <p:cNvCxnSpPr/>
                <p:nvPr/>
              </p:nvCxnSpPr>
              <p:spPr>
                <a:xfrm>
                  <a:off x="5092065" y="2565172"/>
                  <a:ext cx="0" cy="1549461"/>
                </a:xfrm>
                <a:prstGeom prst="line">
                  <a:avLst/>
                </a:prstGeom>
                <a:ln w="127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7" name="Straight Connector 26"/>
                <p:cNvCxnSpPr/>
                <p:nvPr/>
              </p:nvCxnSpPr>
              <p:spPr>
                <a:xfrm>
                  <a:off x="5246370" y="2565171"/>
                  <a:ext cx="0" cy="1549461"/>
                </a:xfrm>
                <a:prstGeom prst="line">
                  <a:avLst/>
                </a:prstGeom>
                <a:ln w="127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8" name="Straight Connector 27"/>
                <p:cNvCxnSpPr/>
                <p:nvPr/>
              </p:nvCxnSpPr>
              <p:spPr>
                <a:xfrm>
                  <a:off x="5709285" y="2565172"/>
                  <a:ext cx="0" cy="1549461"/>
                </a:xfrm>
                <a:prstGeom prst="line">
                  <a:avLst/>
                </a:prstGeom>
                <a:ln w="127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9" name="Straight Connector 28"/>
                <p:cNvCxnSpPr/>
                <p:nvPr/>
              </p:nvCxnSpPr>
              <p:spPr>
                <a:xfrm>
                  <a:off x="5863590" y="2565171"/>
                  <a:ext cx="0" cy="1549461"/>
                </a:xfrm>
                <a:prstGeom prst="line">
                  <a:avLst/>
                </a:prstGeom>
                <a:ln w="127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5" name="Group 14"/>
              <p:cNvGrpSpPr/>
              <p:nvPr/>
            </p:nvGrpSpPr>
            <p:grpSpPr>
              <a:xfrm>
                <a:off x="4428780" y="2707156"/>
                <a:ext cx="1371600" cy="1097280"/>
                <a:chOff x="4428780" y="2707156"/>
                <a:chExt cx="1371600" cy="1097280"/>
              </a:xfrm>
            </p:grpSpPr>
            <p:grpSp>
              <p:nvGrpSpPr>
                <p:cNvPr id="30" name="Group 29"/>
                <p:cNvGrpSpPr/>
                <p:nvPr/>
              </p:nvGrpSpPr>
              <p:grpSpPr>
                <a:xfrm rot="5400000">
                  <a:off x="4565940" y="2569996"/>
                  <a:ext cx="1097280" cy="1371600"/>
                  <a:chOff x="4800600" y="2565171"/>
                  <a:chExt cx="1062990" cy="1556040"/>
                </a:xfrm>
              </p:grpSpPr>
              <p:cxnSp>
                <p:nvCxnSpPr>
                  <p:cNvPr id="31" name="Straight Connector 30"/>
                  <p:cNvCxnSpPr/>
                  <p:nvPr/>
                </p:nvCxnSpPr>
                <p:spPr>
                  <a:xfrm>
                    <a:off x="4800600" y="2571750"/>
                    <a:ext cx="0" cy="1549461"/>
                  </a:xfrm>
                  <a:prstGeom prst="line">
                    <a:avLst/>
                  </a:prstGeom>
                  <a:ln w="127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2" name="Straight Connector 31"/>
                  <p:cNvCxnSpPr/>
                  <p:nvPr/>
                </p:nvCxnSpPr>
                <p:spPr>
                  <a:xfrm>
                    <a:off x="4951095" y="2571749"/>
                    <a:ext cx="0" cy="1549461"/>
                  </a:xfrm>
                  <a:prstGeom prst="line">
                    <a:avLst/>
                  </a:prstGeom>
                  <a:ln w="127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3" name="Straight Connector 32"/>
                  <p:cNvCxnSpPr/>
                  <p:nvPr/>
                </p:nvCxnSpPr>
                <p:spPr>
                  <a:xfrm>
                    <a:off x="5092065" y="2565172"/>
                    <a:ext cx="0" cy="1549461"/>
                  </a:xfrm>
                  <a:prstGeom prst="line">
                    <a:avLst/>
                  </a:prstGeom>
                  <a:ln w="127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4" name="Straight Connector 33"/>
                  <p:cNvCxnSpPr/>
                  <p:nvPr/>
                </p:nvCxnSpPr>
                <p:spPr>
                  <a:xfrm>
                    <a:off x="5246370" y="2565171"/>
                    <a:ext cx="0" cy="1554480"/>
                  </a:xfrm>
                  <a:prstGeom prst="line">
                    <a:avLst/>
                  </a:prstGeom>
                  <a:ln w="127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5" name="Straight Connector 34"/>
                  <p:cNvCxnSpPr/>
                  <p:nvPr/>
                </p:nvCxnSpPr>
                <p:spPr>
                  <a:xfrm>
                    <a:off x="5709285" y="2565172"/>
                    <a:ext cx="0" cy="1549461"/>
                  </a:xfrm>
                  <a:prstGeom prst="line">
                    <a:avLst/>
                  </a:prstGeom>
                  <a:ln w="127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6" name="Straight Connector 35"/>
                  <p:cNvCxnSpPr/>
                  <p:nvPr/>
                </p:nvCxnSpPr>
                <p:spPr>
                  <a:xfrm>
                    <a:off x="5863590" y="2565171"/>
                    <a:ext cx="0" cy="1549461"/>
                  </a:xfrm>
                  <a:prstGeom prst="line">
                    <a:avLst/>
                  </a:prstGeom>
                  <a:ln w="127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sp>
              <p:nvSpPr>
                <p:cNvPr id="14" name="TextBox 13"/>
                <p:cNvSpPr txBox="1"/>
                <p:nvPr/>
              </p:nvSpPr>
              <p:spPr>
                <a:xfrm>
                  <a:off x="4966399" y="3000962"/>
                  <a:ext cx="512400" cy="438581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3200" dirty="0"/>
                    <a:t>. . .</a:t>
                  </a:r>
                </a:p>
              </p:txBody>
            </p:sp>
            <p:sp>
              <p:nvSpPr>
                <p:cNvPr id="37" name="TextBox 36"/>
                <p:cNvSpPr txBox="1"/>
                <p:nvPr/>
              </p:nvSpPr>
              <p:spPr>
                <a:xfrm>
                  <a:off x="4964689" y="3204732"/>
                  <a:ext cx="512400" cy="438581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3200" dirty="0"/>
                    <a:t>. . .</a:t>
                  </a:r>
                </a:p>
              </p:txBody>
            </p:sp>
          </p:grpSp>
        </p:grpSp>
        <p:sp>
          <p:nvSpPr>
            <p:cNvPr id="38" name="Rectangle 37"/>
            <p:cNvSpPr/>
            <p:nvPr/>
          </p:nvSpPr>
          <p:spPr>
            <a:xfrm>
              <a:off x="3467100" y="2571080"/>
              <a:ext cx="381000" cy="1649440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/>
            </a:p>
          </p:txBody>
        </p:sp>
        <p:sp>
          <p:nvSpPr>
            <p:cNvPr id="41" name="Rectangle 40"/>
            <p:cNvSpPr/>
            <p:nvPr/>
          </p:nvSpPr>
          <p:spPr>
            <a:xfrm>
              <a:off x="5276850" y="2590579"/>
              <a:ext cx="381000" cy="1649440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/>
            </a:p>
          </p:txBody>
        </p:sp>
        <p:cxnSp>
          <p:nvCxnSpPr>
            <p:cNvPr id="40" name="Straight Connector 39"/>
            <p:cNvCxnSpPr>
              <a:stCxn id="53" idx="3"/>
            </p:cNvCxnSpPr>
            <p:nvPr/>
          </p:nvCxnSpPr>
          <p:spPr>
            <a:xfrm flipV="1">
              <a:off x="2684598" y="2648977"/>
              <a:ext cx="782502" cy="1"/>
            </a:xfrm>
            <a:prstGeom prst="line">
              <a:avLst/>
            </a:prstGeom>
            <a:ln w="19050">
              <a:solidFill>
                <a:schemeClr val="tx1"/>
              </a:solidFill>
              <a:headEnd type="none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/>
            <p:cNvCxnSpPr/>
            <p:nvPr/>
          </p:nvCxnSpPr>
          <p:spPr>
            <a:xfrm flipV="1">
              <a:off x="2653739" y="3042759"/>
              <a:ext cx="813361" cy="1"/>
            </a:xfrm>
            <a:prstGeom prst="line">
              <a:avLst/>
            </a:prstGeom>
            <a:ln w="19050">
              <a:solidFill>
                <a:schemeClr val="tx1"/>
              </a:solidFill>
              <a:headEnd type="none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Connector 56"/>
            <p:cNvCxnSpPr>
              <a:stCxn id="20" idx="3"/>
            </p:cNvCxnSpPr>
            <p:nvPr/>
          </p:nvCxnSpPr>
          <p:spPr>
            <a:xfrm flipV="1">
              <a:off x="2643465" y="3384029"/>
              <a:ext cx="823635" cy="418"/>
            </a:xfrm>
            <a:prstGeom prst="line">
              <a:avLst/>
            </a:prstGeom>
            <a:ln w="19050">
              <a:solidFill>
                <a:schemeClr val="tx1"/>
              </a:solidFill>
              <a:headEnd type="none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Connector 60"/>
            <p:cNvCxnSpPr/>
            <p:nvPr/>
          </p:nvCxnSpPr>
          <p:spPr>
            <a:xfrm flipV="1">
              <a:off x="2643464" y="4178107"/>
              <a:ext cx="823635" cy="418"/>
            </a:xfrm>
            <a:prstGeom prst="line">
              <a:avLst/>
            </a:prstGeom>
            <a:ln w="19050">
              <a:solidFill>
                <a:schemeClr val="tx1"/>
              </a:solidFill>
              <a:headEnd type="none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62" name="Picture 61"/>
            <p:cNvPicPr>
              <a:picLocks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469684" y="2466663"/>
              <a:ext cx="868363" cy="3646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63" name="Picture 62"/>
            <p:cNvPicPr>
              <a:picLocks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428551" y="3999306"/>
              <a:ext cx="868363" cy="3646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64" name="TextBox 63"/>
            <p:cNvSpPr txBox="1"/>
            <p:nvPr/>
          </p:nvSpPr>
          <p:spPr>
            <a:xfrm>
              <a:off x="6673828" y="3565620"/>
              <a:ext cx="446324" cy="390251"/>
            </a:xfrm>
            <a:prstGeom prst="rect">
              <a:avLst/>
            </a:prstGeom>
            <a:noFill/>
          </p:spPr>
          <p:txBody>
            <a:bodyPr vert="vert" wrap="none" rtlCol="0" anchor="ctr">
              <a:spAutoFit/>
            </a:bodyPr>
            <a:lstStyle/>
            <a:p>
              <a:r>
                <a:rPr lang="en-US" sz="2667" b="1" dirty="0"/>
                <a:t>. . .</a:t>
              </a:r>
            </a:p>
          </p:txBody>
        </p:sp>
        <p:pic>
          <p:nvPicPr>
            <p:cNvPr id="65" name="Picture 64"/>
            <p:cNvPicPr>
              <a:picLocks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448350" y="2838401"/>
              <a:ext cx="868363" cy="3646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66" name="Picture 65"/>
            <p:cNvPicPr>
              <a:picLocks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428551" y="3202132"/>
              <a:ext cx="868363" cy="3646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cxnSp>
          <p:nvCxnSpPr>
            <p:cNvPr id="67" name="Straight Connector 66"/>
            <p:cNvCxnSpPr/>
            <p:nvPr/>
          </p:nvCxnSpPr>
          <p:spPr>
            <a:xfrm flipV="1">
              <a:off x="5687182" y="2648978"/>
              <a:ext cx="782502" cy="1"/>
            </a:xfrm>
            <a:prstGeom prst="line">
              <a:avLst/>
            </a:prstGeom>
            <a:ln w="19050">
              <a:solidFill>
                <a:schemeClr val="tx1"/>
              </a:solidFill>
              <a:headEnd type="none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Connector 67"/>
            <p:cNvCxnSpPr/>
            <p:nvPr/>
          </p:nvCxnSpPr>
          <p:spPr>
            <a:xfrm flipV="1">
              <a:off x="5656323" y="3042760"/>
              <a:ext cx="813361" cy="1"/>
            </a:xfrm>
            <a:prstGeom prst="line">
              <a:avLst/>
            </a:prstGeom>
            <a:ln w="19050">
              <a:solidFill>
                <a:schemeClr val="tx1"/>
              </a:solidFill>
              <a:headEnd type="none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Connector 68"/>
            <p:cNvCxnSpPr>
              <a:endCxn id="66" idx="1"/>
            </p:cNvCxnSpPr>
            <p:nvPr/>
          </p:nvCxnSpPr>
          <p:spPr>
            <a:xfrm>
              <a:off x="5646049" y="3384448"/>
              <a:ext cx="782502" cy="0"/>
            </a:xfrm>
            <a:prstGeom prst="line">
              <a:avLst/>
            </a:prstGeom>
            <a:ln w="19050">
              <a:solidFill>
                <a:schemeClr val="tx1"/>
              </a:solidFill>
              <a:headEnd type="none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Connector 69"/>
            <p:cNvCxnSpPr>
              <a:endCxn id="63" idx="1"/>
            </p:cNvCxnSpPr>
            <p:nvPr/>
          </p:nvCxnSpPr>
          <p:spPr>
            <a:xfrm>
              <a:off x="5646048" y="4178526"/>
              <a:ext cx="782503" cy="3096"/>
            </a:xfrm>
            <a:prstGeom prst="line">
              <a:avLst/>
            </a:prstGeom>
            <a:ln w="19050">
              <a:solidFill>
                <a:schemeClr val="tx1"/>
              </a:solidFill>
              <a:headEnd type="none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1" name="TextBox 80"/>
            <p:cNvSpPr txBox="1"/>
            <p:nvPr/>
          </p:nvSpPr>
          <p:spPr>
            <a:xfrm>
              <a:off x="513175" y="2448924"/>
              <a:ext cx="1466989" cy="3770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sr-Cyrl-RS" sz="2667" dirty="0" smtClean="0"/>
                <a:t>Пошиљалац</a:t>
              </a:r>
              <a:endParaRPr lang="en-US" sz="2667" dirty="0"/>
            </a:p>
          </p:txBody>
        </p:sp>
        <p:sp>
          <p:nvSpPr>
            <p:cNvPr id="82" name="TextBox 81"/>
            <p:cNvSpPr txBox="1"/>
            <p:nvPr/>
          </p:nvSpPr>
          <p:spPr>
            <a:xfrm>
              <a:off x="7400383" y="3978052"/>
              <a:ext cx="1260201" cy="3770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sr-Cyrl-RS" sz="2667" dirty="0" smtClean="0"/>
                <a:t>Прималац</a:t>
              </a:r>
              <a:endParaRPr lang="en-US" sz="2667" dirty="0"/>
            </a:p>
          </p:txBody>
        </p:sp>
        <p:sp>
          <p:nvSpPr>
            <p:cNvPr id="8" name="Rectangle 7"/>
            <p:cNvSpPr/>
            <p:nvPr/>
          </p:nvSpPr>
          <p:spPr>
            <a:xfrm>
              <a:off x="1365802" y="2226359"/>
              <a:ext cx="1844538" cy="278296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sr-Cyrl-RS" sz="2667" dirty="0" smtClean="0">
                  <a:solidFill>
                    <a:schemeClr val="tx1"/>
                  </a:solidFill>
                </a:rPr>
                <a:t>Етернет оквир</a:t>
              </a:r>
              <a:endParaRPr lang="en-US" sz="2667" dirty="0">
                <a:solidFill>
                  <a:schemeClr val="tx1"/>
                </a:solidFill>
              </a:endParaRPr>
            </a:p>
          </p:txBody>
        </p:sp>
        <p:cxnSp>
          <p:nvCxnSpPr>
            <p:cNvPr id="56" name="Straight Connector 55"/>
            <p:cNvCxnSpPr/>
            <p:nvPr/>
          </p:nvCxnSpPr>
          <p:spPr>
            <a:xfrm>
              <a:off x="3210340" y="2372915"/>
              <a:ext cx="391251" cy="0"/>
            </a:xfrm>
            <a:prstGeom prst="line">
              <a:avLst/>
            </a:prstGeom>
            <a:ln w="19050">
              <a:solidFill>
                <a:schemeClr val="tx1"/>
              </a:solidFill>
              <a:headEnd type="none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6642072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Учење уназад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4294967295"/>
          </p:nvPr>
        </p:nvSpPr>
        <p:spPr>
          <a:xfrm>
            <a:off x="304799" y="1397000"/>
            <a:ext cx="10345271" cy="477520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sr-Cyrl-RS" sz="3300" dirty="0" smtClean="0"/>
              <a:t>Прослеђивање оквира на основу табеле релација између броја порта и адресе из оквира</a:t>
            </a:r>
            <a:r>
              <a:rPr lang="en-US" sz="3300" dirty="0" smtClean="0"/>
              <a:t>:</a:t>
            </a:r>
          </a:p>
          <a:p>
            <a:pPr marL="992693" lvl="1" indent="-539737">
              <a:buFont typeface="+mj-lt"/>
              <a:buAutoNum type="arabicPeriod"/>
            </a:pPr>
            <a:r>
              <a:rPr lang="sr-Cyrl-RS" sz="2800" dirty="0" smtClean="0"/>
              <a:t>Да би се попунила ова табела</a:t>
            </a:r>
            <a:r>
              <a:rPr lang="sr-Cyrl-RS" sz="2800" smtClean="0"/>
              <a:t>, </a:t>
            </a:r>
            <a:br>
              <a:rPr lang="sr-Cyrl-RS" sz="2800" smtClean="0"/>
            </a:br>
            <a:r>
              <a:rPr lang="sr-Cyrl-RS" sz="2800" smtClean="0"/>
              <a:t>посматрамо </a:t>
            </a:r>
            <a:r>
              <a:rPr lang="sr-Cyrl-RS" sz="2800" dirty="0" smtClean="0"/>
              <a:t>адресе и портове чворова који шаљу оквире</a:t>
            </a:r>
            <a:endParaRPr lang="en-US" sz="2800" dirty="0" smtClean="0"/>
          </a:p>
          <a:p>
            <a:pPr marL="992693" lvl="1" indent="-539737">
              <a:buFont typeface="+mj-lt"/>
              <a:buAutoNum type="arabicPeriod"/>
            </a:pPr>
            <a:r>
              <a:rPr lang="sr-Cyrl-RS" sz="2800" dirty="0" smtClean="0"/>
              <a:t>Ако се за задату адресу у табели налази придружени порт, онда пошаљи само њему, иначе пошаљи свим портовима</a:t>
            </a:r>
            <a:endParaRPr lang="en-US" sz="2800" dirty="0" smtClean="0"/>
          </a:p>
        </p:txBody>
      </p:sp>
    </p:spTree>
    <p:extLst>
      <p:ext uri="{BB962C8B-B14F-4D97-AF65-F5344CB8AC3E}">
        <p14:creationId xmlns:p14="http://schemas.microsoft.com/office/powerpoint/2010/main" val="23092018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 smtClean="0"/>
              <a:t>MAC </a:t>
            </a:r>
            <a:r>
              <a:rPr lang="sr-Cyrl-RS" dirty="0" smtClean="0"/>
              <a:t>подслој</a:t>
            </a:r>
            <a:endParaRPr lang="sr-Latn-R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r-Latn-RS" dirty="0" smtClean="0"/>
              <a:t>MAC </a:t>
            </a:r>
            <a:r>
              <a:rPr lang="sr-Cyrl-RS" dirty="0" smtClean="0"/>
              <a:t>протоколи засновани на случајности</a:t>
            </a:r>
            <a:endParaRPr lang="sr-Latn-R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CA9478-788D-42C7-BC35-88005760C6DD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2490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4294967295"/>
          </p:nvPr>
        </p:nvSpPr>
        <p:spPr>
          <a:xfrm>
            <a:off x="8839200" y="6375400"/>
            <a:ext cx="2844800" cy="365125"/>
          </a:xfrm>
          <a:prstGeom prst="rect">
            <a:avLst/>
          </a:prstGeom>
        </p:spPr>
        <p:txBody>
          <a:bodyPr/>
          <a:lstStyle/>
          <a:p>
            <a:fld id="{E7CA9478-788D-42C7-BC35-88005760C6DD}" type="slidenum">
              <a:rPr lang="en-US" smtClean="0"/>
              <a:pPr/>
              <a:t>60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Учење уназад </a:t>
            </a:r>
            <a:r>
              <a:rPr lang="en-US" dirty="0" smtClean="0"/>
              <a:t>(2)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4294967295"/>
          </p:nvPr>
        </p:nvSpPr>
        <p:spPr>
          <a:xfrm>
            <a:off x="304800" y="1397000"/>
            <a:ext cx="7620000" cy="477520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dirty="0" smtClean="0"/>
              <a:t>1: A </a:t>
            </a:r>
            <a:r>
              <a:rPr lang="sr-Cyrl-RS" dirty="0" smtClean="0"/>
              <a:t>шаље ка </a:t>
            </a:r>
            <a:r>
              <a:rPr lang="en-US" dirty="0" smtClean="0"/>
              <a:t>D</a:t>
            </a:r>
            <a:endParaRPr lang="en-US" dirty="0" smtClean="0">
              <a:sym typeface="Wingdings" pitchFamily="2" charset="2"/>
            </a:endParaRPr>
          </a:p>
        </p:txBody>
      </p:sp>
      <p:grpSp>
        <p:nvGrpSpPr>
          <p:cNvPr id="14" name="Group 13"/>
          <p:cNvGrpSpPr/>
          <p:nvPr/>
        </p:nvGrpSpPr>
        <p:grpSpPr>
          <a:xfrm>
            <a:off x="1005957" y="2722563"/>
            <a:ext cx="3988355" cy="3317331"/>
            <a:chOff x="5924134" y="1705555"/>
            <a:chExt cx="2991266" cy="2487998"/>
          </a:xfrm>
        </p:grpSpPr>
        <p:grpSp>
          <p:nvGrpSpPr>
            <p:cNvPr id="8" name="Group 7"/>
            <p:cNvGrpSpPr/>
            <p:nvPr/>
          </p:nvGrpSpPr>
          <p:grpSpPr>
            <a:xfrm>
              <a:off x="5924134" y="1705555"/>
              <a:ext cx="2732568" cy="2487998"/>
              <a:chOff x="5828398" y="2324039"/>
              <a:chExt cx="2489791" cy="2266950"/>
            </a:xfrm>
          </p:grpSpPr>
          <p:pic>
            <p:nvPicPr>
              <p:cNvPr id="6" name="Picture 6"/>
              <p:cNvPicPr>
                <a:picLocks noChangeAspect="1" noChangeArrowheads="1"/>
              </p:cNvPicPr>
              <p:nvPr/>
            </p:nvPicPr>
            <p:blipFill rotWithShape="1">
              <a:blip r:embed="rId3" cstate="print"/>
              <a:srcRect l="2601" t="12667" r="55114" b="7176"/>
              <a:stretch/>
            </p:blipFill>
            <p:spPr bwMode="auto">
              <a:xfrm>
                <a:off x="5828398" y="2324039"/>
                <a:ext cx="2489791" cy="22669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7" name="TextBox 6"/>
              <p:cNvSpPr txBox="1"/>
              <p:nvPr/>
            </p:nvSpPr>
            <p:spPr>
              <a:xfrm>
                <a:off x="6713578" y="4221830"/>
                <a:ext cx="1389234" cy="336519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tIns="0" bIns="0" rtlCol="0">
                <a:spAutoFit/>
              </a:bodyPr>
              <a:lstStyle/>
              <a:p>
                <a:r>
                  <a:rPr lang="sr-Cyrl-RS" sz="3200" dirty="0" smtClean="0"/>
                  <a:t>Скретница</a:t>
                </a:r>
                <a:endParaRPr lang="en-US" sz="3200" dirty="0"/>
              </a:p>
            </p:txBody>
          </p:sp>
        </p:grpSp>
        <p:sp>
          <p:nvSpPr>
            <p:cNvPr id="13" name="Rectangle 12"/>
            <p:cNvSpPr/>
            <p:nvPr/>
          </p:nvSpPr>
          <p:spPr>
            <a:xfrm>
              <a:off x="8575159" y="2582382"/>
              <a:ext cx="340241" cy="382772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733" dirty="0">
                  <a:solidFill>
                    <a:schemeClr val="tx1"/>
                  </a:solidFill>
                </a:rPr>
                <a:t>D</a:t>
              </a:r>
            </a:p>
          </p:txBody>
        </p:sp>
      </p:grpSp>
      <p:graphicFrame>
        <p:nvGraphicFramePr>
          <p:cNvPr id="12" name="Table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0979022"/>
              </p:ext>
            </p:extLst>
          </p:nvPr>
        </p:nvGraphicFramePr>
        <p:xfrm>
          <a:off x="5350538" y="2927647"/>
          <a:ext cx="2234020" cy="2438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55063"/>
                <a:gridCol w="878957"/>
              </a:tblGrid>
              <a:tr h="487680">
                <a:tc>
                  <a:txBody>
                    <a:bodyPr/>
                    <a:lstStyle/>
                    <a:p>
                      <a:pPr algn="ctr"/>
                      <a:r>
                        <a:rPr lang="sr-Cyrl-RS" sz="24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Адреса</a:t>
                      </a:r>
                      <a:endParaRPr lang="en-US" sz="2400" b="1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60960" marB="60960">
                    <a:lnL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24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Порт</a:t>
                      </a:r>
                      <a:endParaRPr lang="en-US" sz="2400" b="1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60960" marB="60960">
                    <a:lnL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87680"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en-US" sz="2400" b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1920" marR="121920" marT="60960" marB="60960">
                    <a:lnL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b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1920" marR="121920" marT="60960" marB="60960">
                    <a:lnL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87680"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B</a:t>
                      </a:r>
                      <a:endParaRPr lang="en-US" sz="2400" b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1920" marR="121920" marT="60960" marB="60960">
                    <a:lnL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b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1920" marR="121920" marT="60960" marB="60960">
                    <a:lnL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87680"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endParaRPr lang="en-US" sz="2400" b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1920" marR="121920" marT="60960" marB="60960">
                    <a:lnL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b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1920" marR="121920" marT="60960" marB="60960">
                    <a:lnL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87680"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D</a:t>
                      </a:r>
                      <a:endParaRPr lang="en-US" sz="2400" b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1920" marR="121920" marT="60960" marB="60960">
                    <a:lnL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b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1920" marR="121920" marT="60960" marB="60960">
                    <a:lnL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768732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4294967295"/>
          </p:nvPr>
        </p:nvSpPr>
        <p:spPr>
          <a:xfrm>
            <a:off x="8839200" y="6375400"/>
            <a:ext cx="2844800" cy="365125"/>
          </a:xfrm>
          <a:prstGeom prst="rect">
            <a:avLst/>
          </a:prstGeom>
        </p:spPr>
        <p:txBody>
          <a:bodyPr/>
          <a:lstStyle/>
          <a:p>
            <a:fld id="{E7CA9478-788D-42C7-BC35-88005760C6DD}" type="slidenum">
              <a:rPr lang="en-US" smtClean="0"/>
              <a:pPr/>
              <a:t>61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Учење уназад </a:t>
            </a:r>
            <a:r>
              <a:rPr lang="en-US" dirty="0" smtClean="0"/>
              <a:t>(3)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4294967295"/>
          </p:nvPr>
        </p:nvSpPr>
        <p:spPr>
          <a:xfrm>
            <a:off x="304800" y="1397000"/>
            <a:ext cx="7620000" cy="477520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dirty="0" smtClean="0"/>
              <a:t>2: D </a:t>
            </a:r>
            <a:r>
              <a:rPr lang="sr-Cyrl-RS" dirty="0" smtClean="0"/>
              <a:t>шаље ка</a:t>
            </a:r>
            <a:r>
              <a:rPr lang="en-US" dirty="0" smtClean="0"/>
              <a:t> A</a:t>
            </a:r>
            <a:endParaRPr lang="en-US" dirty="0" smtClean="0">
              <a:sym typeface="Wingdings" pitchFamily="2" charset="2"/>
            </a:endParaRPr>
          </a:p>
        </p:txBody>
      </p:sp>
      <p:grpSp>
        <p:nvGrpSpPr>
          <p:cNvPr id="14" name="Group 13"/>
          <p:cNvGrpSpPr/>
          <p:nvPr/>
        </p:nvGrpSpPr>
        <p:grpSpPr>
          <a:xfrm>
            <a:off x="1031913" y="2655311"/>
            <a:ext cx="3962399" cy="3317331"/>
            <a:chOff x="5943601" y="1655116"/>
            <a:chExt cx="2971799" cy="2487998"/>
          </a:xfrm>
        </p:grpSpPr>
        <p:grpSp>
          <p:nvGrpSpPr>
            <p:cNvPr id="8" name="Group 7"/>
            <p:cNvGrpSpPr/>
            <p:nvPr/>
          </p:nvGrpSpPr>
          <p:grpSpPr>
            <a:xfrm>
              <a:off x="5943601" y="1655116"/>
              <a:ext cx="2732568" cy="2487998"/>
              <a:chOff x="5846135" y="2278081"/>
              <a:chExt cx="2489791" cy="2266950"/>
            </a:xfrm>
          </p:grpSpPr>
          <p:pic>
            <p:nvPicPr>
              <p:cNvPr id="6" name="Picture 6"/>
              <p:cNvPicPr>
                <a:picLocks noChangeAspect="1" noChangeArrowheads="1"/>
              </p:cNvPicPr>
              <p:nvPr/>
            </p:nvPicPr>
            <p:blipFill rotWithShape="1">
              <a:blip r:embed="rId3" cstate="print"/>
              <a:srcRect l="2601" t="12667" r="55114" b="7176"/>
              <a:stretch/>
            </p:blipFill>
            <p:spPr bwMode="auto">
              <a:xfrm>
                <a:off x="5846135" y="2278081"/>
                <a:ext cx="2489791" cy="22669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7" name="TextBox 6"/>
              <p:cNvSpPr txBox="1"/>
              <p:nvPr/>
            </p:nvSpPr>
            <p:spPr>
              <a:xfrm>
                <a:off x="6695171" y="4179355"/>
                <a:ext cx="1389234" cy="336519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tIns="0" bIns="0" rtlCol="0">
                <a:spAutoFit/>
              </a:bodyPr>
              <a:lstStyle/>
              <a:p>
                <a:r>
                  <a:rPr lang="sr-Cyrl-RS" sz="3200" dirty="0" smtClean="0"/>
                  <a:t>Скретница</a:t>
                </a:r>
                <a:endParaRPr lang="en-US" sz="3200" dirty="0"/>
              </a:p>
            </p:txBody>
          </p:sp>
        </p:grpSp>
        <p:sp>
          <p:nvSpPr>
            <p:cNvPr id="13" name="Rectangle 12"/>
            <p:cNvSpPr/>
            <p:nvPr/>
          </p:nvSpPr>
          <p:spPr>
            <a:xfrm>
              <a:off x="8575159" y="2582382"/>
              <a:ext cx="340241" cy="382772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733" dirty="0">
                  <a:solidFill>
                    <a:schemeClr val="tx1"/>
                  </a:solidFill>
                </a:rPr>
                <a:t>D</a:t>
              </a:r>
            </a:p>
          </p:txBody>
        </p:sp>
      </p:grpSp>
      <p:graphicFrame>
        <p:nvGraphicFramePr>
          <p:cNvPr id="12" name="Table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61666915"/>
              </p:ext>
            </p:extLst>
          </p:nvPr>
        </p:nvGraphicFramePr>
        <p:xfrm>
          <a:off x="5350538" y="2927647"/>
          <a:ext cx="2234020" cy="2438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55063"/>
                <a:gridCol w="878957"/>
              </a:tblGrid>
              <a:tr h="487680">
                <a:tc>
                  <a:txBody>
                    <a:bodyPr/>
                    <a:lstStyle/>
                    <a:p>
                      <a:pPr algn="ctr"/>
                      <a:r>
                        <a:rPr lang="sr-Cyrl-RS" sz="24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Адреса</a:t>
                      </a:r>
                      <a:endParaRPr lang="en-US" sz="2400" b="1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60960" marB="60960">
                    <a:lnL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24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Порт</a:t>
                      </a:r>
                      <a:endParaRPr lang="en-US" sz="2400" b="1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60960" marB="60960">
                    <a:lnL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87680"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en-US" sz="2400" b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1920" marR="121920" marT="60960" marB="60960">
                    <a:lnL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  <a:endParaRPr lang="en-US" sz="2400" b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1920" marR="121920" marT="60960" marB="60960">
                    <a:lnL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487680"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B</a:t>
                      </a:r>
                      <a:endParaRPr lang="en-US" sz="2400" b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1920" marR="121920" marT="60960" marB="60960">
                    <a:lnL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b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1920" marR="121920" marT="60960" marB="60960">
                    <a:lnL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87680"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endParaRPr lang="en-US" sz="2400" b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1920" marR="121920" marT="60960" marB="60960">
                    <a:lnL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b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1920" marR="121920" marT="60960" marB="60960">
                    <a:lnL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87680"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D</a:t>
                      </a:r>
                      <a:endParaRPr lang="en-US" sz="2400" b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1920" marR="121920" marT="60960" marB="60960">
                    <a:lnL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b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1920" marR="121920" marT="60960" marB="60960">
                    <a:lnL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10" name="Ink 9"/>
              <p14:cNvContentPartPr/>
              <p14:nvPr/>
            </p14:nvContentPartPr>
            <p14:xfrm>
              <a:off x="1699915" y="3039539"/>
              <a:ext cx="2715840" cy="1024320"/>
            </p14:xfrm>
          </p:contentPart>
        </mc:Choice>
        <mc:Fallback xmlns="">
          <p:pic>
            <p:nvPicPr>
              <p:cNvPr id="10" name="Ink 9"/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1689475" y="3025857"/>
                <a:ext cx="2739600" cy="1053483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24" name="Ink 23"/>
              <p14:cNvContentPartPr/>
              <p14:nvPr/>
            </p14:nvContentPartPr>
            <p14:xfrm>
              <a:off x="1648075" y="3570419"/>
              <a:ext cx="1251360" cy="707040"/>
            </p14:xfrm>
          </p:contentPart>
        </mc:Choice>
        <mc:Fallback xmlns="">
          <p:pic>
            <p:nvPicPr>
              <p:cNvPr id="24" name="Ink 23"/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1632955" y="3565022"/>
                <a:ext cx="1279800" cy="727909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">
            <p14:nvContentPartPr>
              <p14:cNvPr id="25" name="Ink 24"/>
              <p14:cNvContentPartPr/>
              <p14:nvPr/>
            </p14:nvContentPartPr>
            <p14:xfrm>
              <a:off x="1747435" y="3659219"/>
              <a:ext cx="1192800" cy="1472640"/>
            </p14:xfrm>
          </p:contentPart>
        </mc:Choice>
        <mc:Fallback xmlns="">
          <p:pic>
            <p:nvPicPr>
              <p:cNvPr id="25" name="Ink 24"/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1730153" y="3648417"/>
                <a:ext cx="1224123" cy="1500725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0">
            <p14:nvContentPartPr>
              <p14:cNvPr id="26" name="Ink 25"/>
              <p14:cNvContentPartPr/>
              <p14:nvPr/>
            </p14:nvContentPartPr>
            <p14:xfrm>
              <a:off x="4129675" y="3854099"/>
              <a:ext cx="355200" cy="357120"/>
            </p14:xfrm>
          </p:contentPart>
        </mc:Choice>
        <mc:Fallback xmlns="">
          <p:pic>
            <p:nvPicPr>
              <p:cNvPr id="26" name="Ink 25"/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4114560" y="3838979"/>
                <a:ext cx="384710" cy="3877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2">
            <p14:nvContentPartPr>
              <p14:cNvPr id="27" name="Ink 26"/>
              <p14:cNvContentPartPr/>
              <p14:nvPr/>
            </p14:nvContentPartPr>
            <p14:xfrm>
              <a:off x="4198315" y="3915059"/>
              <a:ext cx="56640" cy="396960"/>
            </p14:xfrm>
          </p:contentPart>
        </mc:Choice>
        <mc:Fallback xmlns="">
          <p:pic>
            <p:nvPicPr>
              <p:cNvPr id="27" name="Ink 26"/>
              <p:cNvPicPr/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4185901" y="3908787"/>
                <a:ext cx="84184" cy="415037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4687236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Учење уназад </a:t>
            </a:r>
            <a:r>
              <a:rPr lang="en-US" dirty="0" smtClean="0"/>
              <a:t>(4)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4294967295"/>
          </p:nvPr>
        </p:nvSpPr>
        <p:spPr>
          <a:xfrm>
            <a:off x="304800" y="1397000"/>
            <a:ext cx="7620000" cy="477520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dirty="0" smtClean="0"/>
              <a:t>3: A </a:t>
            </a:r>
            <a:r>
              <a:rPr lang="sr-Cyrl-RS" dirty="0" smtClean="0"/>
              <a:t>шаље ка</a:t>
            </a:r>
            <a:r>
              <a:rPr lang="en-US" dirty="0" smtClean="0"/>
              <a:t> D</a:t>
            </a:r>
            <a:endParaRPr lang="en-US" dirty="0" smtClean="0">
              <a:sym typeface="Wingdings" pitchFamily="2" charset="2"/>
            </a:endParaRPr>
          </a:p>
        </p:txBody>
      </p:sp>
      <p:grpSp>
        <p:nvGrpSpPr>
          <p:cNvPr id="14" name="Group 13"/>
          <p:cNvGrpSpPr/>
          <p:nvPr/>
        </p:nvGrpSpPr>
        <p:grpSpPr>
          <a:xfrm>
            <a:off x="1031913" y="2655311"/>
            <a:ext cx="3962399" cy="3317331"/>
            <a:chOff x="5943601" y="1655116"/>
            <a:chExt cx="2971799" cy="2487998"/>
          </a:xfrm>
        </p:grpSpPr>
        <p:grpSp>
          <p:nvGrpSpPr>
            <p:cNvPr id="8" name="Group 7"/>
            <p:cNvGrpSpPr/>
            <p:nvPr/>
          </p:nvGrpSpPr>
          <p:grpSpPr>
            <a:xfrm>
              <a:off x="5943601" y="1655116"/>
              <a:ext cx="2732568" cy="2487998"/>
              <a:chOff x="5846135" y="2278081"/>
              <a:chExt cx="2489791" cy="2266950"/>
            </a:xfrm>
          </p:grpSpPr>
          <p:pic>
            <p:nvPicPr>
              <p:cNvPr id="6" name="Picture 6"/>
              <p:cNvPicPr>
                <a:picLocks noChangeAspect="1" noChangeArrowheads="1"/>
              </p:cNvPicPr>
              <p:nvPr/>
            </p:nvPicPr>
            <p:blipFill rotWithShape="1">
              <a:blip r:embed="rId3" cstate="print"/>
              <a:srcRect l="2601" t="12667" r="55114" b="7176"/>
              <a:stretch/>
            </p:blipFill>
            <p:spPr bwMode="auto">
              <a:xfrm>
                <a:off x="5846135" y="2278081"/>
                <a:ext cx="2489791" cy="22669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7" name="TextBox 6"/>
              <p:cNvSpPr txBox="1"/>
              <p:nvPr/>
            </p:nvSpPr>
            <p:spPr>
              <a:xfrm>
                <a:off x="6720100" y="4187739"/>
                <a:ext cx="1389234" cy="336519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tIns="0" bIns="0" rtlCol="0">
                <a:spAutoFit/>
              </a:bodyPr>
              <a:lstStyle/>
              <a:p>
                <a:r>
                  <a:rPr lang="sr-Cyrl-RS" sz="3200" dirty="0" smtClean="0"/>
                  <a:t>Скретница</a:t>
                </a:r>
                <a:endParaRPr lang="en-US" sz="3200" dirty="0"/>
              </a:p>
            </p:txBody>
          </p:sp>
        </p:grpSp>
        <p:sp>
          <p:nvSpPr>
            <p:cNvPr id="13" name="Rectangle 12"/>
            <p:cNvSpPr/>
            <p:nvPr/>
          </p:nvSpPr>
          <p:spPr>
            <a:xfrm>
              <a:off x="8575159" y="2582382"/>
              <a:ext cx="340241" cy="382772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733" dirty="0">
                  <a:solidFill>
                    <a:schemeClr val="tx1"/>
                  </a:solidFill>
                </a:rPr>
                <a:t>D</a:t>
              </a:r>
            </a:p>
          </p:txBody>
        </p:sp>
      </p:grpSp>
      <p:graphicFrame>
        <p:nvGraphicFramePr>
          <p:cNvPr id="12" name="Table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65207817"/>
              </p:ext>
            </p:extLst>
          </p:nvPr>
        </p:nvGraphicFramePr>
        <p:xfrm>
          <a:off x="5350538" y="2927647"/>
          <a:ext cx="2234020" cy="2438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55063"/>
                <a:gridCol w="878957"/>
              </a:tblGrid>
              <a:tr h="487680">
                <a:tc>
                  <a:txBody>
                    <a:bodyPr/>
                    <a:lstStyle/>
                    <a:p>
                      <a:pPr algn="ctr"/>
                      <a:r>
                        <a:rPr lang="sr-Cyrl-RS" sz="24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Адреса</a:t>
                      </a:r>
                      <a:endParaRPr lang="en-US" sz="2400" b="1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60960" marB="60960">
                    <a:lnL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24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Порт</a:t>
                      </a:r>
                      <a:endParaRPr lang="en-US" sz="2400" b="1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60960" marB="60960">
                    <a:lnL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87680"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en-US" sz="2400" b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1920" marR="121920" marT="60960" marB="60960">
                    <a:lnL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  <a:endParaRPr lang="en-US" sz="2400" b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1920" marR="121920" marT="60960" marB="60960">
                    <a:lnL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87680"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B</a:t>
                      </a:r>
                      <a:endParaRPr lang="en-US" sz="2400" b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1920" marR="121920" marT="60960" marB="60960">
                    <a:lnL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b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1920" marR="121920" marT="60960" marB="60960">
                    <a:lnL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87680"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endParaRPr lang="en-US" sz="2400" b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1920" marR="121920" marT="60960" marB="60960">
                    <a:lnL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b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1920" marR="121920" marT="60960" marB="60960">
                    <a:lnL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87680"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D</a:t>
                      </a:r>
                      <a:endParaRPr lang="en-US" sz="2400" b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1920" marR="121920" marT="60960" marB="60960">
                    <a:lnL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4</a:t>
                      </a:r>
                    </a:p>
                  </a:txBody>
                  <a:tcPr marL="121920" marR="121920" marT="60960" marB="60960">
                    <a:lnL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11" name="Ink 10"/>
              <p14:cNvContentPartPr/>
              <p14:nvPr/>
            </p14:nvContentPartPr>
            <p14:xfrm>
              <a:off x="1648075" y="3570419"/>
              <a:ext cx="1251360" cy="707040"/>
            </p14:xfrm>
          </p:contentPart>
        </mc:Choice>
        <mc:Fallback xmlns="">
          <p:pic>
            <p:nvPicPr>
              <p:cNvPr id="11" name="Ink 10"/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1632955" y="3565022"/>
                <a:ext cx="1279800" cy="727909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21" name="Ink 20"/>
              <p14:cNvContentPartPr/>
              <p14:nvPr/>
            </p14:nvContentPartPr>
            <p14:xfrm>
              <a:off x="1699915" y="3039539"/>
              <a:ext cx="2715840" cy="1024320"/>
            </p14:xfrm>
          </p:contentPart>
        </mc:Choice>
        <mc:Fallback xmlns="">
          <p:pic>
            <p:nvPicPr>
              <p:cNvPr id="21" name="Ink 20"/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1689475" y="3025857"/>
                <a:ext cx="2739600" cy="1053483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">
            <p14:nvContentPartPr>
              <p14:cNvPr id="22" name="Ink 21"/>
              <p14:cNvContentPartPr/>
              <p14:nvPr/>
            </p14:nvContentPartPr>
            <p14:xfrm>
              <a:off x="1747435" y="3659219"/>
              <a:ext cx="1192800" cy="1472640"/>
            </p14:xfrm>
          </p:contentPart>
        </mc:Choice>
        <mc:Fallback xmlns="">
          <p:pic>
            <p:nvPicPr>
              <p:cNvPr id="22" name="Ink 21"/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1730153" y="3648417"/>
                <a:ext cx="1224123" cy="1500725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0">
            <p14:nvContentPartPr>
              <p14:cNvPr id="23" name="Ink 22"/>
              <p14:cNvContentPartPr/>
              <p14:nvPr/>
            </p14:nvContentPartPr>
            <p14:xfrm>
              <a:off x="1831435" y="3316019"/>
              <a:ext cx="2512320" cy="916800"/>
            </p14:xfrm>
          </p:contentPart>
        </mc:Choice>
        <mc:Fallback xmlns="">
          <p:pic>
            <p:nvPicPr>
              <p:cNvPr id="23" name="Ink 22"/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1816674" y="3301255"/>
                <a:ext cx="2538963" cy="944167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3812894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Учење уназад </a:t>
            </a:r>
            <a:r>
              <a:rPr lang="en-US" dirty="0" smtClean="0"/>
              <a:t>(5)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4294967295"/>
          </p:nvPr>
        </p:nvSpPr>
        <p:spPr>
          <a:xfrm>
            <a:off x="304800" y="1397000"/>
            <a:ext cx="7620000" cy="477520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dirty="0" smtClean="0"/>
              <a:t>3: A </a:t>
            </a:r>
            <a:r>
              <a:rPr lang="sr-Cyrl-RS" dirty="0" smtClean="0"/>
              <a:t>шаље ка</a:t>
            </a:r>
            <a:r>
              <a:rPr lang="en-US" dirty="0" smtClean="0"/>
              <a:t> D</a:t>
            </a:r>
            <a:endParaRPr lang="en-US" dirty="0" smtClean="0">
              <a:sym typeface="Wingdings" pitchFamily="2" charset="2"/>
            </a:endParaRPr>
          </a:p>
        </p:txBody>
      </p:sp>
      <p:grpSp>
        <p:nvGrpSpPr>
          <p:cNvPr id="14" name="Group 13"/>
          <p:cNvGrpSpPr/>
          <p:nvPr/>
        </p:nvGrpSpPr>
        <p:grpSpPr>
          <a:xfrm>
            <a:off x="1031913" y="2655311"/>
            <a:ext cx="3962399" cy="3317331"/>
            <a:chOff x="5943601" y="1655116"/>
            <a:chExt cx="2971799" cy="2487998"/>
          </a:xfrm>
        </p:grpSpPr>
        <p:grpSp>
          <p:nvGrpSpPr>
            <p:cNvPr id="8" name="Group 7"/>
            <p:cNvGrpSpPr/>
            <p:nvPr/>
          </p:nvGrpSpPr>
          <p:grpSpPr>
            <a:xfrm>
              <a:off x="5943601" y="1655116"/>
              <a:ext cx="2732568" cy="2487998"/>
              <a:chOff x="5846135" y="2278081"/>
              <a:chExt cx="2489791" cy="2266950"/>
            </a:xfrm>
          </p:grpSpPr>
          <p:pic>
            <p:nvPicPr>
              <p:cNvPr id="6" name="Picture 6"/>
              <p:cNvPicPr>
                <a:picLocks noChangeAspect="1" noChangeArrowheads="1"/>
              </p:cNvPicPr>
              <p:nvPr/>
            </p:nvPicPr>
            <p:blipFill rotWithShape="1">
              <a:blip r:embed="rId3" cstate="print"/>
              <a:srcRect l="2601" t="12667" r="55114" b="7176"/>
              <a:stretch/>
            </p:blipFill>
            <p:spPr bwMode="auto">
              <a:xfrm>
                <a:off x="5846135" y="2278081"/>
                <a:ext cx="2489791" cy="22669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7" name="TextBox 6"/>
              <p:cNvSpPr txBox="1"/>
              <p:nvPr/>
            </p:nvSpPr>
            <p:spPr>
              <a:xfrm>
                <a:off x="6694767" y="4190174"/>
                <a:ext cx="1389234" cy="336519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tIns="0" bIns="0" rtlCol="0">
                <a:spAutoFit/>
              </a:bodyPr>
              <a:lstStyle/>
              <a:p>
                <a:r>
                  <a:rPr lang="sr-Cyrl-RS" sz="3200" dirty="0" smtClean="0"/>
                  <a:t>Скретница</a:t>
                </a:r>
                <a:endParaRPr lang="en-US" sz="3200" dirty="0"/>
              </a:p>
            </p:txBody>
          </p:sp>
        </p:grpSp>
        <p:sp>
          <p:nvSpPr>
            <p:cNvPr id="13" name="Rectangle 12"/>
            <p:cNvSpPr/>
            <p:nvPr/>
          </p:nvSpPr>
          <p:spPr>
            <a:xfrm>
              <a:off x="8575159" y="2582382"/>
              <a:ext cx="340241" cy="382772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733" dirty="0">
                  <a:solidFill>
                    <a:schemeClr val="tx1"/>
                  </a:solidFill>
                </a:rPr>
                <a:t>D</a:t>
              </a:r>
            </a:p>
          </p:txBody>
        </p:sp>
      </p:grpSp>
      <p:graphicFrame>
        <p:nvGraphicFramePr>
          <p:cNvPr id="12" name="Table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19870425"/>
              </p:ext>
            </p:extLst>
          </p:nvPr>
        </p:nvGraphicFramePr>
        <p:xfrm>
          <a:off x="5350538" y="2927647"/>
          <a:ext cx="2234020" cy="2438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55063"/>
                <a:gridCol w="878957"/>
              </a:tblGrid>
              <a:tr h="487680">
                <a:tc>
                  <a:txBody>
                    <a:bodyPr/>
                    <a:lstStyle/>
                    <a:p>
                      <a:pPr algn="ctr"/>
                      <a:r>
                        <a:rPr lang="sr-Cyrl-RS" sz="24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Адреса</a:t>
                      </a:r>
                      <a:endParaRPr lang="en-US" sz="2400" b="1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60960" marB="60960">
                    <a:lnL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24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Порт</a:t>
                      </a:r>
                      <a:endParaRPr lang="en-US" sz="2400" b="1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60960" marB="60960">
                    <a:lnL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87680"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en-US" sz="2400" b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1920" marR="121920" marT="60960" marB="60960">
                    <a:lnL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  <a:endParaRPr lang="en-US" sz="2400" b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1920" marR="121920" marT="60960" marB="60960">
                    <a:lnL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87680"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B</a:t>
                      </a:r>
                      <a:endParaRPr lang="en-US" sz="2400" b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1920" marR="121920" marT="60960" marB="60960">
                    <a:lnL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b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1920" marR="121920" marT="60960" marB="60960">
                    <a:lnL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87680"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endParaRPr lang="en-US" sz="2400" b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1920" marR="121920" marT="60960" marB="60960">
                    <a:lnL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b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1920" marR="121920" marT="60960" marB="60960">
                    <a:lnL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87680"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D</a:t>
                      </a:r>
                      <a:endParaRPr lang="en-US" sz="2400" b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1920" marR="121920" marT="60960" marB="60960">
                    <a:lnL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4</a:t>
                      </a:r>
                    </a:p>
                  </a:txBody>
                  <a:tcPr marL="121920" marR="121920" marT="60960" marB="60960">
                    <a:lnL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11" name="Ink 10"/>
              <p14:cNvContentPartPr/>
              <p14:nvPr/>
            </p14:nvContentPartPr>
            <p14:xfrm>
              <a:off x="1648075" y="3570419"/>
              <a:ext cx="1251360" cy="707040"/>
            </p14:xfrm>
          </p:contentPart>
        </mc:Choice>
        <mc:Fallback xmlns="">
          <p:pic>
            <p:nvPicPr>
              <p:cNvPr id="11" name="Ink 10"/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1632955" y="3565022"/>
                <a:ext cx="1279800" cy="727909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22" name="Ink 21"/>
              <p14:cNvContentPartPr/>
              <p14:nvPr/>
            </p14:nvContentPartPr>
            <p14:xfrm>
              <a:off x="1699915" y="2842259"/>
              <a:ext cx="2854080" cy="1390560"/>
            </p14:xfrm>
          </p:contentPart>
        </mc:Choice>
        <mc:Fallback xmlns="">
          <p:pic>
            <p:nvPicPr>
              <p:cNvPr id="22" name="Ink 21"/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1689475" y="2829660"/>
                <a:ext cx="2879640" cy="1415758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">
            <p14:nvContentPartPr>
              <p14:cNvPr id="23" name="Ink 22"/>
              <p14:cNvContentPartPr/>
              <p14:nvPr/>
            </p14:nvContentPartPr>
            <p14:xfrm>
              <a:off x="1747435" y="3659219"/>
              <a:ext cx="1192800" cy="1472640"/>
            </p14:xfrm>
          </p:contentPart>
        </mc:Choice>
        <mc:Fallback xmlns="">
          <p:pic>
            <p:nvPicPr>
              <p:cNvPr id="23" name="Ink 22"/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1730153" y="3648417"/>
                <a:ext cx="1224123" cy="1500725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8676396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Cyrl-RS" dirty="0" smtClean="0"/>
              <a:t>Вишеструке скретнице и разводници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r-Cyrl-RS" sz="3733" dirty="0" smtClean="0"/>
              <a:t>Није проблем, под претпоставком да нема петљи</a:t>
            </a:r>
            <a:endParaRPr lang="en-US" sz="3733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CA9478-788D-42C7-BC35-88005760C6DD}" type="slidenum">
              <a:rPr lang="en-US" smtClean="0"/>
              <a:pPr/>
              <a:t>64</a:t>
            </a:fld>
            <a:endParaRPr lang="en-US"/>
          </a:p>
        </p:txBody>
      </p:sp>
      <p:grpSp>
        <p:nvGrpSpPr>
          <p:cNvPr id="8" name="Group 7"/>
          <p:cNvGrpSpPr/>
          <p:nvPr/>
        </p:nvGrpSpPr>
        <p:grpSpPr>
          <a:xfrm>
            <a:off x="2055630" y="2958828"/>
            <a:ext cx="8080740" cy="3317331"/>
            <a:chOff x="5846134" y="2278081"/>
            <a:chExt cx="5522101" cy="2266950"/>
          </a:xfrm>
        </p:grpSpPr>
        <p:pic>
          <p:nvPicPr>
            <p:cNvPr id="6" name="Picture 6"/>
            <p:cNvPicPr>
              <a:picLocks noChangeAspect="1" noChangeArrowheads="1"/>
            </p:cNvPicPr>
            <p:nvPr/>
          </p:nvPicPr>
          <p:blipFill rotWithShape="1">
            <a:blip r:embed="rId3" cstate="print"/>
            <a:srcRect l="2602" t="12667" r="3614" b="7176"/>
            <a:stretch/>
          </p:blipFill>
          <p:spPr bwMode="auto">
            <a:xfrm>
              <a:off x="5846134" y="2278081"/>
              <a:ext cx="5522101" cy="22669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7" name="TextBox 6"/>
            <p:cNvSpPr txBox="1"/>
            <p:nvPr/>
          </p:nvSpPr>
          <p:spPr>
            <a:xfrm>
              <a:off x="6713578" y="4202018"/>
              <a:ext cx="1389234" cy="336519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tIns="0" bIns="0" rtlCol="0">
              <a:spAutoFit/>
            </a:bodyPr>
            <a:lstStyle/>
            <a:p>
              <a:r>
                <a:rPr lang="sr-Cyrl-RS" sz="3200" dirty="0" smtClean="0"/>
                <a:t>Скретница</a:t>
              </a:r>
              <a:endParaRPr lang="en-US" sz="3200" dirty="0"/>
            </a:p>
          </p:txBody>
        </p:sp>
      </p:grpSp>
    </p:spTree>
    <p:extLst>
      <p:ext uri="{BB962C8B-B14F-4D97-AF65-F5344CB8AC3E}">
        <p14:creationId xmlns:p14="http://schemas.microsoft.com/office/powerpoint/2010/main" val="28082582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Cyrl-RS" dirty="0" smtClean="0"/>
              <a:t>Вишеструке скретнице и разводници </a:t>
            </a:r>
            <a:r>
              <a:rPr lang="en-US" dirty="0" smtClean="0"/>
              <a:t>(2)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r-Cyrl-RS" sz="3733" dirty="0" smtClean="0"/>
              <a:t>Нпр. А шаље ка </a:t>
            </a:r>
            <a:r>
              <a:rPr lang="sr-Latn-RS" sz="3733" dirty="0" smtClean="0"/>
              <a:t>D, </a:t>
            </a:r>
            <a:r>
              <a:rPr lang="sr-Cyrl-RS" sz="3733" dirty="0" smtClean="0"/>
              <a:t>и после </a:t>
            </a:r>
            <a:r>
              <a:rPr lang="sr-Latn-RS" sz="3733" dirty="0" smtClean="0"/>
              <a:t>D </a:t>
            </a:r>
            <a:r>
              <a:rPr lang="sr-Cyrl-RS" sz="3733" dirty="0" smtClean="0"/>
              <a:t>шаље ка </a:t>
            </a:r>
            <a:r>
              <a:rPr lang="sr-Latn-RS" sz="3733" dirty="0" smtClean="0"/>
              <a:t>A</a:t>
            </a:r>
          </a:p>
          <a:p>
            <a:r>
              <a:rPr lang="sr-Cyrl-RS" sz="3733" dirty="0" smtClean="0"/>
              <a:t>Свака скретница прави своју одвојену табелу </a:t>
            </a:r>
          </a:p>
          <a:p>
            <a:endParaRPr lang="en-US" sz="3733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CA9478-788D-42C7-BC35-88005760C6DD}" type="slidenum">
              <a:rPr lang="en-US" smtClean="0"/>
              <a:pPr/>
              <a:t>65</a:t>
            </a:fld>
            <a:endParaRPr lang="en-US"/>
          </a:p>
        </p:txBody>
      </p:sp>
      <p:grpSp>
        <p:nvGrpSpPr>
          <p:cNvPr id="8" name="Group 7"/>
          <p:cNvGrpSpPr/>
          <p:nvPr/>
        </p:nvGrpSpPr>
        <p:grpSpPr>
          <a:xfrm>
            <a:off x="2055630" y="2958828"/>
            <a:ext cx="8080740" cy="3317331"/>
            <a:chOff x="5846134" y="2278081"/>
            <a:chExt cx="5522101" cy="2266950"/>
          </a:xfrm>
        </p:grpSpPr>
        <p:pic>
          <p:nvPicPr>
            <p:cNvPr id="6" name="Picture 6"/>
            <p:cNvPicPr>
              <a:picLocks noChangeAspect="1" noChangeArrowheads="1"/>
            </p:cNvPicPr>
            <p:nvPr/>
          </p:nvPicPr>
          <p:blipFill rotWithShape="1">
            <a:blip r:embed="rId3" cstate="print"/>
            <a:srcRect l="2602" t="12667" r="3614" b="7176"/>
            <a:stretch/>
          </p:blipFill>
          <p:spPr bwMode="auto">
            <a:xfrm>
              <a:off x="5846134" y="2278081"/>
              <a:ext cx="5522101" cy="22669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7" name="TextBox 6"/>
            <p:cNvSpPr txBox="1"/>
            <p:nvPr/>
          </p:nvSpPr>
          <p:spPr>
            <a:xfrm>
              <a:off x="6705839" y="4186319"/>
              <a:ext cx="1389234" cy="336519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tIns="0" bIns="0" rtlCol="0">
              <a:spAutoFit/>
            </a:bodyPr>
            <a:lstStyle/>
            <a:p>
              <a:r>
                <a:rPr lang="sr-Cyrl-RS" sz="3200" dirty="0" smtClean="0"/>
                <a:t>Скретница</a:t>
              </a:r>
              <a:endParaRPr lang="en-US" sz="3200" dirty="0"/>
            </a:p>
          </p:txBody>
        </p:sp>
      </p:grpSp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17" name="Ink 16"/>
              <p14:cNvContentPartPr/>
              <p14:nvPr/>
            </p14:nvContentPartPr>
            <p14:xfrm>
              <a:off x="3914635" y="3634259"/>
              <a:ext cx="3759360" cy="875520"/>
            </p14:xfrm>
          </p:contentPart>
        </mc:Choice>
        <mc:Fallback xmlns="">
          <p:pic>
            <p:nvPicPr>
              <p:cNvPr id="17" name="Ink 16"/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3906355" y="3618773"/>
                <a:ext cx="3783119" cy="905412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29" name="Ink 28"/>
              <p14:cNvContentPartPr/>
              <p14:nvPr/>
            </p14:nvContentPartPr>
            <p14:xfrm>
              <a:off x="2646475" y="3414419"/>
              <a:ext cx="1334400" cy="1032960"/>
            </p14:xfrm>
          </p:contentPart>
        </mc:Choice>
        <mc:Fallback xmlns="">
          <p:pic>
            <p:nvPicPr>
              <p:cNvPr id="29" name="Ink 28"/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2642875" y="3409738"/>
                <a:ext cx="1352758" cy="1053842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">
            <p14:nvContentPartPr>
              <p14:cNvPr id="32" name="Ink 31"/>
              <p14:cNvContentPartPr/>
              <p14:nvPr/>
            </p14:nvContentPartPr>
            <p14:xfrm>
              <a:off x="2786635" y="4004819"/>
              <a:ext cx="1270560" cy="1622880"/>
            </p14:xfrm>
          </p:contentPart>
        </mc:Choice>
        <mc:Fallback xmlns="">
          <p:pic>
            <p:nvPicPr>
              <p:cNvPr id="32" name="Ink 31"/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2770073" y="3993659"/>
                <a:ext cx="1300803" cy="16506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0">
            <p14:nvContentPartPr>
              <p14:cNvPr id="33" name="Ink 32"/>
              <p14:cNvContentPartPr/>
              <p14:nvPr/>
            </p14:nvContentPartPr>
            <p14:xfrm>
              <a:off x="2997355" y="4227059"/>
              <a:ext cx="72480" cy="293280"/>
            </p14:xfrm>
          </p:contentPart>
        </mc:Choice>
        <mc:Fallback xmlns="">
          <p:pic>
            <p:nvPicPr>
              <p:cNvPr id="33" name="Ink 32"/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2986176" y="4215169"/>
                <a:ext cx="95558" cy="314898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2">
            <p14:nvContentPartPr>
              <p14:cNvPr id="37" name="Ink 36"/>
              <p14:cNvContentPartPr/>
              <p14:nvPr/>
            </p14:nvContentPartPr>
            <p14:xfrm>
              <a:off x="6017515" y="4501139"/>
              <a:ext cx="1803840" cy="946560"/>
            </p14:xfrm>
          </p:contentPart>
        </mc:Choice>
        <mc:Fallback xmlns="">
          <p:pic>
            <p:nvPicPr>
              <p:cNvPr id="37" name="Ink 36"/>
              <p:cNvPicPr/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6011395" y="4492138"/>
                <a:ext cx="1824359" cy="969603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4">
            <p14:nvContentPartPr>
              <p14:cNvPr id="38" name="Ink 37"/>
              <p14:cNvContentPartPr/>
              <p14:nvPr/>
            </p14:nvContentPartPr>
            <p14:xfrm>
              <a:off x="7423435" y="5173619"/>
              <a:ext cx="409440" cy="264480"/>
            </p14:xfrm>
          </p:contentPart>
        </mc:Choice>
        <mc:Fallback xmlns="">
          <p:pic>
            <p:nvPicPr>
              <p:cNvPr id="38" name="Ink 37"/>
              <p:cNvPicPr/>
              <p:nvPr/>
            </p:nvPicPr>
            <p:blipFill>
              <a:blip r:embed="rId15"/>
              <a:stretch>
                <a:fillRect/>
              </a:stretch>
            </p:blipFill>
            <p:spPr>
              <a:xfrm>
                <a:off x="7407230" y="5158866"/>
                <a:ext cx="440049" cy="295066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6">
            <p14:nvContentPartPr>
              <p14:cNvPr id="41" name="Ink 40"/>
              <p14:cNvContentPartPr/>
              <p14:nvPr/>
            </p14:nvContentPartPr>
            <p14:xfrm>
              <a:off x="7410955" y="3567539"/>
              <a:ext cx="418080" cy="252960"/>
            </p14:xfrm>
          </p:contentPart>
        </mc:Choice>
        <mc:Fallback xmlns="">
          <p:pic>
            <p:nvPicPr>
              <p:cNvPr id="41" name="Ink 40"/>
              <p:cNvPicPr/>
              <p:nvPr/>
            </p:nvPicPr>
            <p:blipFill>
              <a:blip r:embed="rId17"/>
              <a:stretch>
                <a:fillRect/>
              </a:stretch>
            </p:blipFill>
            <p:spPr>
              <a:xfrm>
                <a:off x="7407714" y="3552405"/>
                <a:ext cx="436445" cy="274941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8">
            <p14:nvContentPartPr>
              <p14:cNvPr id="42" name="Ink 41"/>
              <p14:cNvContentPartPr/>
              <p14:nvPr/>
            </p14:nvContentPartPr>
            <p14:xfrm>
              <a:off x="6083755" y="4040819"/>
              <a:ext cx="3443040" cy="467040"/>
            </p14:xfrm>
          </p:contentPart>
        </mc:Choice>
        <mc:Fallback xmlns="">
          <p:pic>
            <p:nvPicPr>
              <p:cNvPr id="42" name="Ink 41"/>
              <p:cNvPicPr/>
              <p:nvPr/>
            </p:nvPicPr>
            <p:blipFill>
              <a:blip r:embed="rId19"/>
              <a:stretch>
                <a:fillRect/>
              </a:stretch>
            </p:blipFill>
            <p:spPr>
              <a:xfrm>
                <a:off x="6075475" y="4026055"/>
                <a:ext cx="3466080" cy="495487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0">
            <p14:nvContentPartPr>
              <p14:cNvPr id="46" name="Ink 45"/>
              <p14:cNvContentPartPr/>
              <p14:nvPr/>
            </p14:nvContentPartPr>
            <p14:xfrm>
              <a:off x="8076715" y="4515539"/>
              <a:ext cx="1248480" cy="443520"/>
            </p14:xfrm>
          </p:contentPart>
        </mc:Choice>
        <mc:Fallback xmlns="">
          <p:pic>
            <p:nvPicPr>
              <p:cNvPr id="46" name="Ink 45"/>
              <p:cNvPicPr/>
              <p:nvPr/>
            </p:nvPicPr>
            <p:blipFill>
              <a:blip r:embed="rId21"/>
              <a:stretch>
                <a:fillRect/>
              </a:stretch>
            </p:blipFill>
            <p:spPr>
              <a:xfrm>
                <a:off x="8071704" y="4505082"/>
                <a:ext cx="1268882" cy="469482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2">
            <p14:nvContentPartPr>
              <p14:cNvPr id="47" name="Ink 46"/>
              <p14:cNvContentPartPr/>
              <p14:nvPr/>
            </p14:nvContentPartPr>
            <p14:xfrm>
              <a:off x="9187435" y="4122419"/>
              <a:ext cx="98880" cy="188160"/>
            </p14:xfrm>
          </p:contentPart>
        </mc:Choice>
        <mc:Fallback xmlns="">
          <p:pic>
            <p:nvPicPr>
              <p:cNvPr id="47" name="Ink 46"/>
              <p:cNvPicPr/>
              <p:nvPr/>
            </p:nvPicPr>
            <p:blipFill>
              <a:blip r:embed="rId23"/>
              <a:stretch>
                <a:fillRect/>
              </a:stretch>
            </p:blipFill>
            <p:spPr>
              <a:xfrm>
                <a:off x="9182401" y="4117382"/>
                <a:ext cx="115060" cy="197154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4">
            <p14:nvContentPartPr>
              <p14:cNvPr id="48" name="Ink 47"/>
              <p14:cNvContentPartPr/>
              <p14:nvPr/>
            </p14:nvContentPartPr>
            <p14:xfrm>
              <a:off x="9014155" y="4810739"/>
              <a:ext cx="417120" cy="211200"/>
            </p14:xfrm>
          </p:contentPart>
        </mc:Choice>
        <mc:Fallback xmlns="">
          <p:pic>
            <p:nvPicPr>
              <p:cNvPr id="48" name="Ink 47"/>
              <p:cNvPicPr/>
              <p:nvPr/>
            </p:nvPicPr>
            <p:blipFill>
              <a:blip r:embed="rId25"/>
              <a:stretch>
                <a:fillRect/>
              </a:stretch>
            </p:blipFill>
            <p:spPr>
              <a:xfrm>
                <a:off x="9000119" y="4795987"/>
                <a:ext cx="442313" cy="240343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41063518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Cyrl-RS" dirty="0" smtClean="0"/>
              <a:t>Вишеструке скретнице и разводници </a:t>
            </a:r>
            <a:r>
              <a:rPr lang="en-US" dirty="0" smtClean="0"/>
              <a:t>(3)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idx="1"/>
          </p:nvPr>
        </p:nvSpPr>
        <p:spPr>
          <a:xfrm>
            <a:off x="619866" y="1238750"/>
            <a:ext cx="10515600" cy="4351338"/>
          </a:xfrm>
        </p:spPr>
        <p:txBody>
          <a:bodyPr>
            <a:normAutofit/>
          </a:bodyPr>
          <a:lstStyle/>
          <a:p>
            <a:r>
              <a:rPr lang="sr-Cyrl-RS" sz="3733" dirty="0" smtClean="0"/>
              <a:t>Нпр. скретница </a:t>
            </a:r>
            <a:r>
              <a:rPr lang="sr-Latn-RS" sz="3733" dirty="0" smtClean="0"/>
              <a:t>B2</a:t>
            </a:r>
            <a:r>
              <a:rPr lang="sr-Cyrl-RS" sz="3733" dirty="0" smtClean="0"/>
              <a:t> ће порту 4 доделити адресу А</a:t>
            </a:r>
          </a:p>
          <a:p>
            <a:r>
              <a:rPr lang="sr-Cyrl-RS" sz="3733" dirty="0"/>
              <a:t>К</a:t>
            </a:r>
            <a:r>
              <a:rPr lang="sr-Cyrl-RS" sz="3733" dirty="0" smtClean="0"/>
              <a:t>асније ако стигне и захтев од </a:t>
            </a:r>
            <a:r>
              <a:rPr lang="sr-Latn-RS" sz="3733" dirty="0" smtClean="0"/>
              <a:t>B, </a:t>
            </a:r>
            <a:r>
              <a:rPr lang="sr-Cyrl-RS" sz="3733" dirty="0" smtClean="0"/>
              <a:t/>
            </a:r>
            <a:br>
              <a:rPr lang="sr-Cyrl-RS" sz="3733" dirty="0" smtClean="0"/>
            </a:br>
            <a:r>
              <a:rPr lang="sr-Cyrl-RS" sz="3733" dirty="0" smtClean="0"/>
              <a:t>порт 4 ће имати А и </a:t>
            </a:r>
            <a:r>
              <a:rPr lang="sr-Latn-RS" sz="3733" dirty="0" smtClean="0"/>
              <a:t>B </a:t>
            </a:r>
            <a:r>
              <a:rPr lang="sr-Cyrl-RS" sz="3733" dirty="0" smtClean="0"/>
              <a:t>придружено</a:t>
            </a:r>
            <a:endParaRPr lang="en-US" sz="3733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CA9478-788D-42C7-BC35-88005760C6DD}" type="slidenum">
              <a:rPr lang="en-US" smtClean="0"/>
              <a:pPr/>
              <a:t>66</a:t>
            </a:fld>
            <a:endParaRPr lang="en-US"/>
          </a:p>
        </p:txBody>
      </p:sp>
      <p:grpSp>
        <p:nvGrpSpPr>
          <p:cNvPr id="8" name="Group 7"/>
          <p:cNvGrpSpPr/>
          <p:nvPr/>
        </p:nvGrpSpPr>
        <p:grpSpPr>
          <a:xfrm>
            <a:off x="2055630" y="2958828"/>
            <a:ext cx="8080740" cy="3317331"/>
            <a:chOff x="5846134" y="2278081"/>
            <a:chExt cx="5522101" cy="2266950"/>
          </a:xfrm>
        </p:grpSpPr>
        <p:pic>
          <p:nvPicPr>
            <p:cNvPr id="6" name="Picture 6"/>
            <p:cNvPicPr>
              <a:picLocks noChangeAspect="1" noChangeArrowheads="1"/>
            </p:cNvPicPr>
            <p:nvPr/>
          </p:nvPicPr>
          <p:blipFill rotWithShape="1">
            <a:blip r:embed="rId3" cstate="print"/>
            <a:srcRect l="2602" t="12667" r="3614" b="7176"/>
            <a:stretch/>
          </p:blipFill>
          <p:spPr bwMode="auto">
            <a:xfrm>
              <a:off x="5846134" y="2278081"/>
              <a:ext cx="5522101" cy="22669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7" name="TextBox 6"/>
            <p:cNvSpPr txBox="1"/>
            <p:nvPr/>
          </p:nvSpPr>
          <p:spPr>
            <a:xfrm>
              <a:off x="6705839" y="4200813"/>
              <a:ext cx="1389234" cy="336519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tIns="0" bIns="0" rtlCol="0">
              <a:spAutoFit/>
            </a:bodyPr>
            <a:lstStyle/>
            <a:p>
              <a:r>
                <a:rPr lang="sr-Cyrl-RS" sz="3200" dirty="0" smtClean="0"/>
                <a:t>Скретница</a:t>
              </a:r>
              <a:endParaRPr lang="en-US" sz="3200" dirty="0"/>
            </a:p>
          </p:txBody>
        </p:sp>
      </p:grpSp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17" name="Ink 16"/>
              <p14:cNvContentPartPr/>
              <p14:nvPr/>
            </p14:nvContentPartPr>
            <p14:xfrm>
              <a:off x="3914635" y="3634259"/>
              <a:ext cx="3759360" cy="875520"/>
            </p14:xfrm>
          </p:contentPart>
        </mc:Choice>
        <mc:Fallback xmlns="">
          <p:pic>
            <p:nvPicPr>
              <p:cNvPr id="17" name="Ink 16"/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3906355" y="3618773"/>
                <a:ext cx="3783119" cy="905412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29" name="Ink 28"/>
              <p14:cNvContentPartPr/>
              <p14:nvPr/>
            </p14:nvContentPartPr>
            <p14:xfrm>
              <a:off x="2646475" y="3414419"/>
              <a:ext cx="1334400" cy="1032960"/>
            </p14:xfrm>
          </p:contentPart>
        </mc:Choice>
        <mc:Fallback xmlns="">
          <p:pic>
            <p:nvPicPr>
              <p:cNvPr id="29" name="Ink 28"/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2642875" y="3409738"/>
                <a:ext cx="1352758" cy="1053842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">
            <p14:nvContentPartPr>
              <p14:cNvPr id="32" name="Ink 31"/>
              <p14:cNvContentPartPr/>
              <p14:nvPr/>
            </p14:nvContentPartPr>
            <p14:xfrm>
              <a:off x="2786635" y="4004819"/>
              <a:ext cx="1270560" cy="1622880"/>
            </p14:xfrm>
          </p:contentPart>
        </mc:Choice>
        <mc:Fallback xmlns="">
          <p:pic>
            <p:nvPicPr>
              <p:cNvPr id="32" name="Ink 31"/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2770073" y="3993659"/>
                <a:ext cx="1300803" cy="16506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0">
            <p14:nvContentPartPr>
              <p14:cNvPr id="33" name="Ink 32"/>
              <p14:cNvContentPartPr/>
              <p14:nvPr/>
            </p14:nvContentPartPr>
            <p14:xfrm>
              <a:off x="2997355" y="4227059"/>
              <a:ext cx="72480" cy="293280"/>
            </p14:xfrm>
          </p:contentPart>
        </mc:Choice>
        <mc:Fallback xmlns="">
          <p:pic>
            <p:nvPicPr>
              <p:cNvPr id="33" name="Ink 32"/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2986176" y="4215169"/>
                <a:ext cx="95558" cy="314898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2">
            <p14:nvContentPartPr>
              <p14:cNvPr id="37" name="Ink 36"/>
              <p14:cNvContentPartPr/>
              <p14:nvPr/>
            </p14:nvContentPartPr>
            <p14:xfrm>
              <a:off x="6017515" y="4501139"/>
              <a:ext cx="1803840" cy="946560"/>
            </p14:xfrm>
          </p:contentPart>
        </mc:Choice>
        <mc:Fallback xmlns="">
          <p:pic>
            <p:nvPicPr>
              <p:cNvPr id="37" name="Ink 36"/>
              <p:cNvPicPr/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6011395" y="4492138"/>
                <a:ext cx="1824359" cy="969603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4">
            <p14:nvContentPartPr>
              <p14:cNvPr id="38" name="Ink 37"/>
              <p14:cNvContentPartPr/>
              <p14:nvPr/>
            </p14:nvContentPartPr>
            <p14:xfrm>
              <a:off x="7423435" y="5173619"/>
              <a:ext cx="409440" cy="264480"/>
            </p14:xfrm>
          </p:contentPart>
        </mc:Choice>
        <mc:Fallback xmlns="">
          <p:pic>
            <p:nvPicPr>
              <p:cNvPr id="38" name="Ink 37"/>
              <p:cNvPicPr/>
              <p:nvPr/>
            </p:nvPicPr>
            <p:blipFill>
              <a:blip r:embed="rId15"/>
              <a:stretch>
                <a:fillRect/>
              </a:stretch>
            </p:blipFill>
            <p:spPr>
              <a:xfrm>
                <a:off x="7407230" y="5158866"/>
                <a:ext cx="440049" cy="295066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6">
            <p14:nvContentPartPr>
              <p14:cNvPr id="41" name="Ink 40"/>
              <p14:cNvContentPartPr/>
              <p14:nvPr/>
            </p14:nvContentPartPr>
            <p14:xfrm>
              <a:off x="7410955" y="3567539"/>
              <a:ext cx="418080" cy="252960"/>
            </p14:xfrm>
          </p:contentPart>
        </mc:Choice>
        <mc:Fallback xmlns="">
          <p:pic>
            <p:nvPicPr>
              <p:cNvPr id="41" name="Ink 40"/>
              <p:cNvPicPr/>
              <p:nvPr/>
            </p:nvPicPr>
            <p:blipFill>
              <a:blip r:embed="rId17"/>
              <a:stretch>
                <a:fillRect/>
              </a:stretch>
            </p:blipFill>
            <p:spPr>
              <a:xfrm>
                <a:off x="7407714" y="3552405"/>
                <a:ext cx="436445" cy="274941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8">
            <p14:nvContentPartPr>
              <p14:cNvPr id="42" name="Ink 41"/>
              <p14:cNvContentPartPr/>
              <p14:nvPr/>
            </p14:nvContentPartPr>
            <p14:xfrm>
              <a:off x="6083755" y="4040819"/>
              <a:ext cx="3443040" cy="467040"/>
            </p14:xfrm>
          </p:contentPart>
        </mc:Choice>
        <mc:Fallback xmlns="">
          <p:pic>
            <p:nvPicPr>
              <p:cNvPr id="42" name="Ink 41"/>
              <p:cNvPicPr/>
              <p:nvPr/>
            </p:nvPicPr>
            <p:blipFill>
              <a:blip r:embed="rId19"/>
              <a:stretch>
                <a:fillRect/>
              </a:stretch>
            </p:blipFill>
            <p:spPr>
              <a:xfrm>
                <a:off x="6075475" y="4026055"/>
                <a:ext cx="3466080" cy="495487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0">
            <p14:nvContentPartPr>
              <p14:cNvPr id="46" name="Ink 45"/>
              <p14:cNvContentPartPr/>
              <p14:nvPr/>
            </p14:nvContentPartPr>
            <p14:xfrm>
              <a:off x="8076715" y="4515539"/>
              <a:ext cx="1248480" cy="443520"/>
            </p14:xfrm>
          </p:contentPart>
        </mc:Choice>
        <mc:Fallback xmlns="">
          <p:pic>
            <p:nvPicPr>
              <p:cNvPr id="46" name="Ink 45"/>
              <p:cNvPicPr/>
              <p:nvPr/>
            </p:nvPicPr>
            <p:blipFill>
              <a:blip r:embed="rId21"/>
              <a:stretch>
                <a:fillRect/>
              </a:stretch>
            </p:blipFill>
            <p:spPr>
              <a:xfrm>
                <a:off x="8071685" y="4505175"/>
                <a:ext cx="1268959" cy="469252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2">
            <p14:nvContentPartPr>
              <p14:cNvPr id="47" name="Ink 46"/>
              <p14:cNvContentPartPr/>
              <p14:nvPr/>
            </p14:nvContentPartPr>
            <p14:xfrm>
              <a:off x="9187435" y="4122419"/>
              <a:ext cx="98880" cy="188160"/>
            </p14:xfrm>
          </p:contentPart>
        </mc:Choice>
        <mc:Fallback xmlns="">
          <p:pic>
            <p:nvPicPr>
              <p:cNvPr id="47" name="Ink 46"/>
              <p:cNvPicPr/>
              <p:nvPr/>
            </p:nvPicPr>
            <p:blipFill>
              <a:blip r:embed="rId23"/>
              <a:stretch>
                <a:fillRect/>
              </a:stretch>
            </p:blipFill>
            <p:spPr>
              <a:xfrm>
                <a:off x="9182401" y="4117382"/>
                <a:ext cx="115060" cy="197154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4">
            <p14:nvContentPartPr>
              <p14:cNvPr id="48" name="Ink 47"/>
              <p14:cNvContentPartPr/>
              <p14:nvPr/>
            </p14:nvContentPartPr>
            <p14:xfrm>
              <a:off x="9014155" y="4810739"/>
              <a:ext cx="417120" cy="211200"/>
            </p14:xfrm>
          </p:contentPart>
        </mc:Choice>
        <mc:Fallback xmlns="">
          <p:pic>
            <p:nvPicPr>
              <p:cNvPr id="48" name="Ink 47"/>
              <p:cNvPicPr/>
              <p:nvPr/>
            </p:nvPicPr>
            <p:blipFill>
              <a:blip r:embed="rId25"/>
              <a:stretch>
                <a:fillRect/>
              </a:stretch>
            </p:blipFill>
            <p:spPr>
              <a:xfrm>
                <a:off x="9000119" y="4795987"/>
                <a:ext cx="442313" cy="240343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6">
            <p14:nvContentPartPr>
              <p14:cNvPr id="10" name="Ink 9"/>
              <p14:cNvContentPartPr/>
              <p14:nvPr/>
            </p14:nvContentPartPr>
            <p14:xfrm>
              <a:off x="2881195" y="3329939"/>
              <a:ext cx="4885440" cy="808800"/>
            </p14:xfrm>
          </p:contentPart>
        </mc:Choice>
        <mc:Fallback xmlns="">
          <p:pic>
            <p:nvPicPr>
              <p:cNvPr id="10" name="Ink 9"/>
              <p:cNvPicPr/>
              <p:nvPr/>
            </p:nvPicPr>
            <p:blipFill>
              <a:blip r:embed="rId27"/>
              <a:stretch>
                <a:fillRect/>
              </a:stretch>
            </p:blipFill>
            <p:spPr>
              <a:xfrm>
                <a:off x="2866435" y="3315175"/>
                <a:ext cx="4903800" cy="837969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8084599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Модерни</a:t>
            </a:r>
            <a:r>
              <a:rPr lang="sr-Latn-RS" dirty="0" smtClean="0"/>
              <a:t> (</a:t>
            </a:r>
            <a:r>
              <a:rPr lang="sr-Cyrl-RS" dirty="0" smtClean="0"/>
              <a:t>Комутирани) Етернет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>
            <a:normAutofit/>
          </a:bodyPr>
          <a:lstStyle/>
          <a:p>
            <a:r>
              <a:rPr lang="sr-Cyrl-RS" dirty="0" smtClean="0"/>
              <a:t>Елиминација петљи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69833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4294967295"/>
          </p:nvPr>
        </p:nvSpPr>
        <p:spPr>
          <a:xfrm>
            <a:off x="8839200" y="6375400"/>
            <a:ext cx="2844800" cy="365125"/>
          </a:xfrm>
          <a:prstGeom prst="rect">
            <a:avLst/>
          </a:prstGeom>
        </p:spPr>
        <p:txBody>
          <a:bodyPr/>
          <a:lstStyle/>
          <a:p>
            <a:fld id="{E7CA9478-788D-42C7-BC35-88005760C6DD}" type="slidenum">
              <a:rPr lang="en-US" smtClean="0"/>
              <a:pPr/>
              <a:t>68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Петље у рачунарским мрежама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4294967295"/>
          </p:nvPr>
        </p:nvSpPr>
        <p:spPr>
          <a:xfrm>
            <a:off x="304800" y="1397000"/>
            <a:ext cx="11049000" cy="477520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sr-Cyrl-RS" sz="3733" dirty="0" smtClean="0"/>
              <a:t>Како да повежемо скретнице на произвољан начин, а да мрежа и даље ради</a:t>
            </a:r>
            <a:endParaRPr lang="en-US" sz="3733" u="sng" dirty="0"/>
          </a:p>
          <a:p>
            <a:pPr lvl="1"/>
            <a:r>
              <a:rPr lang="sr-Cyrl-RS" sz="3200" dirty="0" smtClean="0"/>
              <a:t>Проблем са петљама</a:t>
            </a:r>
          </a:p>
          <a:p>
            <a:pPr lvl="1"/>
            <a:r>
              <a:rPr lang="sr-Cyrl-RS" sz="3200" dirty="0" smtClean="0"/>
              <a:t>Мреже се обично пројектују да </a:t>
            </a:r>
            <a:br>
              <a:rPr lang="sr-Cyrl-RS" sz="3200" dirty="0" smtClean="0"/>
            </a:br>
            <a:r>
              <a:rPr lang="sr-Cyrl-RS" sz="3200" dirty="0" smtClean="0"/>
              <a:t>намерно имају редудантност</a:t>
            </a:r>
          </a:p>
          <a:p>
            <a:pPr lvl="1"/>
            <a:r>
              <a:rPr lang="sr-Cyrl-RS" sz="3200" dirty="0" smtClean="0"/>
              <a:t>Тако да стално наилазимо на петље</a:t>
            </a:r>
            <a:endParaRPr lang="en-US" sz="3200" dirty="0"/>
          </a:p>
          <a:p>
            <a:pPr marL="0" indent="0">
              <a:buNone/>
            </a:pPr>
            <a:endParaRPr lang="en-US" sz="3733" dirty="0"/>
          </a:p>
          <a:p>
            <a:endParaRPr lang="en-US" sz="3733" dirty="0"/>
          </a:p>
        </p:txBody>
      </p:sp>
      <p:grpSp>
        <p:nvGrpSpPr>
          <p:cNvPr id="24" name="Group 23"/>
          <p:cNvGrpSpPr/>
          <p:nvPr/>
        </p:nvGrpSpPr>
        <p:grpSpPr>
          <a:xfrm>
            <a:off x="7422718" y="3155755"/>
            <a:ext cx="4075109" cy="2819806"/>
            <a:chOff x="1760505" y="2047624"/>
            <a:chExt cx="3445398" cy="2461519"/>
          </a:xfrm>
        </p:grpSpPr>
        <p:pic>
          <p:nvPicPr>
            <p:cNvPr id="25" name="Picture 24"/>
            <p:cNvPicPr>
              <a:picLocks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489731" y="2644147"/>
              <a:ext cx="868363" cy="3646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6" name="Picture 25"/>
            <p:cNvPicPr>
              <a:picLocks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358094" y="4134481"/>
              <a:ext cx="868363" cy="3646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cxnSp>
          <p:nvCxnSpPr>
            <p:cNvPr id="32" name="Straight Connector 31"/>
            <p:cNvCxnSpPr/>
            <p:nvPr/>
          </p:nvCxnSpPr>
          <p:spPr>
            <a:xfrm flipV="1">
              <a:off x="3124200" y="2412255"/>
              <a:ext cx="237319" cy="251368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3124200" y="3893817"/>
              <a:ext cx="320749" cy="271057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34" name="Picture 33"/>
            <p:cNvPicPr>
              <a:picLocks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361519" y="2047624"/>
              <a:ext cx="868363" cy="3646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5" name="Picture 34"/>
            <p:cNvPicPr>
              <a:picLocks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60505" y="4144512"/>
              <a:ext cx="868363" cy="3646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cxnSp>
          <p:nvCxnSpPr>
            <p:cNvPr id="37" name="Straight Connector 36"/>
            <p:cNvCxnSpPr/>
            <p:nvPr/>
          </p:nvCxnSpPr>
          <p:spPr>
            <a:xfrm>
              <a:off x="2489731" y="2390989"/>
              <a:ext cx="293608" cy="272633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/>
            <p:nvPr/>
          </p:nvCxnSpPr>
          <p:spPr>
            <a:xfrm flipV="1">
              <a:off x="2493156" y="3893819"/>
              <a:ext cx="290183" cy="271055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40" name="Picture 39"/>
            <p:cNvPicPr>
              <a:picLocks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60506" y="2047624"/>
              <a:ext cx="868363" cy="3646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43" name="TextBox 42"/>
            <p:cNvSpPr txBox="1"/>
            <p:nvPr/>
          </p:nvSpPr>
          <p:spPr>
            <a:xfrm>
              <a:off x="3323179" y="2892040"/>
              <a:ext cx="1882724" cy="94034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sr-Cyrl-RS" sz="3200" dirty="0" smtClean="0"/>
                <a:t>Редундатне</a:t>
              </a:r>
              <a:br>
                <a:rPr lang="sr-Cyrl-RS" sz="3200" dirty="0" smtClean="0"/>
              </a:br>
              <a:r>
                <a:rPr lang="sr-Cyrl-RS" sz="3200" dirty="0" smtClean="0"/>
                <a:t>везе</a:t>
              </a:r>
              <a:endParaRPr lang="en-US" sz="3200" dirty="0"/>
            </a:p>
          </p:txBody>
        </p:sp>
        <p:cxnSp>
          <p:nvCxnSpPr>
            <p:cNvPr id="44" name="Straight Arrow Connector 43"/>
            <p:cNvCxnSpPr/>
            <p:nvPr/>
          </p:nvCxnSpPr>
          <p:spPr>
            <a:xfrm flipH="1">
              <a:off x="3124200" y="3268981"/>
              <a:ext cx="320749" cy="101540"/>
            </a:xfrm>
            <a:prstGeom prst="straightConnector1">
              <a:avLst/>
            </a:prstGeom>
            <a:ln w="28575">
              <a:solidFill>
                <a:schemeClr val="accent3">
                  <a:lumMod val="40000"/>
                  <a:lumOff val="60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45" name="Picture 44"/>
            <p:cNvPicPr>
              <a:picLocks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493156" y="3529186"/>
              <a:ext cx="868363" cy="3646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cxnSp>
          <p:nvCxnSpPr>
            <p:cNvPr id="46" name="Straight Connector 45"/>
            <p:cNvCxnSpPr/>
            <p:nvPr/>
          </p:nvCxnSpPr>
          <p:spPr>
            <a:xfrm>
              <a:off x="2638247" y="3008778"/>
              <a:ext cx="0" cy="520407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/>
            <p:cNvCxnSpPr/>
            <p:nvPr/>
          </p:nvCxnSpPr>
          <p:spPr>
            <a:xfrm>
              <a:off x="3124200" y="3008778"/>
              <a:ext cx="0" cy="520408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Arrow Connector 47"/>
            <p:cNvCxnSpPr/>
            <p:nvPr/>
          </p:nvCxnSpPr>
          <p:spPr>
            <a:xfrm flipH="1" flipV="1">
              <a:off x="2638247" y="3104708"/>
              <a:ext cx="774805" cy="90532"/>
            </a:xfrm>
            <a:prstGeom prst="straightConnector1">
              <a:avLst/>
            </a:prstGeom>
            <a:ln w="28575">
              <a:solidFill>
                <a:schemeClr val="accent3">
                  <a:lumMod val="40000"/>
                  <a:lumOff val="60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6986345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Коначно решење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CA9478-788D-42C7-BC35-88005760C6DD}" type="slidenum">
              <a:rPr lang="en-US" smtClean="0"/>
              <a:t>69</a:t>
            </a:fld>
            <a:endParaRPr lang="en-US"/>
          </a:p>
        </p:txBody>
      </p:sp>
      <p:grpSp>
        <p:nvGrpSpPr>
          <p:cNvPr id="6" name="Group 5"/>
          <p:cNvGrpSpPr/>
          <p:nvPr/>
        </p:nvGrpSpPr>
        <p:grpSpPr>
          <a:xfrm>
            <a:off x="605052" y="4337477"/>
            <a:ext cx="2154260" cy="2138763"/>
            <a:chOff x="5683935" y="1695257"/>
            <a:chExt cx="2469377" cy="2461519"/>
          </a:xfrm>
        </p:grpSpPr>
        <p:pic>
          <p:nvPicPr>
            <p:cNvPr id="7" name="Picture 6"/>
            <p:cNvPicPr>
              <a:picLocks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413161" y="2291780"/>
              <a:ext cx="868363" cy="3646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" name="Picture 7"/>
            <p:cNvPicPr>
              <a:picLocks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281524" y="3782114"/>
              <a:ext cx="868363" cy="3646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cxnSp>
          <p:nvCxnSpPr>
            <p:cNvPr id="9" name="Straight Connector 8"/>
            <p:cNvCxnSpPr/>
            <p:nvPr/>
          </p:nvCxnSpPr>
          <p:spPr>
            <a:xfrm flipV="1">
              <a:off x="7047630" y="2059888"/>
              <a:ext cx="237319" cy="251368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>
              <a:off x="7047630" y="3541450"/>
              <a:ext cx="320749" cy="271057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11" name="Picture 10"/>
            <p:cNvPicPr>
              <a:picLocks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284949" y="1695257"/>
              <a:ext cx="868363" cy="3646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2" name="Picture 11"/>
            <p:cNvPicPr>
              <a:picLocks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683935" y="3792145"/>
              <a:ext cx="868363" cy="3646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cxnSp>
          <p:nvCxnSpPr>
            <p:cNvPr id="13" name="Straight Connector 12"/>
            <p:cNvCxnSpPr/>
            <p:nvPr/>
          </p:nvCxnSpPr>
          <p:spPr>
            <a:xfrm>
              <a:off x="6413161" y="2038622"/>
              <a:ext cx="293608" cy="272633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flipV="1">
              <a:off x="6416586" y="3541452"/>
              <a:ext cx="290183" cy="271055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15" name="Picture 14"/>
            <p:cNvPicPr>
              <a:picLocks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683936" y="1695257"/>
              <a:ext cx="868363" cy="3646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6" name="Picture 15"/>
            <p:cNvPicPr>
              <a:picLocks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416586" y="3176819"/>
              <a:ext cx="868363" cy="3646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cxnSp>
          <p:nvCxnSpPr>
            <p:cNvPr id="17" name="Straight Connector 16"/>
            <p:cNvCxnSpPr/>
            <p:nvPr/>
          </p:nvCxnSpPr>
          <p:spPr>
            <a:xfrm>
              <a:off x="6561677" y="2656411"/>
              <a:ext cx="0" cy="520407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7630" y="2656411"/>
              <a:ext cx="0" cy="520408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>
              <a:stCxn id="15" idx="2"/>
              <a:endCxn id="12" idx="0"/>
            </p:cNvCxnSpPr>
            <p:nvPr/>
          </p:nvCxnSpPr>
          <p:spPr>
            <a:xfrm flipH="1">
              <a:off x="6118117" y="2059888"/>
              <a:ext cx="1" cy="1732257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702380" y="2059888"/>
              <a:ext cx="1" cy="1732257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1" name="TextBox 20"/>
          <p:cNvSpPr txBox="1"/>
          <p:nvPr/>
        </p:nvSpPr>
        <p:spPr>
          <a:xfrm>
            <a:off x="712891" y="3794402"/>
            <a:ext cx="207140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sr-Cyrl-RS" sz="3200" dirty="0" smtClean="0"/>
              <a:t>Топологија</a:t>
            </a:r>
            <a:endParaRPr lang="en-US" sz="3200" dirty="0"/>
          </a:p>
        </p:txBody>
      </p:sp>
      <p:grpSp>
        <p:nvGrpSpPr>
          <p:cNvPr id="22" name="Group 21"/>
          <p:cNvGrpSpPr/>
          <p:nvPr/>
        </p:nvGrpSpPr>
        <p:grpSpPr>
          <a:xfrm>
            <a:off x="4556589" y="4337477"/>
            <a:ext cx="2136241" cy="2117445"/>
            <a:chOff x="5683935" y="1695257"/>
            <a:chExt cx="2469377" cy="2461519"/>
          </a:xfrm>
        </p:grpSpPr>
        <p:pic>
          <p:nvPicPr>
            <p:cNvPr id="23" name="Picture 22"/>
            <p:cNvPicPr>
              <a:picLocks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413161" y="2291780"/>
              <a:ext cx="868363" cy="3646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4" name="Picture 23"/>
            <p:cNvPicPr>
              <a:picLocks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281524" y="3782114"/>
              <a:ext cx="868363" cy="3646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cxnSp>
          <p:nvCxnSpPr>
            <p:cNvPr id="25" name="Straight Connector 24"/>
            <p:cNvCxnSpPr/>
            <p:nvPr/>
          </p:nvCxnSpPr>
          <p:spPr>
            <a:xfrm flipV="1">
              <a:off x="7047630" y="2059888"/>
              <a:ext cx="237319" cy="251368"/>
            </a:xfrm>
            <a:prstGeom prst="line">
              <a:avLst/>
            </a:prstGeom>
            <a:ln w="28575">
              <a:solidFill>
                <a:schemeClr val="tx1"/>
              </a:solidFill>
              <a:headEnd type="none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>
              <a:off x="7047630" y="3541450"/>
              <a:ext cx="320749" cy="271057"/>
            </a:xfrm>
            <a:prstGeom prst="line">
              <a:avLst/>
            </a:prstGeom>
            <a:ln w="28575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27" name="Picture 26"/>
            <p:cNvPicPr>
              <a:picLocks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284949" y="1695257"/>
              <a:ext cx="868363" cy="3646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8" name="Picture 27"/>
            <p:cNvPicPr>
              <a:picLocks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683935" y="3792145"/>
              <a:ext cx="868363" cy="3646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cxnSp>
          <p:nvCxnSpPr>
            <p:cNvPr id="29" name="Straight Connector 28"/>
            <p:cNvCxnSpPr/>
            <p:nvPr/>
          </p:nvCxnSpPr>
          <p:spPr>
            <a:xfrm>
              <a:off x="6413161" y="2038622"/>
              <a:ext cx="293608" cy="272633"/>
            </a:xfrm>
            <a:prstGeom prst="line">
              <a:avLst/>
            </a:prstGeom>
            <a:ln w="28575">
              <a:solidFill>
                <a:schemeClr val="tx1"/>
              </a:solidFill>
              <a:headEnd type="none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 flipV="1">
              <a:off x="6416586" y="3541452"/>
              <a:ext cx="290183" cy="271055"/>
            </a:xfrm>
            <a:prstGeom prst="line">
              <a:avLst/>
            </a:prstGeom>
            <a:ln w="28575">
              <a:solidFill>
                <a:schemeClr val="tx1"/>
              </a:solidFill>
              <a:headEnd type="none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31" name="Picture 30"/>
            <p:cNvPicPr>
              <a:picLocks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683936" y="1695257"/>
              <a:ext cx="868363" cy="3646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2" name="Picture 31"/>
            <p:cNvPicPr>
              <a:picLocks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416586" y="3176819"/>
              <a:ext cx="868363" cy="3646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cxnSp>
          <p:nvCxnSpPr>
            <p:cNvPr id="33" name="Straight Connector 32"/>
            <p:cNvCxnSpPr/>
            <p:nvPr/>
          </p:nvCxnSpPr>
          <p:spPr>
            <a:xfrm>
              <a:off x="6561677" y="2656411"/>
              <a:ext cx="0" cy="520407"/>
            </a:xfrm>
            <a:prstGeom prst="line">
              <a:avLst/>
            </a:prstGeom>
            <a:ln w="28575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7047630" y="2656411"/>
              <a:ext cx="0" cy="520408"/>
            </a:xfrm>
            <a:prstGeom prst="line">
              <a:avLst/>
            </a:prstGeom>
            <a:ln w="28575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/>
            <p:cNvCxnSpPr>
              <a:stCxn id="31" idx="2"/>
              <a:endCxn id="28" idx="0"/>
            </p:cNvCxnSpPr>
            <p:nvPr/>
          </p:nvCxnSpPr>
          <p:spPr>
            <a:xfrm flipH="1">
              <a:off x="6118117" y="2059888"/>
              <a:ext cx="1" cy="1732257"/>
            </a:xfrm>
            <a:prstGeom prst="line">
              <a:avLst/>
            </a:prstGeom>
            <a:ln w="28575">
              <a:solidFill>
                <a:schemeClr val="tx1"/>
              </a:solidFill>
              <a:headEnd type="none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/>
            <p:nvPr/>
          </p:nvCxnSpPr>
          <p:spPr>
            <a:xfrm flipH="1">
              <a:off x="7702380" y="2059888"/>
              <a:ext cx="1" cy="1732257"/>
            </a:xfrm>
            <a:prstGeom prst="line">
              <a:avLst/>
            </a:prstGeom>
            <a:ln w="28575">
              <a:solidFill>
                <a:schemeClr val="tx1"/>
              </a:solidFill>
              <a:headEnd type="none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7" name="TextBox 36"/>
          <p:cNvSpPr txBox="1"/>
          <p:nvPr/>
        </p:nvSpPr>
        <p:spPr>
          <a:xfrm>
            <a:off x="4483178" y="3794401"/>
            <a:ext cx="306122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sr-Cyrl-RS" sz="3200" dirty="0" smtClean="0"/>
              <a:t>Једна могућност</a:t>
            </a:r>
            <a:endParaRPr lang="en-US" sz="3200" dirty="0"/>
          </a:p>
        </p:txBody>
      </p:sp>
      <p:grpSp>
        <p:nvGrpSpPr>
          <p:cNvPr id="38" name="Group 37"/>
          <p:cNvGrpSpPr/>
          <p:nvPr/>
        </p:nvGrpSpPr>
        <p:grpSpPr>
          <a:xfrm>
            <a:off x="8581711" y="4273913"/>
            <a:ext cx="2068971" cy="2100589"/>
            <a:chOff x="5683935" y="1695257"/>
            <a:chExt cx="2469377" cy="2461519"/>
          </a:xfrm>
        </p:grpSpPr>
        <p:pic>
          <p:nvPicPr>
            <p:cNvPr id="39" name="Picture 38"/>
            <p:cNvPicPr>
              <a:picLocks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413161" y="2291780"/>
              <a:ext cx="868363" cy="3646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0" name="Picture 39"/>
            <p:cNvPicPr>
              <a:picLocks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281524" y="3782114"/>
              <a:ext cx="868363" cy="3646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cxnSp>
          <p:nvCxnSpPr>
            <p:cNvPr id="41" name="Straight Connector 40"/>
            <p:cNvCxnSpPr/>
            <p:nvPr/>
          </p:nvCxnSpPr>
          <p:spPr>
            <a:xfrm flipV="1">
              <a:off x="7047630" y="2059888"/>
              <a:ext cx="237319" cy="251368"/>
            </a:xfrm>
            <a:prstGeom prst="line">
              <a:avLst/>
            </a:prstGeom>
            <a:ln w="28575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/>
            <p:cNvCxnSpPr/>
            <p:nvPr/>
          </p:nvCxnSpPr>
          <p:spPr>
            <a:xfrm>
              <a:off x="7047630" y="3541450"/>
              <a:ext cx="320749" cy="271057"/>
            </a:xfrm>
            <a:prstGeom prst="line">
              <a:avLst/>
            </a:prstGeom>
            <a:ln w="28575">
              <a:solidFill>
                <a:schemeClr val="tx1"/>
              </a:solidFill>
              <a:headEnd type="none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43" name="Picture 42"/>
            <p:cNvPicPr>
              <a:picLocks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284949" y="1695257"/>
              <a:ext cx="868363" cy="3646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4" name="Picture 43"/>
            <p:cNvPicPr>
              <a:picLocks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683935" y="3792145"/>
              <a:ext cx="868363" cy="3646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cxnSp>
          <p:nvCxnSpPr>
            <p:cNvPr id="45" name="Straight Connector 44"/>
            <p:cNvCxnSpPr/>
            <p:nvPr/>
          </p:nvCxnSpPr>
          <p:spPr>
            <a:xfrm flipH="1" flipV="1">
              <a:off x="6413161" y="2038622"/>
              <a:ext cx="293608" cy="272633"/>
            </a:xfrm>
            <a:prstGeom prst="line">
              <a:avLst/>
            </a:prstGeom>
            <a:ln w="28575">
              <a:solidFill>
                <a:schemeClr val="tx1"/>
              </a:solidFill>
              <a:headEnd type="none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5"/>
            <p:cNvCxnSpPr/>
            <p:nvPr/>
          </p:nvCxnSpPr>
          <p:spPr>
            <a:xfrm flipV="1">
              <a:off x="6416586" y="3541452"/>
              <a:ext cx="290183" cy="271055"/>
            </a:xfrm>
            <a:prstGeom prst="line">
              <a:avLst/>
            </a:prstGeom>
            <a:ln w="28575">
              <a:solidFill>
                <a:schemeClr val="tx1"/>
              </a:solidFill>
              <a:headEnd type="none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47" name="Picture 46"/>
            <p:cNvPicPr>
              <a:picLocks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683936" y="1695257"/>
              <a:ext cx="868363" cy="3646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8" name="Picture 47"/>
            <p:cNvPicPr>
              <a:picLocks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416586" y="3176819"/>
              <a:ext cx="868363" cy="3646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cxnSp>
          <p:nvCxnSpPr>
            <p:cNvPr id="49" name="Straight Connector 48"/>
            <p:cNvCxnSpPr/>
            <p:nvPr/>
          </p:nvCxnSpPr>
          <p:spPr>
            <a:xfrm flipV="1">
              <a:off x="6561677" y="2656411"/>
              <a:ext cx="0" cy="520407"/>
            </a:xfrm>
            <a:prstGeom prst="line">
              <a:avLst/>
            </a:prstGeom>
            <a:ln w="28575">
              <a:solidFill>
                <a:schemeClr val="tx1"/>
              </a:solidFill>
              <a:headEnd type="none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/>
            <p:cNvCxnSpPr/>
            <p:nvPr/>
          </p:nvCxnSpPr>
          <p:spPr>
            <a:xfrm>
              <a:off x="7047630" y="2656411"/>
              <a:ext cx="0" cy="520408"/>
            </a:xfrm>
            <a:prstGeom prst="line">
              <a:avLst/>
            </a:prstGeom>
            <a:ln w="28575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Connector 50"/>
            <p:cNvCxnSpPr>
              <a:stCxn id="47" idx="2"/>
              <a:endCxn id="44" idx="0"/>
            </p:cNvCxnSpPr>
            <p:nvPr/>
          </p:nvCxnSpPr>
          <p:spPr>
            <a:xfrm flipH="1">
              <a:off x="6118117" y="2059888"/>
              <a:ext cx="1" cy="1732257"/>
            </a:xfrm>
            <a:prstGeom prst="line">
              <a:avLst/>
            </a:prstGeom>
            <a:ln w="28575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1"/>
            <p:cNvCxnSpPr/>
            <p:nvPr/>
          </p:nvCxnSpPr>
          <p:spPr>
            <a:xfrm flipH="1" flipV="1">
              <a:off x="7702380" y="2059888"/>
              <a:ext cx="1" cy="1732257"/>
            </a:xfrm>
            <a:prstGeom prst="line">
              <a:avLst/>
            </a:prstGeom>
            <a:ln w="28575">
              <a:solidFill>
                <a:schemeClr val="tx1"/>
              </a:solidFill>
              <a:headEnd type="none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3" name="TextBox 52"/>
          <p:cNvSpPr txBox="1"/>
          <p:nvPr/>
        </p:nvSpPr>
        <p:spPr>
          <a:xfrm>
            <a:off x="8180240" y="3720932"/>
            <a:ext cx="308808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sr-Cyrl-RS" sz="3200" dirty="0" smtClean="0"/>
              <a:t>Друга могућност</a:t>
            </a:r>
            <a:endParaRPr lang="en-US" sz="3200" dirty="0"/>
          </a:p>
        </p:txBody>
      </p:sp>
      <p:sp>
        <p:nvSpPr>
          <p:cNvPr id="54" name="Oval 53"/>
          <p:cNvSpPr/>
          <p:nvPr/>
        </p:nvSpPr>
        <p:spPr>
          <a:xfrm>
            <a:off x="4825444" y="4404652"/>
            <a:ext cx="251539" cy="261047"/>
          </a:xfrm>
          <a:prstGeom prst="ellipse">
            <a:avLst/>
          </a:prstGeom>
          <a:solidFill>
            <a:schemeClr val="accent3">
              <a:lumMod val="40000"/>
              <a:lumOff val="6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55" name="Oval 54"/>
          <p:cNvSpPr/>
          <p:nvPr/>
        </p:nvSpPr>
        <p:spPr>
          <a:xfrm>
            <a:off x="8986530" y="6069284"/>
            <a:ext cx="218792" cy="222844"/>
          </a:xfrm>
          <a:prstGeom prst="ellipse">
            <a:avLst/>
          </a:prstGeom>
          <a:solidFill>
            <a:schemeClr val="accent3">
              <a:lumMod val="40000"/>
              <a:lumOff val="6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cxnSp>
        <p:nvCxnSpPr>
          <p:cNvPr id="58" name="Straight Arrow Connector 57"/>
          <p:cNvCxnSpPr/>
          <p:nvPr/>
        </p:nvCxnSpPr>
        <p:spPr>
          <a:xfrm>
            <a:off x="8663574" y="5554067"/>
            <a:ext cx="122043" cy="361409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Text Placeholder 4"/>
          <p:cNvSpPr txBox="1">
            <a:spLocks/>
          </p:cNvSpPr>
          <p:nvPr/>
        </p:nvSpPr>
        <p:spPr>
          <a:xfrm>
            <a:off x="471950" y="1538276"/>
            <a:ext cx="10167844" cy="210262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defPPr>
              <a:defRPr lang="sr-Latn-R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sr-Cyrl-RS" sz="3200" dirty="0" smtClean="0">
                <a:solidFill>
                  <a:schemeClr val="tx1"/>
                </a:solidFill>
              </a:rPr>
              <a:t>Формирање разапињућег стабла</a:t>
            </a:r>
            <a:endParaRPr lang="en-US" sz="3200" dirty="0" smtClean="0">
              <a:solidFill>
                <a:schemeClr val="tx1"/>
              </a:solidFill>
            </a:endParaRP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sr-Cyrl-RS" sz="3200" dirty="0" smtClean="0"/>
              <a:t>Стабло нема циклусе</a:t>
            </a:r>
            <a:endParaRPr lang="en-US" sz="3200" dirty="0" smtClean="0"/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sr-Cyrl-RS" sz="3200" dirty="0" smtClean="0"/>
              <a:t>А ипак између свака два чвора постоји пут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sr-Cyrl-RS" sz="3200" dirty="0" smtClean="0"/>
              <a:t>Како га формирамо</a:t>
            </a:r>
            <a:r>
              <a:rPr lang="en-US" sz="3200" dirty="0" smtClean="0"/>
              <a:t>? </a:t>
            </a:r>
            <a:r>
              <a:rPr lang="sr-Cyrl-RS" sz="3200" dirty="0"/>
              <a:t/>
            </a:r>
            <a:br>
              <a:rPr lang="sr-Cyrl-RS" sz="3200" dirty="0"/>
            </a:br>
            <a:r>
              <a:rPr lang="sr-Cyrl-RS" sz="3200" u="sng" dirty="0" smtClean="0"/>
              <a:t>Изоставићемо овај део из курса...</a:t>
            </a:r>
            <a:endParaRPr lang="en-US" sz="3200" u="sng" dirty="0"/>
          </a:p>
        </p:txBody>
      </p:sp>
    </p:spTree>
    <p:extLst>
      <p:ext uri="{BB962C8B-B14F-4D97-AF65-F5344CB8AC3E}">
        <p14:creationId xmlns:p14="http://schemas.microsoft.com/office/powerpoint/2010/main" val="15277122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7CA9478-788D-42C7-BC35-88005760C6DD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ALOHA </a:t>
            </a:r>
            <a:r>
              <a:rPr lang="sr-Cyrl-RS" dirty="0" smtClean="0"/>
              <a:t>протокол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2"/>
          </p:nvPr>
        </p:nvSpPr>
        <p:spPr>
          <a:xfrm>
            <a:off x="304799" y="1701800"/>
            <a:ext cx="9171709" cy="4470400"/>
          </a:xfrm>
        </p:spPr>
        <p:txBody>
          <a:bodyPr>
            <a:normAutofit/>
          </a:bodyPr>
          <a:lstStyle/>
          <a:p>
            <a:r>
              <a:rPr lang="sr-Cyrl-RS" sz="3733" dirty="0" smtClean="0"/>
              <a:t>Једноставна идеја</a:t>
            </a:r>
            <a:r>
              <a:rPr lang="en-US" sz="3733" dirty="0" smtClean="0"/>
              <a:t>:</a:t>
            </a:r>
            <a:endParaRPr lang="en-US" sz="3733" dirty="0"/>
          </a:p>
          <a:p>
            <a:pPr lvl="1"/>
            <a:r>
              <a:rPr lang="sr-Cyrl-RS" sz="3200" dirty="0" smtClean="0"/>
              <a:t>Чвор шаље када има нешто да пошаље</a:t>
            </a:r>
            <a:endParaRPr lang="en-US" sz="3200" dirty="0"/>
          </a:p>
          <a:p>
            <a:pPr lvl="1"/>
            <a:r>
              <a:rPr lang="sr-Cyrl-RS" sz="3200" dirty="0" smtClean="0"/>
              <a:t>Ако се притом деси колизија (нема </a:t>
            </a:r>
            <a:r>
              <a:rPr lang="sr-Latn-RS" sz="3200" dirty="0" smtClean="0"/>
              <a:t>ACK), </a:t>
            </a:r>
            <a:r>
              <a:rPr lang="sr-Cyrl-RS" sz="3200" dirty="0" smtClean="0"/>
              <a:t>онда се чека случајан интервал времена, па се шаље поново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5244433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7CA9478-788D-42C7-BC35-88005760C6DD}" type="slidenum">
              <a:rPr lang="en-US" smtClean="0"/>
              <a:t>8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ALOHA </a:t>
            </a:r>
            <a:r>
              <a:rPr lang="sr-Cyrl-RS" dirty="0" smtClean="0"/>
              <a:t>протокол </a:t>
            </a:r>
            <a:r>
              <a:rPr lang="en-US" dirty="0" smtClean="0"/>
              <a:t>(2)</a:t>
            </a:r>
            <a:endParaRPr lang="en-US" dirty="0"/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12"/>
          </p:nvPr>
        </p:nvSpPr>
        <p:spPr>
          <a:xfrm>
            <a:off x="304800" y="1701800"/>
            <a:ext cx="4267201" cy="4470400"/>
          </a:xfrm>
        </p:spPr>
        <p:txBody>
          <a:bodyPr>
            <a:normAutofit/>
          </a:bodyPr>
          <a:lstStyle/>
          <a:p>
            <a:r>
              <a:rPr lang="sr-Cyrl-RS" sz="3733" dirty="0" smtClean="0"/>
              <a:t>Неки оквири ће бити изгубљени, али ће многи доћи на одредиште</a:t>
            </a:r>
            <a:r>
              <a:rPr lang="en-US" sz="3733" dirty="0" smtClean="0"/>
              <a:t>…</a:t>
            </a:r>
            <a:endParaRPr lang="en-US" sz="3733" dirty="0"/>
          </a:p>
          <a:p>
            <a:endParaRPr lang="en-US" sz="3733" dirty="0"/>
          </a:p>
          <a:p>
            <a:r>
              <a:rPr lang="sr-Cyrl-RS" sz="3733" dirty="0" smtClean="0"/>
              <a:t>Да ли је ово добра идеја</a:t>
            </a:r>
            <a:r>
              <a:rPr lang="en-US" sz="3733" dirty="0" smtClean="0"/>
              <a:t>?</a:t>
            </a:r>
            <a:endParaRPr lang="en-US" sz="3733" dirty="0"/>
          </a:p>
        </p:txBody>
      </p:sp>
      <p:grpSp>
        <p:nvGrpSpPr>
          <p:cNvPr id="12" name="Group 11"/>
          <p:cNvGrpSpPr>
            <a:grpSpLocks noGrp="1" noUngrp="1" noChangeAspect="1"/>
          </p:cNvGrpSpPr>
          <p:nvPr/>
        </p:nvGrpSpPr>
        <p:grpSpPr>
          <a:xfrm>
            <a:off x="4446861" y="1905001"/>
            <a:ext cx="7339412" cy="4152487"/>
            <a:chOff x="457200" y="1363663"/>
            <a:chExt cx="8229600" cy="4656137"/>
          </a:xfrm>
        </p:grpSpPr>
        <p:pic>
          <p:nvPicPr>
            <p:cNvPr id="13" name="Picture 12" descr="04_Page_01.tif"/>
            <p:cNvPicPr>
              <a:picLocks noRot="1" noChangeAspect="1" noMove="1" noResize="1"/>
            </p:cNvPicPr>
            <p:nvPr isPhoto="1"/>
          </p:nvPicPr>
          <p:blipFill>
            <a:blip r:embed="rId3" cstate="print">
              <a:lum/>
            </a:blip>
            <a:stretch>
              <a:fillRect/>
            </a:stretch>
          </p:blipFill>
          <p:spPr>
            <a:xfrm>
              <a:off x="685800" y="1363663"/>
              <a:ext cx="7772400" cy="4130675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4" name="Rectangle 13"/>
            <p:cNvSpPr/>
            <p:nvPr/>
          </p:nvSpPr>
          <p:spPr>
            <a:xfrm>
              <a:off x="457200" y="5676900"/>
              <a:ext cx="8229600" cy="342900"/>
            </a:xfrm>
            <a:prstGeom prst="rect">
              <a:avLst/>
            </a:prstGeom>
            <a:noFill/>
            <a:ln>
              <a:noFill/>
            </a:ln>
          </p:spPr>
          <p:txBody>
            <a:bodyPr anchor="ctr">
              <a:noAutofit/>
            </a:bodyPr>
            <a:lstStyle/>
            <a:p>
              <a:pPr algn="ctr"/>
              <a:r>
                <a:rPr lang="en-US" sz="2667" dirty="0"/>
                <a:t>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2716139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7CA9478-788D-42C7-BC35-88005760C6DD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ALOHA </a:t>
            </a:r>
            <a:r>
              <a:rPr lang="sr-Cyrl-RS" dirty="0" smtClean="0"/>
              <a:t>протокол </a:t>
            </a:r>
            <a:r>
              <a:rPr lang="en-US" dirty="0" smtClean="0"/>
              <a:t>(3)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2"/>
          </p:nvPr>
        </p:nvSpPr>
        <p:spPr/>
        <p:txBody>
          <a:bodyPr>
            <a:normAutofit/>
          </a:bodyPr>
          <a:lstStyle/>
          <a:p>
            <a:r>
              <a:rPr lang="sr-Cyrl-RS" dirty="0" smtClean="0"/>
              <a:t>Једноставн, децентрализован, ради добро ако је мало оптерећење мреже</a:t>
            </a:r>
            <a:r>
              <a:rPr lang="en-US" dirty="0" smtClean="0"/>
              <a:t>!</a:t>
            </a:r>
          </a:p>
          <a:p>
            <a:pPr lvl="2"/>
            <a:endParaRPr lang="en-US" dirty="0" smtClean="0"/>
          </a:p>
          <a:p>
            <a:r>
              <a:rPr lang="sr-Cyrl-RS" dirty="0" smtClean="0"/>
              <a:t>Није ефикасан када је високо оптерећење</a:t>
            </a:r>
            <a:endParaRPr lang="en-US" dirty="0" smtClean="0"/>
          </a:p>
          <a:p>
            <a:pPr lvl="1"/>
            <a:r>
              <a:rPr lang="sr-Cyrl-RS" dirty="0" smtClean="0"/>
              <a:t>Експериментално утврђено да је ефикасност свега 18% (само 18 од 100 оквира прође на другу страну)</a:t>
            </a:r>
          </a:p>
          <a:p>
            <a:pPr lvl="1"/>
            <a:r>
              <a:rPr lang="sr-Cyrl-RS" dirty="0" smtClean="0"/>
              <a:t>Побољшање: дискретизовати време и онемогућити слање било када - побољшање на </a:t>
            </a:r>
            <a:r>
              <a:rPr lang="en-US" dirty="0" smtClean="0"/>
              <a:t>36%</a:t>
            </a:r>
          </a:p>
          <a:p>
            <a:pPr lvl="3"/>
            <a:endParaRPr lang="en-US" dirty="0" smtClean="0"/>
          </a:p>
          <a:p>
            <a:r>
              <a:rPr lang="sr-Cyrl-RS" dirty="0" smtClean="0"/>
              <a:t>Биће и других побољшања...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68501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2958</TotalTime>
  <Words>2254</Words>
  <Application>Microsoft Office PowerPoint</Application>
  <PresentationFormat>Widescreen</PresentationFormat>
  <Paragraphs>603</Paragraphs>
  <Slides>69</Slides>
  <Notes>51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69</vt:i4>
      </vt:variant>
    </vt:vector>
  </HeadingPairs>
  <TitlesOfParts>
    <vt:vector size="74" baseType="lpstr">
      <vt:lpstr>Arial</vt:lpstr>
      <vt:lpstr>Calibri</vt:lpstr>
      <vt:lpstr>Calibri Light</vt:lpstr>
      <vt:lpstr>Wingdings</vt:lpstr>
      <vt:lpstr>Office Theme</vt:lpstr>
      <vt:lpstr>Рачунарске мреже </vt:lpstr>
      <vt:lpstr>Тема</vt:lpstr>
      <vt:lpstr>Проблем алокације канала</vt:lpstr>
      <vt:lpstr>MAC подслој</vt:lpstr>
      <vt:lpstr>ALOHA мрежа</vt:lpstr>
      <vt:lpstr>MAC подслој</vt:lpstr>
      <vt:lpstr>ALOHA протокол</vt:lpstr>
      <vt:lpstr>ALOHA протокол (2)</vt:lpstr>
      <vt:lpstr>ALOHA протокол (3)</vt:lpstr>
      <vt:lpstr>Класични Етернет</vt:lpstr>
      <vt:lpstr>CSMA (Carrier Sense Multiple Access)</vt:lpstr>
      <vt:lpstr>CSMA (2)</vt:lpstr>
      <vt:lpstr>CSMA (3)</vt:lpstr>
      <vt:lpstr>CSMA/CD (са детекцијом колизија)</vt:lpstr>
      <vt:lpstr>CSMA/CD компликације</vt:lpstr>
      <vt:lpstr>CSMA/CD компликације(2)</vt:lpstr>
      <vt:lpstr>CSMA “упорност”</vt:lpstr>
      <vt:lpstr>CSMA “упорност” (2)</vt:lpstr>
      <vt:lpstr>CSMA “упорност” (3)</vt:lpstr>
      <vt:lpstr>Бинарно експонцијално одлагање (BEB)</vt:lpstr>
      <vt:lpstr>Класични Етернет - IEEE 802.3</vt:lpstr>
      <vt:lpstr>Етернет – формат оквира</vt:lpstr>
      <vt:lpstr>Модерни Етернет</vt:lpstr>
      <vt:lpstr>MAC подслој</vt:lpstr>
      <vt:lpstr>Протоколи који не користе случајност</vt:lpstr>
      <vt:lpstr>Проблеми протокола који користе случајност</vt:lpstr>
      <vt:lpstr>Протоколи базирани на редоследу</vt:lpstr>
      <vt:lpstr>Прстен са токеном (token ring)</vt:lpstr>
      <vt:lpstr>Предности протокола са редоследом</vt:lpstr>
      <vt:lpstr>Мане протокола са редоследом</vt:lpstr>
      <vt:lpstr>Протоколи са редоследом у пракси</vt:lpstr>
      <vt:lpstr>MAC подслој</vt:lpstr>
      <vt:lpstr>Протоколи за бежичне мреже</vt:lpstr>
      <vt:lpstr>Бежичне мреже - компликације</vt:lpstr>
      <vt:lpstr>Различите области покривања</vt:lpstr>
      <vt:lpstr>Проблем скривених чворова</vt:lpstr>
      <vt:lpstr>Проблем изложених чворова</vt:lpstr>
      <vt:lpstr>Чворови не могу да чују док шаљу</vt:lpstr>
      <vt:lpstr>Могуће решење:  MACA (Multiple Access with Collision Avoidance)</vt:lpstr>
      <vt:lpstr>MACA – скривени чворови</vt:lpstr>
      <vt:lpstr>MACA – скривени чворови (2)</vt:lpstr>
      <vt:lpstr>MACA – скривени чворови (3)</vt:lpstr>
      <vt:lpstr>MACA – скривени чворови (4)</vt:lpstr>
      <vt:lpstr>MACA – изложени чворови</vt:lpstr>
      <vt:lpstr>MACA – изложени чворови (2)</vt:lpstr>
      <vt:lpstr>MACA – изложени чворови (3)</vt:lpstr>
      <vt:lpstr>MACA – изложени чворови (4)</vt:lpstr>
      <vt:lpstr>Модерни (Комутирани) Етернет</vt:lpstr>
      <vt:lpstr>Тема</vt:lpstr>
      <vt:lpstr>Модерни Етернет</vt:lpstr>
      <vt:lpstr>Типови опреме за усмеравање</vt:lpstr>
      <vt:lpstr>Хаб - разводник</vt:lpstr>
      <vt:lpstr>Свич - скретница</vt:lpstr>
      <vt:lpstr>Свич – скретница (2)</vt:lpstr>
      <vt:lpstr>Свич – скретница (3)</vt:lpstr>
      <vt:lpstr>Свич – скретница (4)</vt:lpstr>
      <vt:lpstr>Предности скретница</vt:lpstr>
      <vt:lpstr>Прослеђивање података</vt:lpstr>
      <vt:lpstr>Учење уназад</vt:lpstr>
      <vt:lpstr>Учење уназад (2)</vt:lpstr>
      <vt:lpstr>Учење уназад (3)</vt:lpstr>
      <vt:lpstr>Учење уназад (4)</vt:lpstr>
      <vt:lpstr>Учење уназад (5)</vt:lpstr>
      <vt:lpstr>Вишеструке скретнице и разводници</vt:lpstr>
      <vt:lpstr>Вишеструке скретнице и разводници (2)</vt:lpstr>
      <vt:lpstr>Вишеструке скретнице и разводници (3)</vt:lpstr>
      <vt:lpstr>Модерни (Комутирани) Етернет</vt:lpstr>
      <vt:lpstr>Петље у рачунарским мрежама</vt:lpstr>
      <vt:lpstr>Коначно решење</vt:lpstr>
    </vt:vector>
  </TitlesOfParts>
  <Company>Hewlett-Packard Company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aca</dc:creator>
  <cp:lastModifiedBy>aca</cp:lastModifiedBy>
  <cp:revision>1565</cp:revision>
  <dcterms:created xsi:type="dcterms:W3CDTF">2016-09-27T14:42:57Z</dcterms:created>
  <dcterms:modified xsi:type="dcterms:W3CDTF">2016-11-24T17:27:59Z</dcterms:modified>
</cp:coreProperties>
</file>