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080625" cy="7559675"/>
  <p:notesSz cx="7559675" cy="10691813"/>
  <p:defaultTextStyle>
    <a:defPPr>
      <a:defRPr lang="sr-Latn-R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237197"/>
            <a:ext cx="856853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FE96-96B0-4A38-99A0-FBF898557A16}" type="datetimeFigureOut">
              <a:rPr lang="sr-Latn-RS" smtClean="0"/>
              <a:t>4.4.2017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A0A6-50AE-4CB2-9E8D-F0CF0E3CBC7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513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834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402483"/>
            <a:ext cx="2173635" cy="640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402483"/>
            <a:ext cx="6394896" cy="6406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86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955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884671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5059035"/>
            <a:ext cx="869453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776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2012414"/>
            <a:ext cx="4284266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2012414"/>
            <a:ext cx="4284266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392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02484"/>
            <a:ext cx="8694539" cy="146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853171"/>
            <a:ext cx="426457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761381"/>
            <a:ext cx="4264576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5579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5579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880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FE96-96B0-4A38-99A0-FBF898557A16}" type="datetimeFigureOut">
              <a:rPr lang="sr-Latn-RS" smtClean="0"/>
              <a:t>4.4.2017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A0A6-50AE-4CB2-9E8D-F0CF0E3CBC7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037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584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67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86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24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Shape 1"/>
          <p:cNvSpPr txBox="1">
            <a:spLocks noChangeArrowheads="1"/>
          </p:cNvSpPr>
          <p:nvPr/>
        </p:nvSpPr>
        <p:spPr bwMode="auto">
          <a:xfrm>
            <a:off x="503238" y="301625"/>
            <a:ext cx="9072562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Cyrl-RS" altLang="sr-Latn-RS" sz="3200" dirty="0"/>
              <a:t>Р</a:t>
            </a:r>
            <a:r>
              <a:rPr lang="sr-Latn-RS" altLang="sr-Latn-RS" sz="3200" dirty="0"/>
              <a:t>ачунарство и </a:t>
            </a:r>
            <a:r>
              <a:rPr lang="sr-Latn-RS" altLang="sr-Latn-RS" sz="3200" dirty="0" smtClean="0"/>
              <a:t>друштво</a:t>
            </a:r>
            <a:endParaRPr lang="sr-Latn-RS" altLang="sr-Latn-RS" sz="3200" dirty="0"/>
          </a:p>
        </p:txBody>
      </p:sp>
      <p:sp>
        <p:nvSpPr>
          <p:cNvPr id="14339" name="TextShape 2"/>
          <p:cNvSpPr txBox="1">
            <a:spLocks noChangeArrowheads="1"/>
          </p:cNvSpPr>
          <p:nvPr/>
        </p:nvSpPr>
        <p:spPr bwMode="auto">
          <a:xfrm>
            <a:off x="503238" y="1768475"/>
            <a:ext cx="9072562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Cyrl-RS" altLang="sr-Latn-RS" sz="5000" dirty="0" smtClean="0"/>
              <a:t>Приватност података</a:t>
            </a:r>
            <a:endParaRPr lang="sr-Latn-RS" altLang="sr-Latn-RS" sz="50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Александар Картељ</a:t>
            </a: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aleksandar.kartelj@gmail.com</a:t>
            </a: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Рачунарска гимназија</a:t>
            </a:r>
            <a:endParaRPr lang="sr-Latn-RS" altLang="sr-Latn-R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Приватност података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4935" y="2012950"/>
            <a:ext cx="4750755" cy="479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1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Приватност	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Шта је приватности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Да ли је то право, као право на својину, право слободе</a:t>
            </a:r>
            <a:r>
              <a:rPr lang="sr-Latn-RS" dirty="0" smtClean="0"/>
              <a:t>, </a:t>
            </a:r>
            <a:r>
              <a:rPr lang="sr-Cyrl-RS" dirty="0" smtClean="0"/>
              <a:t>изјашњавања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Зашто задиремо у туђу приватност, да ли је то оправдано, дајте пример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Ко прикупља податке о нама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Зашто то раде и да ли имају користи од тих података касније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7270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Приватност	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Из перспективе оног који хоће да се заштити приватност се дефинише као </a:t>
            </a:r>
            <a:br>
              <a:rPr lang="sr-Cyrl-RS" dirty="0" smtClean="0"/>
            </a:br>
            <a:r>
              <a:rPr lang="sr-Cyrl-RS" b="1" dirty="0" smtClean="0"/>
              <a:t>зона неприступачности</a:t>
            </a:r>
          </a:p>
          <a:p>
            <a:r>
              <a:rPr lang="sr-Cyrl-RS" dirty="0" smtClean="0"/>
              <a:t>Нпр. када се затворимо у кућу и закључамо врата, или одбијемо да дамо личну карту на портирници и слично.</a:t>
            </a:r>
          </a:p>
          <a:p>
            <a:r>
              <a:rPr lang="sr-Cyrl-RS" dirty="0" smtClean="0"/>
              <a:t>Да ли је приватност исто што и бити сам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Физичка приватност није исто што и општа приватност.</a:t>
            </a:r>
          </a:p>
          <a:p>
            <a:r>
              <a:rPr lang="sr-Cyrl-RS" dirty="0"/>
              <a:t>И</a:t>
            </a:r>
            <a:r>
              <a:rPr lang="sr-Cyrl-RS" dirty="0" smtClean="0"/>
              <a:t>нтелектуална веза </a:t>
            </a:r>
          </a:p>
          <a:p>
            <a:r>
              <a:rPr lang="sr-Cyrl-RS" dirty="0" smtClean="0"/>
              <a:t>Физичка веза</a:t>
            </a:r>
          </a:p>
        </p:txBody>
      </p:sp>
    </p:spTree>
    <p:extLst>
      <p:ext uri="{BB962C8B-B14F-4D97-AF65-F5344CB8AC3E}">
        <p14:creationId xmlns:p14="http://schemas.microsoft.com/office/powerpoint/2010/main" val="303846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Друштво и приватност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Друштву штети превише приватности неког појединца или групе људи</a:t>
            </a:r>
          </a:p>
          <a:p>
            <a:pPr lvl="1"/>
            <a:r>
              <a:rPr lang="sr-Cyrl-RS" dirty="0" smtClean="0"/>
              <a:t>Масонска ложа</a:t>
            </a:r>
          </a:p>
          <a:p>
            <a:pPr lvl="1"/>
            <a:r>
              <a:rPr lang="sr-Cyrl-RS" dirty="0" smtClean="0"/>
              <a:t>Кандидат за председника се тајно коцка или дрогира</a:t>
            </a:r>
          </a:p>
          <a:p>
            <a:r>
              <a:rPr lang="sr-Cyrl-RS" dirty="0" smtClean="0"/>
              <a:t>„Затворена породица - све остаје у кући“ је један облик интензивиране приватности:</a:t>
            </a:r>
          </a:p>
          <a:p>
            <a:pPr lvl="1"/>
            <a:r>
              <a:rPr lang="sr-Cyrl-RS" dirty="0" smtClean="0"/>
              <a:t>Које су добре стране овога</a:t>
            </a:r>
            <a:r>
              <a:rPr lang="en-US" dirty="0" smtClean="0"/>
              <a:t>?</a:t>
            </a:r>
          </a:p>
          <a:p>
            <a:pPr lvl="1"/>
            <a:r>
              <a:rPr lang="sr-Cyrl-RS" dirty="0" smtClean="0"/>
              <a:t>Које су лоше стране овога</a:t>
            </a:r>
            <a:r>
              <a:rPr lang="en-US" dirty="0" smtClean="0"/>
              <a:t>?</a:t>
            </a:r>
            <a:endParaRPr lang="sr-Cyrl-RS" dirty="0" smtClean="0"/>
          </a:p>
          <a:p>
            <a:endParaRPr lang="sr-Cyrl-RS" dirty="0" smtClean="0"/>
          </a:p>
          <a:p>
            <a:endParaRPr lang="en-U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4060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Пример „лествица“ приватности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Партнер (жена</a:t>
            </a:r>
            <a:r>
              <a:rPr lang="en-US" dirty="0" smtClean="0"/>
              <a:t>/</a:t>
            </a:r>
            <a:r>
              <a:rPr lang="sr-Cyrl-RS" dirty="0" smtClean="0"/>
              <a:t>муж)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Свештеник</a:t>
            </a:r>
            <a:r>
              <a:rPr lang="en-US" dirty="0" smtClean="0"/>
              <a:t>/</a:t>
            </a:r>
            <a:r>
              <a:rPr lang="sr-Cyrl-RS" dirty="0" smtClean="0"/>
              <a:t>психијатар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Браћа и сестре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Родитељи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Деца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Пријатељи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Колеге са посла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Суседи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Влада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Медији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Непријатељи</a:t>
            </a:r>
            <a:r>
              <a:rPr lang="en-US" dirty="0" smtClean="0"/>
              <a:t>/</a:t>
            </a:r>
            <a:r>
              <a:rPr lang="sr-Cyrl-RS" dirty="0" smtClean="0"/>
              <a:t>супарници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52485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Приватност некад и сад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Да ли је има више сад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Како су људи живели пре 100 година, да ли су имали више приватности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Да ли нас модерно друштво, уређаји (телевизор, фрижидер,...), сопствени аутомобил чини мање или више приватним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Шта је са рачунарима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9744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Прича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Cyrl-RS" dirty="0" smtClean="0"/>
              <a:t>Џим и Ненси су поносни родитељи једне девојчице која се скоро родила. Ненси је била на трудничком боловању, али се ускоро враћа послу у пуном радном времену. Из тог разлог су Џим и Ненси запослили дадиљу након што су је интервјуисали и позвали неколико контаката које је приложила. </a:t>
            </a:r>
          </a:p>
          <a:p>
            <a:pPr marL="0" indent="0">
              <a:buNone/>
            </a:pPr>
            <a:r>
              <a:rPr lang="sr-Cyrl-RS" dirty="0" smtClean="0"/>
              <a:t>Пријатељи су им испричали хорор приче о дадиљама које злостављају децу и предложили су им да користе софтвер под називом </a:t>
            </a:r>
            <a:r>
              <a:rPr lang="sr-Latn-RS" dirty="0" smtClean="0"/>
              <a:t>LiveSecurityWatch </a:t>
            </a:r>
            <a:r>
              <a:rPr lang="sr-Cyrl-RS" dirty="0" smtClean="0"/>
              <a:t>који ће им омогућити да виде у сваком моменту шта се дешава кући са удаљеног рачунара. </a:t>
            </a:r>
          </a:p>
          <a:p>
            <a:pPr marL="0" indent="0">
              <a:buNone/>
            </a:pPr>
            <a:r>
              <a:rPr lang="sr-Cyrl-RS" dirty="0" smtClean="0"/>
              <a:t>Џим и Ненси одлучују да купе </a:t>
            </a:r>
            <a:r>
              <a:rPr lang="sr-Latn-RS" dirty="0" smtClean="0"/>
              <a:t>LiveSecurity</a:t>
            </a:r>
            <a:r>
              <a:rPr lang="en-US" dirty="0" smtClean="0"/>
              <a:t>Watch </a:t>
            </a:r>
            <a:r>
              <a:rPr lang="sr-Cyrl-RS" dirty="0" smtClean="0"/>
              <a:t>и инсталирају га на лаптоп рачунару који се налази у дневној соби. Са овим системом они могу да виде и чују на који начин се дадиља опходи према беби. Дадиља нема појма да постоји овај систем. </a:t>
            </a:r>
          </a:p>
          <a:p>
            <a:pPr marL="0" indent="0">
              <a:buNone/>
            </a:pPr>
            <a:r>
              <a:rPr lang="sr-Cyrl-RS" dirty="0" smtClean="0"/>
              <a:t>Да ли је погрешно то што су Џим и Ненси урадили. Ако јесте зашто јесте, ако није, зашто није</a:t>
            </a:r>
            <a:r>
              <a:rPr lang="en-US" smtClean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6968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3940</TotalTime>
  <Words>371</Words>
  <Application>Microsoft Office PowerPoint</Application>
  <PresentationFormat>Custom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DejaVu Sans</vt:lpstr>
      <vt:lpstr>Office Theme</vt:lpstr>
      <vt:lpstr>PowerPoint Presentation</vt:lpstr>
      <vt:lpstr>Приватност података</vt:lpstr>
      <vt:lpstr>Приватност </vt:lpstr>
      <vt:lpstr>Приватност </vt:lpstr>
      <vt:lpstr>Друштво и приватност</vt:lpstr>
      <vt:lpstr>Пример „лествица“ приватности</vt:lpstr>
      <vt:lpstr>Приватност некад и сад</vt:lpstr>
      <vt:lpstr>Прича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829</cp:revision>
  <dcterms:created xsi:type="dcterms:W3CDTF">2015-09-03T22:34:22Z</dcterms:created>
  <dcterms:modified xsi:type="dcterms:W3CDTF">2017-04-04T15:21:16Z</dcterms:modified>
  <dc:language>sr-Latn-RS</dc:language>
</cp:coreProperties>
</file>