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4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Picture 36"/>
          <p:cNvPicPr/>
          <p:nvPr/>
        </p:nvPicPr>
        <p:blipFill>
          <a:blip r:embed="rId2"/>
          <a:stretch/>
        </p:blipFill>
        <p:spPr>
          <a:xfrm>
            <a:off x="2291760" y="1768680"/>
            <a:ext cx="5495760" cy="4384440"/>
          </a:xfrm>
          <a:prstGeom prst="rect">
            <a:avLst/>
          </a:prstGeom>
          <a:ln>
            <a:noFill/>
          </a:ln>
        </p:spPr>
      </p:pic>
      <p:pic>
        <p:nvPicPr>
          <p:cNvPr id="38" name="Picture 37"/>
          <p:cNvPicPr/>
          <p:nvPr/>
        </p:nvPicPr>
        <p:blipFill>
          <a:blip r:embed="rId2"/>
          <a:stretch/>
        </p:blipFill>
        <p:spPr>
          <a:xfrm>
            <a:off x="2291760" y="1768680"/>
            <a:ext cx="5495760" cy="4384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sr-Latn-R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sr-Latn-R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sr-Latn-R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sr-Latn-R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sr-Latn-R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sr-Latn-R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sr-Latn-R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sr-Latn-RS" sz="20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sr-Latn-R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sr-Latn-R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2F686D4E-4FA4-4551-83FC-B8DAA3C6A3F9}" type="slidenum">
              <a:rPr lang="sr-Latn-RS" sz="1400">
                <a:latin typeface="Times New Roman"/>
              </a:r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sr-Latn-RS" sz="4400" dirty="0">
                <a:latin typeface="Arial"/>
              </a:rPr>
              <a:t>Рачунарство </a:t>
            </a:r>
            <a:r>
              <a:rPr lang="sr-Latn-RS" sz="4400">
                <a:latin typeface="Arial"/>
              </a:rPr>
              <a:t>и </a:t>
            </a:r>
            <a:r>
              <a:rPr lang="sr-Latn-RS" sz="4400" smtClean="0">
                <a:latin typeface="Arial"/>
              </a:rPr>
              <a:t>друштво</a:t>
            </a:r>
            <a:endParaRPr dirty="0"/>
          </a:p>
        </p:txBody>
      </p:sp>
      <p:sp>
        <p:nvSpPr>
          <p:cNvPr id="40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sr-Latn-RS" sz="3200">
                <a:latin typeface="Arial"/>
              </a:rPr>
              <a:t>Александар Картељ</a:t>
            </a:r>
            <a:endParaRPr/>
          </a:p>
          <a:p>
            <a:pPr algn="ctr"/>
            <a:r>
              <a:rPr lang="sr-Latn-RS" sz="3200">
                <a:latin typeface="Arial"/>
              </a:rPr>
              <a:t>aleksandar.kartelj@gmail.com</a:t>
            </a:r>
            <a:endParaRPr/>
          </a:p>
          <a:p>
            <a:pPr algn="ctr"/>
            <a:endParaRPr/>
          </a:p>
          <a:p>
            <a:pPr algn="ctr"/>
            <a:r>
              <a:rPr lang="sr-Latn-RS" sz="3200">
                <a:latin typeface="Arial"/>
              </a:rPr>
              <a:t>Рачунарска гимназија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sr-Latn-RS" sz="4400">
                <a:latin typeface="Arial"/>
              </a:rPr>
              <a:t>Теме</a:t>
            </a:r>
            <a:endParaRPr/>
          </a:p>
        </p:txBody>
      </p:sp>
      <p:sp>
        <p:nvSpPr>
          <p:cNvPr id="42" name="TextShape 2"/>
          <p:cNvSpPr txBox="1"/>
          <p:nvPr/>
        </p:nvSpPr>
        <p:spPr>
          <a:xfrm>
            <a:off x="504000" y="1769040"/>
            <a:ext cx="9071640" cy="5070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buFont typeface="StarSymbol"/>
              <a:buAutoNum type="arabicPeriod"/>
            </a:pPr>
            <a:r>
              <a:rPr lang="sr-Latn-RS" sz="3200" dirty="0">
                <a:latin typeface="Arial"/>
              </a:rPr>
              <a:t> Плагијаризам и тренутни изазови</a:t>
            </a:r>
            <a:endParaRPr dirty="0"/>
          </a:p>
          <a:p>
            <a:pPr>
              <a:buFont typeface="StarSymbol"/>
              <a:buAutoNum type="arabicPeriod"/>
            </a:pPr>
            <a:r>
              <a:rPr lang="sr-Latn-RS" sz="3200" dirty="0">
                <a:latin typeface="Arial"/>
              </a:rPr>
              <a:t> Историја рачунарства и Интернета</a:t>
            </a:r>
            <a:endParaRPr dirty="0"/>
          </a:p>
          <a:p>
            <a:pPr>
              <a:buFont typeface="StarSymbol"/>
              <a:buAutoNum type="arabicPeriod"/>
            </a:pPr>
            <a:r>
              <a:rPr lang="sr-Latn-RS" sz="3200" dirty="0">
                <a:latin typeface="Arial"/>
              </a:rPr>
              <a:t> Етика</a:t>
            </a:r>
            <a:endParaRPr dirty="0"/>
          </a:p>
          <a:p>
            <a:pPr>
              <a:buFont typeface="StarSymbol"/>
              <a:buAutoNum type="arabicPeriod"/>
            </a:pPr>
            <a:r>
              <a:rPr lang="sr-Latn-RS" sz="3200" dirty="0">
                <a:latin typeface="Arial"/>
              </a:rPr>
              <a:t> Спам и цензура</a:t>
            </a:r>
            <a:endParaRPr dirty="0"/>
          </a:p>
          <a:p>
            <a:pPr>
              <a:buFont typeface="StarSymbol"/>
              <a:buAutoNum type="arabicPeriod"/>
            </a:pPr>
            <a:r>
              <a:rPr lang="sr-Latn-RS" sz="3200" dirty="0">
                <a:latin typeface="Arial"/>
              </a:rPr>
              <a:t> Интелектуална својина</a:t>
            </a:r>
            <a:endParaRPr dirty="0"/>
          </a:p>
          <a:p>
            <a:pPr>
              <a:buFont typeface="StarSymbol"/>
              <a:buAutoNum type="arabicPeriod"/>
            </a:pPr>
            <a:r>
              <a:rPr lang="sr-Latn-RS" sz="3200" dirty="0">
                <a:latin typeface="Arial"/>
              </a:rPr>
              <a:t> Приватност података</a:t>
            </a:r>
            <a:endParaRPr dirty="0"/>
          </a:p>
          <a:p>
            <a:pPr>
              <a:buFont typeface="StarSymbol"/>
              <a:buAutoNum type="arabicPeriod"/>
            </a:pPr>
            <a:r>
              <a:rPr lang="sr-Latn-RS" sz="3200" dirty="0">
                <a:latin typeface="Arial"/>
              </a:rPr>
              <a:t> Сигурност рачунара и мрежа</a:t>
            </a:r>
            <a:endParaRPr dirty="0"/>
          </a:p>
          <a:p>
            <a:pPr>
              <a:buFont typeface="StarSymbol"/>
              <a:buAutoNum type="arabicPeriod"/>
            </a:pPr>
            <a:r>
              <a:rPr lang="sr-Latn-RS" sz="3200" dirty="0">
                <a:latin typeface="Arial"/>
              </a:rPr>
              <a:t> Рачунари и окружење (одлагање рачунара)</a:t>
            </a:r>
            <a:endParaRPr dirty="0"/>
          </a:p>
          <a:p>
            <a:pPr>
              <a:buFont typeface="Liberation Serif"/>
              <a:buAutoNum type="arabicPeriod"/>
            </a:pPr>
            <a:r>
              <a:rPr lang="sr-Latn-RS" sz="3200" dirty="0">
                <a:latin typeface="Arial"/>
              </a:rPr>
              <a:t> Поузданост </a:t>
            </a:r>
            <a:r>
              <a:rPr lang="sr-Latn-RS" sz="3200" dirty="0" smtClean="0">
                <a:latin typeface="Arial"/>
              </a:rPr>
              <a:t>рачунара</a:t>
            </a:r>
            <a:endParaRPr lang="en-US" sz="3200" dirty="0" smtClean="0">
              <a:latin typeface="Arial"/>
            </a:endParaRPr>
          </a:p>
          <a:p>
            <a:pPr>
              <a:buFont typeface="Liberation Serif"/>
              <a:buAutoNum type="arabicPeriod"/>
            </a:pPr>
            <a:r>
              <a:rPr lang="sr-Cyrl-RS" sz="3200" dirty="0" smtClean="0">
                <a:latin typeface="Arial"/>
              </a:rPr>
              <a:t>Семинарски радови </a:t>
            </a:r>
            <a:r>
              <a:rPr lang="sr-Latn-RS" sz="3200" dirty="0" smtClean="0">
                <a:latin typeface="Arial"/>
              </a:rPr>
              <a:t>x 2 (</a:t>
            </a:r>
            <a:r>
              <a:rPr lang="sr-Cyrl-RS" sz="3200" smtClean="0">
                <a:latin typeface="Arial"/>
              </a:rPr>
              <a:t>разне теме...)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sr-Latn-RS" sz="4400">
                <a:latin typeface="Arial"/>
              </a:rPr>
              <a:t>Оцењивање</a:t>
            </a:r>
            <a:endParaRPr/>
          </a:p>
        </p:txBody>
      </p:sp>
      <p:sp>
        <p:nvSpPr>
          <p:cNvPr id="44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sr-Latn-RS" sz="3200" dirty="0">
                <a:latin typeface="Arial"/>
              </a:rPr>
              <a:t>Присутност и </a:t>
            </a:r>
            <a:r>
              <a:rPr lang="sr-Latn-RS" sz="3200" dirty="0" smtClean="0">
                <a:latin typeface="Arial"/>
              </a:rPr>
              <a:t>активност</a:t>
            </a:r>
            <a:endParaRPr lang="en-US" sz="3200" dirty="0" smtClean="0">
              <a:latin typeface="Arial"/>
            </a:endParaRPr>
          </a:p>
          <a:p>
            <a:pPr>
              <a:buSzPct val="45000"/>
              <a:buFont typeface="StarSymbol"/>
              <a:buChar char=""/>
            </a:pPr>
            <a:r>
              <a:rPr lang="sr-Latn-RS" sz="3200" dirty="0" smtClean="0">
                <a:latin typeface="Arial"/>
              </a:rPr>
              <a:t>Контролне </a:t>
            </a:r>
            <a:r>
              <a:rPr lang="sr-Latn-RS" sz="3200" dirty="0">
                <a:latin typeface="Arial"/>
              </a:rPr>
              <a:t>вежбе</a:t>
            </a:r>
            <a:endParaRPr dirty="0"/>
          </a:p>
          <a:p>
            <a:pPr>
              <a:buSzPct val="45000"/>
              <a:buFont typeface="StarSymbol"/>
              <a:buChar char=""/>
            </a:pPr>
            <a:r>
              <a:rPr lang="sr-Latn-RS" sz="3200" dirty="0">
                <a:latin typeface="Arial"/>
              </a:rPr>
              <a:t>Семинарски радови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sr-Latn-RS" sz="4400">
                <a:latin typeface="Arial"/>
              </a:rPr>
              <a:t>Материјали</a:t>
            </a:r>
            <a:endParaRPr/>
          </a:p>
        </p:txBody>
      </p:sp>
      <p:sp>
        <p:nvSpPr>
          <p:cNvPr id="46" name="TextShape 2"/>
          <p:cNvSpPr txBox="1"/>
          <p:nvPr/>
        </p:nvSpPr>
        <p:spPr>
          <a:xfrm>
            <a:off x="504000" y="1789822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sr-Latn-RS" sz="3200" dirty="0">
                <a:latin typeface="Arial"/>
              </a:rPr>
              <a:t>http://www.math.rs</a:t>
            </a:r>
            <a:r>
              <a:rPr lang="sr-Latn-RS" sz="3200">
                <a:latin typeface="Arial"/>
              </a:rPr>
              <a:t>/~</a:t>
            </a:r>
            <a:r>
              <a:rPr lang="sr-Latn-RS" sz="3200" smtClean="0">
                <a:latin typeface="Arial"/>
              </a:rPr>
              <a:t>kartelj/nastava/RGRD201</a:t>
            </a:r>
            <a:r>
              <a:rPr lang="sr-Latn-RS" sz="3200" dirty="0">
                <a:latin typeface="Arial"/>
              </a:rPr>
              <a:t>7</a:t>
            </a:r>
            <a:endParaRPr dirty="0"/>
          </a:p>
          <a:p>
            <a:pPr>
              <a:buSzPct val="45000"/>
              <a:buFont typeface="StarSymbol"/>
              <a:buChar char=""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2157</TotalTime>
  <Words>69</Words>
  <Application>Microsoft Office PowerPoint</Application>
  <PresentationFormat>Custom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Liberation Serif</vt:lpstr>
      <vt:lpstr>StarSymbol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aca</cp:lastModifiedBy>
  <cp:revision>19</cp:revision>
  <dcterms:created xsi:type="dcterms:W3CDTF">2015-09-03T22:34:22Z</dcterms:created>
  <dcterms:modified xsi:type="dcterms:W3CDTF">2017-09-07T06:41:44Z</dcterms:modified>
  <dc:language>sr-Latn-RS</dc:language>
</cp:coreProperties>
</file>