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0080625" cy="7559675"/>
  <p:notesSz cx="7559675" cy="10691813"/>
  <p:defaultTextStyle>
    <a:defPPr>
      <a:defRPr lang="sr-Latn-R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4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1237197"/>
            <a:ext cx="856853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970580"/>
            <a:ext cx="7560469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FE96-96B0-4A38-99A0-FBF898557A16}" type="datetimeFigureOut">
              <a:rPr lang="sr-Latn-RS" smtClean="0"/>
              <a:t>8.11.2016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A0A6-50AE-4CB2-9E8D-F0CF0E3CBC7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51380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48344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402483"/>
            <a:ext cx="2173635" cy="6406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402483"/>
            <a:ext cx="6394896" cy="6406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48695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9553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793" y="1884671"/>
            <a:ext cx="869453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5059035"/>
            <a:ext cx="869453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27768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2012414"/>
            <a:ext cx="4284266" cy="4796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2012414"/>
            <a:ext cx="4284266" cy="4796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3925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402484"/>
            <a:ext cx="8694539" cy="14611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853171"/>
            <a:ext cx="4264576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2761381"/>
            <a:ext cx="4264576" cy="40615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853171"/>
            <a:ext cx="4285579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2761381"/>
            <a:ext cx="4285579" cy="40615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8808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FE96-96B0-4A38-99A0-FBF898557A16}" type="datetimeFigureOut">
              <a:rPr lang="sr-Latn-RS" smtClean="0"/>
              <a:t>8.11.2016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A0A6-50AE-4CB2-9E8D-F0CF0E3CBC7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00373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05842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503978"/>
            <a:ext cx="3251264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267902"/>
            <a:ext cx="3251264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673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503978"/>
            <a:ext cx="3251264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85579" y="1088455"/>
            <a:ext cx="5103316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267902"/>
            <a:ext cx="3251264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4863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402484"/>
            <a:ext cx="869453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2012414"/>
            <a:ext cx="869453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043" y="7006700"/>
            <a:ext cx="22681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9207" y="7006700"/>
            <a:ext cx="340221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19441" y="7006700"/>
            <a:ext cx="22681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247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Shape 1"/>
          <p:cNvSpPr txBox="1">
            <a:spLocks noChangeArrowheads="1"/>
          </p:cNvSpPr>
          <p:nvPr/>
        </p:nvSpPr>
        <p:spPr bwMode="auto">
          <a:xfrm>
            <a:off x="503238" y="301625"/>
            <a:ext cx="9072562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sr-Cyrl-RS" altLang="sr-Latn-RS" sz="3200" dirty="0"/>
              <a:t>Р</a:t>
            </a:r>
            <a:r>
              <a:rPr lang="sr-Latn-RS" altLang="sr-Latn-RS" sz="3200" dirty="0"/>
              <a:t>ачунарство </a:t>
            </a:r>
            <a:r>
              <a:rPr lang="sr-Latn-RS" altLang="sr-Latn-RS" sz="3200"/>
              <a:t>и </a:t>
            </a:r>
            <a:r>
              <a:rPr lang="sr-Latn-RS" altLang="sr-Latn-RS" sz="3200" smtClean="0"/>
              <a:t>друштво</a:t>
            </a:r>
            <a:endParaRPr lang="sr-Latn-RS" altLang="sr-Latn-RS" sz="3200" dirty="0"/>
          </a:p>
        </p:txBody>
      </p:sp>
      <p:sp>
        <p:nvSpPr>
          <p:cNvPr id="14339" name="TextShape 2"/>
          <p:cNvSpPr txBox="1">
            <a:spLocks noChangeArrowheads="1"/>
          </p:cNvSpPr>
          <p:nvPr/>
        </p:nvSpPr>
        <p:spPr bwMode="auto">
          <a:xfrm>
            <a:off x="503238" y="1768475"/>
            <a:ext cx="9072562" cy="438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sr-Latn-RS" altLang="sr-Latn-RS" sz="32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sr-Cyrl-RS" altLang="sr-Latn-RS" sz="5000" dirty="0" smtClean="0"/>
              <a:t>Теорије етике</a:t>
            </a:r>
            <a:endParaRPr lang="sr-Latn-RS" altLang="sr-Latn-RS" sz="50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sr-Latn-RS" altLang="sr-Latn-RS" sz="32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sr-Latn-RS" altLang="sr-Latn-RS" sz="32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sr-Latn-RS" altLang="sr-Latn-RS" sz="32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sr-Latn-RS" altLang="sr-Latn-RS" sz="3200" dirty="0"/>
              <a:t>Александар Картељ</a:t>
            </a:r>
            <a:endParaRPr lang="sr-Latn-RS" altLang="sr-Latn-RS" sz="18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sr-Latn-RS" altLang="sr-Latn-RS" sz="3200" dirty="0"/>
              <a:t>aleksandar.kartelj@gmail.com</a:t>
            </a:r>
            <a:endParaRPr lang="sr-Latn-RS" altLang="sr-Latn-RS" sz="18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sr-Latn-RS" altLang="sr-Latn-RS" sz="18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sr-Latn-RS" altLang="sr-Latn-RS" sz="3200" dirty="0"/>
              <a:t>Рачунарска гимназија</a:t>
            </a:r>
            <a:endParaRPr lang="sr-Latn-RS" altLang="sr-Latn-R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Теорија корисних правила</a:t>
            </a:r>
            <a:br>
              <a:rPr lang="sr-Cyrl-RS" dirty="0" smtClean="0"/>
            </a:br>
            <a:r>
              <a:rPr lang="sr-Cyrl-RS" dirty="0" smtClean="0"/>
              <a:t>(енг. </a:t>
            </a:r>
            <a:r>
              <a:rPr lang="sr-Latn-RS" dirty="0" smtClean="0"/>
              <a:t>Rule Utilitarianism)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2012414"/>
            <a:ext cx="8970502" cy="4796544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/>
              <a:t>Принцип корисности али под претпоставком да ће га се сви придржавати</a:t>
            </a:r>
          </a:p>
          <a:p>
            <a:r>
              <a:rPr lang="sr-Cyrl-RS" dirty="0" smtClean="0"/>
              <a:t>Добро је оно што ако би га се сви приджавали доводи до повећања укупне корисности</a:t>
            </a:r>
          </a:p>
          <a:p>
            <a:r>
              <a:rPr lang="sr-Cyrl-RS" dirty="0" smtClean="0"/>
              <a:t>За разлику од Кантинаизма, овде је фокус на последицама деловања, а не на мотивима</a:t>
            </a:r>
          </a:p>
          <a:p>
            <a:r>
              <a:rPr lang="sr-Cyrl-RS" dirty="0" smtClean="0"/>
              <a:t>Сценарио: </a:t>
            </a:r>
          </a:p>
          <a:p>
            <a:pPr lvl="1"/>
            <a:r>
              <a:rPr lang="sr-Cyrl-RS" dirty="0" smtClean="0"/>
              <a:t>Компјутерски црв </a:t>
            </a:r>
            <a:r>
              <a:rPr lang="sr-Latn-RS" dirty="0" smtClean="0"/>
              <a:t>Blaster </a:t>
            </a:r>
            <a:r>
              <a:rPr lang="sr-Cyrl-RS" dirty="0" smtClean="0"/>
              <a:t>који ресетује рачунар на сваких пар минута</a:t>
            </a:r>
          </a:p>
          <a:p>
            <a:pPr lvl="1"/>
            <a:r>
              <a:rPr lang="sr-Cyrl-RS" dirty="0" smtClean="0"/>
              <a:t>Појава новог „доброг“ црва </a:t>
            </a:r>
            <a:r>
              <a:rPr lang="sr-Latn-RS" dirty="0" smtClean="0"/>
              <a:t>Nachi, </a:t>
            </a:r>
            <a:r>
              <a:rPr lang="sr-Cyrl-RS" dirty="0" smtClean="0"/>
              <a:t>који улази у рачунаре кроз исту сигурносну рупу и уништава </a:t>
            </a:r>
            <a:r>
              <a:rPr lang="sr-Latn-RS" dirty="0" smtClean="0"/>
              <a:t>Blaster</a:t>
            </a:r>
          </a:p>
          <a:p>
            <a:pPr lvl="1"/>
            <a:r>
              <a:rPr lang="sr-Cyrl-RS" dirty="0" smtClean="0"/>
              <a:t>Да ли је акција оног што је осмислио </a:t>
            </a:r>
            <a:r>
              <a:rPr lang="sr-Latn-RS" dirty="0" smtClean="0"/>
              <a:t>Nachi </a:t>
            </a:r>
            <a:r>
              <a:rPr lang="sr-Cyrl-RS" dirty="0" smtClean="0"/>
              <a:t>добра или лоша</a:t>
            </a:r>
            <a:r>
              <a:rPr lang="en-US" dirty="0"/>
              <a:t>?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4196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Теорија социјалног уговора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RS" dirty="0" smtClean="0"/>
              <a:t>Не само договор око правила шта је добро и лоше већ и механизам спровођења правила:</a:t>
            </a:r>
          </a:p>
          <a:p>
            <a:pPr lvl="1"/>
            <a:r>
              <a:rPr lang="sr-Cyrl-RS" dirty="0" smtClean="0"/>
              <a:t>Закон </a:t>
            </a:r>
          </a:p>
          <a:p>
            <a:pPr lvl="1"/>
            <a:r>
              <a:rPr lang="sr-Cyrl-RS" dirty="0" smtClean="0"/>
              <a:t>Спровођење Закона</a:t>
            </a:r>
          </a:p>
          <a:p>
            <a:r>
              <a:rPr lang="sr-Cyrl-RS" dirty="0" smtClean="0"/>
              <a:t>Скуп моралних правила се формира на основу разматрања рационалних људи у друштву</a:t>
            </a:r>
          </a:p>
          <a:p>
            <a:r>
              <a:rPr lang="sr-Cyrl-RS" dirty="0" smtClean="0"/>
              <a:t>Није исто што и Кантианизам, јер се тамо полази од уопштавања правила (универзалне ситуације)</a:t>
            </a:r>
          </a:p>
          <a:p>
            <a:r>
              <a:rPr lang="sr-Cyrl-RS" dirty="0" smtClean="0"/>
              <a:t>Добро стране: </a:t>
            </a:r>
          </a:p>
          <a:p>
            <a:pPr lvl="1"/>
            <a:r>
              <a:rPr lang="sr-Cyrl-RS" dirty="0" smtClean="0"/>
              <a:t>Јасно дефинисана права и обавезе: устав и закони</a:t>
            </a:r>
          </a:p>
          <a:p>
            <a:pPr lvl="1"/>
            <a:r>
              <a:rPr lang="sr-Cyrl-RS" dirty="0" smtClean="0"/>
              <a:t>Алтернатива је анархија</a:t>
            </a:r>
          </a:p>
          <a:p>
            <a:r>
              <a:rPr lang="sr-Cyrl-RS" dirty="0" smtClean="0"/>
              <a:t>Лоше стране:</a:t>
            </a:r>
          </a:p>
          <a:p>
            <a:pPr lvl="1"/>
            <a:r>
              <a:rPr lang="sr-Cyrl-RS" dirty="0" smtClean="0"/>
              <a:t>Нико од нас није потписао тај уговор</a:t>
            </a:r>
          </a:p>
          <a:p>
            <a:pPr lvl="1"/>
            <a:r>
              <a:rPr lang="sr-Cyrl-RS" smtClean="0"/>
              <a:t>Шта ако имамо права која су конфликтна</a:t>
            </a:r>
            <a:endParaRPr lang="sr-Cyrl-RS" dirty="0" smtClean="0"/>
          </a:p>
          <a:p>
            <a:pPr lvl="1"/>
            <a:endParaRPr lang="sr-Cyrl-RS" dirty="0" smtClean="0"/>
          </a:p>
          <a:p>
            <a:endParaRPr lang="sr-Cyrl-RS" dirty="0" smtClean="0"/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4912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Теорије етике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Добра теорија етике омогућава прављење убедљивих логичких аргумената у вези са посматраним проблемом према широј публици</a:t>
            </a:r>
          </a:p>
          <a:p>
            <a:r>
              <a:rPr lang="sr-Cyrl-RS" dirty="0" smtClean="0"/>
              <a:t>Размотрићемо 8 таквих теорија:</a:t>
            </a:r>
          </a:p>
          <a:p>
            <a:pPr lvl="1"/>
            <a:r>
              <a:rPr lang="sr-Cyrl-RS" dirty="0" smtClean="0"/>
              <a:t>Мотивација и општи аспетки сваке од њих</a:t>
            </a:r>
          </a:p>
          <a:p>
            <a:pPr lvl="1"/>
            <a:r>
              <a:rPr lang="sr-Cyrl-RS" dirty="0" smtClean="0"/>
              <a:t>Како у свакој од њих разликујемо „добро“ од „лошег“</a:t>
            </a:r>
          </a:p>
          <a:p>
            <a:pPr lvl="1"/>
            <a:r>
              <a:rPr lang="sr-Cyrl-RS" dirty="0" smtClean="0"/>
              <a:t>Предности и мане сваке од њих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09312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Субјективни реализам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2012414"/>
            <a:ext cx="8939330" cy="4796544"/>
          </a:xfrm>
        </p:spPr>
        <p:txBody>
          <a:bodyPr>
            <a:normAutofit fontScale="92500" lnSpcReduction="20000"/>
          </a:bodyPr>
          <a:lstStyle/>
          <a:p>
            <a:r>
              <a:rPr lang="sr-Cyrl-RS" dirty="0" smtClean="0"/>
              <a:t>У реализму не постоје моралне норме шта је добро, а шта лоше</a:t>
            </a:r>
          </a:p>
          <a:p>
            <a:r>
              <a:rPr lang="sr-Cyrl-RS" dirty="0" smtClean="0"/>
              <a:t>„Што је добро мени, не мора да буде добро теби“</a:t>
            </a:r>
          </a:p>
          <a:p>
            <a:r>
              <a:rPr lang="sr-Cyrl-RS" dirty="0" smtClean="0"/>
              <a:t>Пример– питање абортуса</a:t>
            </a:r>
          </a:p>
          <a:p>
            <a:r>
              <a:rPr lang="sr-Cyrl-RS" dirty="0" smtClean="0"/>
              <a:t>Позитивне стране:</a:t>
            </a:r>
          </a:p>
          <a:p>
            <a:pPr lvl="1"/>
            <a:r>
              <a:rPr lang="sr-Cyrl-RS" dirty="0" smtClean="0"/>
              <a:t>Постоји велики број „рационалних“ особа које добро аргументују своју подршку или своје противљење</a:t>
            </a:r>
          </a:p>
          <a:p>
            <a:pPr lvl="1"/>
            <a:r>
              <a:rPr lang="sr-Cyrl-RS" dirty="0" smtClean="0"/>
              <a:t>Дебате су у овом случају бескорисне, ниједна страна не одустаје од својих аргумената</a:t>
            </a:r>
          </a:p>
          <a:p>
            <a:r>
              <a:rPr lang="sr-Cyrl-RS" dirty="0" smtClean="0"/>
              <a:t>Негативне стране:</a:t>
            </a:r>
          </a:p>
          <a:p>
            <a:pPr lvl="1"/>
            <a:r>
              <a:rPr lang="sr-Cyrl-RS" dirty="0" smtClean="0"/>
              <a:t>Не омогућава поређење акција различитих људи</a:t>
            </a:r>
          </a:p>
          <a:p>
            <a:pPr lvl="1"/>
            <a:r>
              <a:rPr lang="sr-Cyrl-RS" dirty="0" smtClean="0"/>
              <a:t>Дозвољава субјективност у разликовању доброг од лошег, неко може нпр. </a:t>
            </a:r>
            <a:r>
              <a:rPr lang="sr-Cyrl-RS" dirty="0"/>
              <a:t>н</a:t>
            </a:r>
            <a:r>
              <a:rPr lang="sr-Cyrl-RS" dirty="0" smtClean="0"/>
              <a:t>а основу бацања коцке то да ради</a:t>
            </a:r>
          </a:p>
          <a:p>
            <a:pPr lvl="1"/>
            <a:endParaRPr lang="sr-Cyrl-RS" dirty="0" smtClean="0"/>
          </a:p>
          <a:p>
            <a:pPr lvl="1"/>
            <a:endParaRPr lang="sr-Cyrl-RS" dirty="0" smtClean="0"/>
          </a:p>
          <a:p>
            <a:pPr lvl="1"/>
            <a:endParaRPr lang="sr-Cyrl-RS" dirty="0" smtClean="0"/>
          </a:p>
        </p:txBody>
      </p:sp>
    </p:spTree>
    <p:extLst>
      <p:ext uri="{BB962C8B-B14F-4D97-AF65-F5344CB8AC3E}">
        <p14:creationId xmlns:p14="http://schemas.microsoft.com/office/powerpoint/2010/main" val="313826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Културолошки релативизам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RS" dirty="0" smtClean="0"/>
              <a:t>Моралне принципе дефинише друштво </a:t>
            </a:r>
          </a:p>
          <a:p>
            <a:r>
              <a:rPr lang="sr-Cyrl-RS" dirty="0" smtClean="0"/>
              <a:t>Различити принципи кроз време и поднебље</a:t>
            </a:r>
          </a:p>
          <a:p>
            <a:r>
              <a:rPr lang="sr-Cyrl-RS" dirty="0" smtClean="0"/>
              <a:t>Позитивне стране:</a:t>
            </a:r>
          </a:p>
          <a:p>
            <a:pPr lvl="1"/>
            <a:r>
              <a:rPr lang="sr-Cyrl-RS" dirty="0" smtClean="0"/>
              <a:t>Живот сада и пре 10000 година </a:t>
            </a:r>
            <a:br>
              <a:rPr lang="sr-Cyrl-RS" dirty="0" smtClean="0"/>
            </a:br>
            <a:r>
              <a:rPr lang="sr-Cyrl-RS" dirty="0" smtClean="0"/>
              <a:t>(пре 10000 година људи нису утицали на глобално загревање)</a:t>
            </a:r>
          </a:p>
          <a:p>
            <a:pPr lvl="1"/>
            <a:r>
              <a:rPr lang="sr-Cyrl-RS" dirty="0" smtClean="0"/>
              <a:t>Арогантно је да судимо о моралним принципа других друштава у другом времену</a:t>
            </a:r>
          </a:p>
          <a:p>
            <a:r>
              <a:rPr lang="sr-Cyrl-RS" dirty="0" smtClean="0"/>
              <a:t>Негативне стране:</a:t>
            </a:r>
          </a:p>
          <a:p>
            <a:pPr lvl="1"/>
            <a:r>
              <a:rPr lang="sr-Cyrl-RS" dirty="0" smtClean="0"/>
              <a:t>Нпр. </a:t>
            </a:r>
            <a:r>
              <a:rPr lang="sr-Cyrl-RS" dirty="0"/>
              <a:t>д</a:t>
            </a:r>
            <a:r>
              <a:rPr lang="sr-Cyrl-RS" dirty="0" smtClean="0"/>
              <a:t>ва друштва која захвати суша. Једни одлуче да направе аквадукт, а други да се моле </a:t>
            </a:r>
            <a:r>
              <a:rPr lang="sr-Cyrl-RS" dirty="0"/>
              <a:t>Б</a:t>
            </a:r>
            <a:r>
              <a:rPr lang="sr-Cyrl-RS" dirty="0" smtClean="0"/>
              <a:t>огу кише</a:t>
            </a:r>
          </a:p>
          <a:p>
            <a:pPr lvl="1"/>
            <a:r>
              <a:rPr lang="sr-Cyrl-RS" dirty="0" smtClean="0"/>
              <a:t>Два завађена друштва, нпр. Палестинци и Израелци</a:t>
            </a:r>
          </a:p>
          <a:p>
            <a:pPr lvl="1"/>
            <a:r>
              <a:rPr lang="sr-Cyrl-RS" dirty="0" smtClean="0"/>
              <a:t>Како појединац сазнаје морални принцип, пита свакога у друштву, чита из неког документа</a:t>
            </a:r>
            <a:r>
              <a:rPr lang="en-US" dirty="0" smtClean="0"/>
              <a:t>? </a:t>
            </a:r>
            <a:r>
              <a:rPr lang="sr-Cyrl-RS" dirty="0" smtClean="0"/>
              <a:t>Те ствари се мењају...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11089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Теорија духовног командовања</a:t>
            </a:r>
            <a:br>
              <a:rPr lang="sr-Cyrl-RS" dirty="0" smtClean="0"/>
            </a:br>
            <a:r>
              <a:rPr lang="sr-Cyrl-RS" dirty="0" smtClean="0"/>
              <a:t>(енг. </a:t>
            </a:r>
            <a:r>
              <a:rPr lang="sr-Latn-RS" dirty="0" smtClean="0"/>
              <a:t>Divine command theory)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/>
              <a:t>Нешто је добро ако је у складу са Божијом вољом, а лоше ако није</a:t>
            </a:r>
          </a:p>
          <a:p>
            <a:r>
              <a:rPr lang="sr-Cyrl-RS" dirty="0" smtClean="0"/>
              <a:t>Позитивне стране:</a:t>
            </a:r>
          </a:p>
          <a:p>
            <a:pPr lvl="1"/>
            <a:r>
              <a:rPr lang="sr-Cyrl-RS" dirty="0" smtClean="0"/>
              <a:t>Ако је Бог све створио онда он сигурно зна шта је добро, а шта лоше</a:t>
            </a:r>
          </a:p>
          <a:p>
            <a:pPr lvl="1"/>
            <a:r>
              <a:rPr lang="sr-Cyrl-RS" dirty="0" smtClean="0"/>
              <a:t>Делује етички: „Воли ближњег свог“, „Не кради“, итд...</a:t>
            </a:r>
          </a:p>
          <a:p>
            <a:r>
              <a:rPr lang="sr-Cyrl-RS" dirty="0" smtClean="0"/>
              <a:t>Негативне стране:</a:t>
            </a:r>
          </a:p>
          <a:p>
            <a:pPr lvl="1"/>
            <a:r>
              <a:rPr lang="sr-Cyrl-RS" dirty="0" smtClean="0"/>
              <a:t>Постоји пуно различитих предања о Богу (религија), које је право</a:t>
            </a:r>
            <a:r>
              <a:rPr lang="en-US" dirty="0" smtClean="0"/>
              <a:t>?</a:t>
            </a:r>
          </a:p>
          <a:p>
            <a:pPr lvl="1"/>
            <a:r>
              <a:rPr lang="sr-Cyrl-RS" dirty="0" smtClean="0"/>
              <a:t>Многа морална питања нису размотрена</a:t>
            </a:r>
            <a:r>
              <a:rPr lang="en-US" dirty="0"/>
              <a:t> </a:t>
            </a:r>
            <a:r>
              <a:rPr lang="sr-Cyrl-RS" dirty="0" smtClean="0"/>
              <a:t>у тим предањима</a:t>
            </a:r>
          </a:p>
          <a:p>
            <a:pPr lvl="1"/>
            <a:r>
              <a:rPr lang="sr-Cyrl-RS" dirty="0" smtClean="0"/>
              <a:t>Како знамо да је предање потекло од Бога, тј. да неко није измислио или прилагодио предање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52188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Етички егоизам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/>
              <a:t>Супротан претходној теорији</a:t>
            </a:r>
          </a:p>
          <a:p>
            <a:r>
              <a:rPr lang="sr-Cyrl-RS" dirty="0" smtClean="0"/>
              <a:t>Полази се увек од себе: </a:t>
            </a:r>
          </a:p>
          <a:p>
            <a:pPr lvl="1"/>
            <a:r>
              <a:rPr lang="sr-Cyrl-RS" dirty="0"/>
              <a:t>М</a:t>
            </a:r>
            <a:r>
              <a:rPr lang="sr-Cyrl-RS" dirty="0" smtClean="0"/>
              <a:t>орално је оно што је добро за тебе, што максимизује твоју корист</a:t>
            </a:r>
          </a:p>
          <a:p>
            <a:pPr lvl="1"/>
            <a:r>
              <a:rPr lang="sr-Cyrl-RS" dirty="0" smtClean="0"/>
              <a:t>Полази од принципа трговине, доста подсећа на концепт капитализма</a:t>
            </a:r>
          </a:p>
          <a:p>
            <a:r>
              <a:rPr lang="sr-Cyrl-RS" dirty="0" smtClean="0"/>
              <a:t>Позитивне стране:</a:t>
            </a:r>
          </a:p>
          <a:p>
            <a:pPr lvl="1"/>
            <a:r>
              <a:rPr lang="sr-Cyrl-RS" dirty="0" smtClean="0"/>
              <a:t>Практична морална филозофија, лакоћа одлучивања</a:t>
            </a:r>
          </a:p>
          <a:p>
            <a:pPr lvl="1"/>
            <a:r>
              <a:rPr lang="sr-Cyrl-RS" dirty="0" smtClean="0"/>
              <a:t>Свако се стара о самом себи</a:t>
            </a:r>
          </a:p>
          <a:p>
            <a:r>
              <a:rPr lang="sr-Cyrl-RS" dirty="0" smtClean="0"/>
              <a:t>Негативне стране:</a:t>
            </a:r>
          </a:p>
          <a:p>
            <a:pPr lvl="1"/>
            <a:r>
              <a:rPr lang="sr-Cyrl-RS" dirty="0" smtClean="0"/>
              <a:t>Често знамо шта је добро за некога, али нас не занима</a:t>
            </a:r>
          </a:p>
          <a:p>
            <a:pPr lvl="1"/>
            <a:r>
              <a:rPr lang="sr-Cyrl-RS" dirty="0" smtClean="0"/>
              <a:t>Људе често чини срећнима и добробит других људи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58216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Кантианизам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Према Имануелу Канту</a:t>
            </a:r>
          </a:p>
          <a:p>
            <a:r>
              <a:rPr lang="sr-Cyrl-RS" dirty="0" smtClean="0"/>
              <a:t>Полази се од Библијиских, али их је могуће и разумним резонским процесом потврдити </a:t>
            </a:r>
          </a:p>
          <a:p>
            <a:r>
              <a:rPr lang="sr-Cyrl-RS" dirty="0" smtClean="0"/>
              <a:t>Како се препознаје добро</a:t>
            </a:r>
            <a:r>
              <a:rPr lang="en-US" dirty="0" smtClean="0"/>
              <a:t>? </a:t>
            </a:r>
          </a:p>
          <a:p>
            <a:pPr lvl="1"/>
            <a:r>
              <a:rPr lang="sr-Cyrl-RS" dirty="0" smtClean="0"/>
              <a:t>Интелигенција, храброст</a:t>
            </a:r>
            <a:r>
              <a:rPr lang="en-US" dirty="0" smtClean="0"/>
              <a:t>? </a:t>
            </a:r>
            <a:r>
              <a:rPr lang="sr-Cyrl-RS" dirty="0" smtClean="0"/>
              <a:t>Пљачкаш може искористити ове особине да опљачка банку</a:t>
            </a:r>
          </a:p>
          <a:p>
            <a:pPr lvl="1"/>
            <a:r>
              <a:rPr lang="sr-Cyrl-RS" dirty="0" smtClean="0"/>
              <a:t>Једино добро је добра воља, односно намера: радити не оно што желимо већ оно што би требало</a:t>
            </a:r>
          </a:p>
          <a:p>
            <a:pPr lvl="1"/>
            <a:r>
              <a:rPr lang="sr-Cyrl-RS" dirty="0" smtClean="0"/>
              <a:t>Категорички императив: морално правило мора бити </a:t>
            </a:r>
            <a:r>
              <a:rPr lang="sr-Cyrl-RS" b="1" dirty="0" smtClean="0"/>
              <a:t>универзално примењиво</a:t>
            </a:r>
            <a:r>
              <a:rPr lang="sr-Cyrl-RS" dirty="0" smtClean="0"/>
              <a:t>, нпр. </a:t>
            </a:r>
            <a:r>
              <a:rPr lang="sr-Cyrl-RS" dirty="0"/>
              <a:t>л</a:t>
            </a:r>
            <a:r>
              <a:rPr lang="sr-Cyrl-RS" dirty="0" smtClean="0"/>
              <a:t>ажно обећање да би се избегла непријатна ситуација је контрадикторно</a:t>
            </a:r>
          </a:p>
          <a:p>
            <a:pPr lvl="1"/>
            <a:endParaRPr lang="sr-Cyrl-RS" dirty="0" smtClean="0"/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36591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Кантианизам (наставак)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/>
              <a:t>Добре стране:</a:t>
            </a:r>
          </a:p>
          <a:p>
            <a:pPr lvl="1"/>
            <a:r>
              <a:rPr lang="sr-Cyrl-RS" dirty="0" smtClean="0"/>
              <a:t>Рационалан процес закључивања</a:t>
            </a:r>
          </a:p>
          <a:p>
            <a:pPr lvl="1"/>
            <a:r>
              <a:rPr lang="sr-Cyrl-RS" dirty="0" smtClean="0"/>
              <a:t>Производи универзална морална начела: нпр. </a:t>
            </a:r>
            <a:r>
              <a:rPr lang="sr-Cyrl-RS" dirty="0"/>
              <a:t>ж</a:t>
            </a:r>
            <a:r>
              <a:rPr lang="sr-Cyrl-RS" dirty="0" smtClean="0"/>
              <a:t>ртвовање људи боговима је неморално</a:t>
            </a:r>
          </a:p>
          <a:p>
            <a:pPr lvl="1"/>
            <a:r>
              <a:rPr lang="sr-Cyrl-RS" dirty="0" smtClean="0"/>
              <a:t>Сви људи у сличним ситуацијама се посматрају морално на исти (сличан) начин</a:t>
            </a:r>
          </a:p>
          <a:p>
            <a:r>
              <a:rPr lang="sr-Cyrl-RS" dirty="0" smtClean="0"/>
              <a:t>Лоше стране:</a:t>
            </a:r>
          </a:p>
          <a:p>
            <a:pPr lvl="1"/>
            <a:r>
              <a:rPr lang="sr-Cyrl-RS" dirty="0" smtClean="0"/>
              <a:t>Шта ако крадем из продавнице да прехраним децу</a:t>
            </a:r>
            <a:r>
              <a:rPr lang="en-US" dirty="0" smtClean="0"/>
              <a:t>?</a:t>
            </a:r>
            <a:r>
              <a:rPr lang="en-US" dirty="0"/>
              <a:t/>
            </a:r>
            <a:br>
              <a:rPr lang="en-US" dirty="0"/>
            </a:br>
            <a:r>
              <a:rPr lang="sr-Cyrl-RS" dirty="0" smtClean="0"/>
              <a:t>Да ли је у фокусу крађа или жеља за помагањем: </a:t>
            </a:r>
            <a:br>
              <a:rPr lang="sr-Cyrl-RS" dirty="0" smtClean="0"/>
            </a:br>
            <a:r>
              <a:rPr lang="sr-Cyrl-RS" dirty="0" smtClean="0"/>
              <a:t>Не кради, Помози ближњем свом итд. </a:t>
            </a:r>
          </a:p>
          <a:p>
            <a:pPr lvl="1"/>
            <a:r>
              <a:rPr lang="sr-Cyrl-RS" dirty="0" smtClean="0"/>
              <a:t>Понекад има смисла мало одступити од правила: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Cyrl-RS" dirty="0" smtClean="0"/>
              <a:t>нпр. ако вас мама пита да ли јој је лепа фризура и ви мислите да је то најгора фризура икада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  <a:endParaRPr lang="sr-Cyrl-R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8844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Теорија корисног деловања</a:t>
            </a:r>
            <a:br>
              <a:rPr lang="sr-Cyrl-RS" dirty="0" smtClean="0"/>
            </a:br>
            <a:r>
              <a:rPr lang="sr-Latn-RS" dirty="0" smtClean="0"/>
              <a:t>(</a:t>
            </a:r>
            <a:r>
              <a:rPr lang="sr-Cyrl-RS" dirty="0" smtClean="0"/>
              <a:t>енг. </a:t>
            </a:r>
            <a:r>
              <a:rPr lang="sr-Latn-RS" dirty="0" smtClean="0"/>
              <a:t>Act Utilitarianism)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/>
              <a:t>Контраст са Кантианизмом</a:t>
            </a:r>
          </a:p>
          <a:p>
            <a:r>
              <a:rPr lang="sr-Cyrl-RS" dirty="0" smtClean="0"/>
              <a:t>Принцип корисности: </a:t>
            </a:r>
            <a:br>
              <a:rPr lang="sr-Cyrl-RS" dirty="0" smtClean="0"/>
            </a:br>
            <a:r>
              <a:rPr lang="sr-Cyrl-RS" dirty="0" smtClean="0"/>
              <a:t>акција је добра</a:t>
            </a:r>
            <a:r>
              <a:rPr lang="en-US" dirty="0" smtClean="0"/>
              <a:t>/</a:t>
            </a:r>
            <a:r>
              <a:rPr lang="sr-Cyrl-RS" dirty="0" smtClean="0"/>
              <a:t>лоша до мере у којој она користи</a:t>
            </a:r>
            <a:r>
              <a:rPr lang="en-US" dirty="0" smtClean="0"/>
              <a:t>/</a:t>
            </a:r>
            <a:r>
              <a:rPr lang="sr-Cyrl-RS" dirty="0" smtClean="0"/>
              <a:t>штети групи укључених страна</a:t>
            </a:r>
          </a:p>
          <a:p>
            <a:r>
              <a:rPr lang="sr-Cyrl-RS" dirty="0" smtClean="0"/>
              <a:t>Допринос укупној „срећи друштва“</a:t>
            </a:r>
          </a:p>
          <a:p>
            <a:r>
              <a:rPr lang="sr-Cyrl-RS" dirty="0" smtClean="0"/>
              <a:t>Добре стране:</a:t>
            </a:r>
          </a:p>
          <a:p>
            <a:pPr lvl="1"/>
            <a:r>
              <a:rPr lang="sr-Cyrl-RS" dirty="0" smtClean="0"/>
              <a:t>Фокус је на срећи</a:t>
            </a:r>
          </a:p>
          <a:p>
            <a:pPr lvl="1"/>
            <a:r>
              <a:rPr lang="sr-Cyrl-RS" dirty="0" smtClean="0"/>
              <a:t>Јасна је и лака за усвајање</a:t>
            </a:r>
          </a:p>
          <a:p>
            <a:r>
              <a:rPr lang="sr-Cyrl-RS" dirty="0" smtClean="0"/>
              <a:t>Лоше стране:</a:t>
            </a:r>
          </a:p>
          <a:p>
            <a:pPr lvl="1"/>
            <a:r>
              <a:rPr lang="sr-Cyrl-RS" dirty="0" smtClean="0"/>
              <a:t>Како се мери укупна срећа и корисност</a:t>
            </a:r>
          </a:p>
          <a:p>
            <a:pPr lvl="1"/>
            <a:r>
              <a:rPr lang="sr-Cyrl-RS" dirty="0" smtClean="0"/>
              <a:t>Непрактично уложити напор при свакој моралној дилеми</a:t>
            </a:r>
          </a:p>
          <a:p>
            <a:pPr lvl="1"/>
            <a:endParaRPr lang="sr-Cyrl-RS" dirty="0" smtClean="0"/>
          </a:p>
          <a:p>
            <a:pPr lvl="1"/>
            <a:endParaRPr lang="sr-Cyrl-RS" dirty="0" smtClean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41554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3320</TotalTime>
  <Words>643</Words>
  <Application>Microsoft Office PowerPoint</Application>
  <PresentationFormat>Custom</PresentationFormat>
  <Paragraphs>104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DejaVu Sans</vt:lpstr>
      <vt:lpstr>Wingdings</vt:lpstr>
      <vt:lpstr>Office Theme</vt:lpstr>
      <vt:lpstr>PowerPoint Presentation</vt:lpstr>
      <vt:lpstr>Теорије етике</vt:lpstr>
      <vt:lpstr>Субјективни реализам</vt:lpstr>
      <vt:lpstr>Културолошки релативизам</vt:lpstr>
      <vt:lpstr>Теорија духовног командовања (енг. Divine command theory)</vt:lpstr>
      <vt:lpstr>Етички егоизам</vt:lpstr>
      <vt:lpstr>Кантианизам</vt:lpstr>
      <vt:lpstr>Кантианизам (наставак)</vt:lpstr>
      <vt:lpstr>Теорија корисног деловања (енг. Act Utilitarianism)</vt:lpstr>
      <vt:lpstr>Теорија корисних правила (енг. Rule Utilitarianism)</vt:lpstr>
      <vt:lpstr>Теорија социјалног уговора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aca</dc:creator>
  <cp:lastModifiedBy>aca</cp:lastModifiedBy>
  <cp:revision>441</cp:revision>
  <dcterms:created xsi:type="dcterms:W3CDTF">2015-09-03T22:34:22Z</dcterms:created>
  <dcterms:modified xsi:type="dcterms:W3CDTF">2016-11-08T19:53:38Z</dcterms:modified>
  <dc:language>sr-Latn-RS</dc:language>
</cp:coreProperties>
</file>