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41" r:id="rId2"/>
  </p:sldMasterIdLst>
  <p:notesMasterIdLst>
    <p:notesMasterId r:id="rId34"/>
  </p:notesMasterIdLst>
  <p:sldIdLst>
    <p:sldId id="256" r:id="rId3"/>
    <p:sldId id="328" r:id="rId4"/>
    <p:sldId id="329" r:id="rId5"/>
    <p:sldId id="265" r:id="rId6"/>
    <p:sldId id="267" r:id="rId7"/>
    <p:sldId id="291" r:id="rId8"/>
    <p:sldId id="339" r:id="rId9"/>
    <p:sldId id="297" r:id="rId10"/>
    <p:sldId id="299" r:id="rId11"/>
    <p:sldId id="392" r:id="rId12"/>
    <p:sldId id="303" r:id="rId13"/>
    <p:sldId id="343" r:id="rId14"/>
    <p:sldId id="345" r:id="rId15"/>
    <p:sldId id="350" r:id="rId16"/>
    <p:sldId id="312" r:id="rId17"/>
    <p:sldId id="351" r:id="rId18"/>
    <p:sldId id="393" r:id="rId19"/>
    <p:sldId id="394" r:id="rId20"/>
    <p:sldId id="314" r:id="rId21"/>
    <p:sldId id="315" r:id="rId22"/>
    <p:sldId id="318" r:id="rId23"/>
    <p:sldId id="319" r:id="rId24"/>
    <p:sldId id="355" r:id="rId25"/>
    <p:sldId id="405" r:id="rId26"/>
    <p:sldId id="354" r:id="rId27"/>
    <p:sldId id="356" r:id="rId28"/>
    <p:sldId id="357" r:id="rId29"/>
    <p:sldId id="358" r:id="rId30"/>
    <p:sldId id="359" r:id="rId31"/>
    <p:sldId id="360" r:id="rId32"/>
    <p:sldId id="39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79" autoAdjust="0"/>
  </p:normalViewPr>
  <p:slideViewPr>
    <p:cSldViewPr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A972-A51C-BF45-B842-E56EB1213C92}" type="doc">
      <dgm:prSet loTypeId="urn:microsoft.com/office/officeart/2005/8/layout/vList2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DEEA1B9-9637-3D49-ABF5-A48D230746B2}">
      <dgm:prSet phldrT="[Text]"/>
      <dgm:spPr>
        <a:solidFill>
          <a:schemeClr val="accent1">
            <a:lumMod val="75000"/>
          </a:schemeClr>
        </a:solidFill>
        <a:effectLst>
          <a:softEdge rad="76200"/>
        </a:effectLst>
      </dgm:spPr>
      <dgm:t>
        <a:bodyPr/>
        <a:lstStyle/>
        <a:p>
          <a:r>
            <a:rPr lang="en-NZ" dirty="0"/>
            <a:t>    Long-term existence</a:t>
          </a:r>
          <a:endParaRPr lang="en-US" dirty="0"/>
        </a:p>
      </dgm:t>
    </dgm:pt>
    <dgm:pt modelId="{488E4C58-C93E-284B-BA8A-E9AA17E716B4}" type="parTrans" cxnId="{F7AF230D-9332-6841-A68E-71B819C402B2}">
      <dgm:prSet/>
      <dgm:spPr/>
      <dgm:t>
        <a:bodyPr/>
        <a:lstStyle/>
        <a:p>
          <a:endParaRPr lang="en-US"/>
        </a:p>
      </dgm:t>
    </dgm:pt>
    <dgm:pt modelId="{EAD54A57-1BC2-F043-993D-27BC488DD222}" type="sibTrans" cxnId="{F7AF230D-9332-6841-A68E-71B819C402B2}">
      <dgm:prSet/>
      <dgm:spPr/>
      <dgm:t>
        <a:bodyPr/>
        <a:lstStyle/>
        <a:p>
          <a:endParaRPr lang="en-US"/>
        </a:p>
      </dgm:t>
    </dgm:pt>
    <dgm:pt modelId="{8E79D495-3D88-E74A-91D1-E2F2D8AA6E17}">
      <dgm:prSet/>
      <dgm:spPr/>
      <dgm:t>
        <a:bodyPr/>
        <a:lstStyle/>
        <a:p>
          <a:r>
            <a:rPr lang="en-NZ"/>
            <a:t>files are stored on disk or other secondary storage and do not disappear when a user logs off</a:t>
          </a:r>
          <a:endParaRPr lang="en-NZ" dirty="0"/>
        </a:p>
      </dgm:t>
    </dgm:pt>
    <dgm:pt modelId="{0DD7851C-7D03-754B-82BD-B58AD439BDC7}" type="parTrans" cxnId="{5E27C1E3-4D81-EF42-B1FF-D534A6386FF5}">
      <dgm:prSet/>
      <dgm:spPr/>
      <dgm:t>
        <a:bodyPr/>
        <a:lstStyle/>
        <a:p>
          <a:endParaRPr lang="en-US"/>
        </a:p>
      </dgm:t>
    </dgm:pt>
    <dgm:pt modelId="{636E3878-DF1E-7D4A-AC05-10BEDDF0C19C}" type="sibTrans" cxnId="{5E27C1E3-4D81-EF42-B1FF-D534A6386FF5}">
      <dgm:prSet/>
      <dgm:spPr/>
      <dgm:t>
        <a:bodyPr/>
        <a:lstStyle/>
        <a:p>
          <a:endParaRPr lang="en-US"/>
        </a:p>
      </dgm:t>
    </dgm:pt>
    <dgm:pt modelId="{00F78651-C5A9-6842-A845-76A43805E11C}">
      <dgm:prSet/>
      <dgm:spPr>
        <a:solidFill>
          <a:schemeClr val="accent1">
            <a:lumMod val="75000"/>
          </a:schemeClr>
        </a:solidFill>
        <a:effectLst>
          <a:softEdge rad="76200"/>
        </a:effectLst>
      </dgm:spPr>
      <dgm:t>
        <a:bodyPr/>
        <a:lstStyle/>
        <a:p>
          <a:r>
            <a:rPr lang="en-NZ" dirty="0"/>
            <a:t>     Sharable between processes</a:t>
          </a:r>
        </a:p>
      </dgm:t>
    </dgm:pt>
    <dgm:pt modelId="{EDBF70D2-70DC-9944-8430-3D9EE54FA975}" type="parTrans" cxnId="{6FB10149-E97D-E341-9D21-FA2C9BC49C0F}">
      <dgm:prSet/>
      <dgm:spPr/>
      <dgm:t>
        <a:bodyPr/>
        <a:lstStyle/>
        <a:p>
          <a:endParaRPr lang="en-US"/>
        </a:p>
      </dgm:t>
    </dgm:pt>
    <dgm:pt modelId="{2DF538B0-A375-2B47-A8F2-38725EDD0E5D}" type="sibTrans" cxnId="{6FB10149-E97D-E341-9D21-FA2C9BC49C0F}">
      <dgm:prSet/>
      <dgm:spPr/>
      <dgm:t>
        <a:bodyPr/>
        <a:lstStyle/>
        <a:p>
          <a:endParaRPr lang="en-US"/>
        </a:p>
      </dgm:t>
    </dgm:pt>
    <dgm:pt modelId="{2361C007-B111-2F43-8BF7-913321A46C6D}">
      <dgm:prSet/>
      <dgm:spPr/>
      <dgm:t>
        <a:bodyPr/>
        <a:lstStyle/>
        <a:p>
          <a:r>
            <a:rPr lang="en-NZ"/>
            <a:t>files have names and can have associated access permissions that permit controlled sharing</a:t>
          </a:r>
          <a:endParaRPr lang="en-NZ" dirty="0"/>
        </a:p>
      </dgm:t>
    </dgm:pt>
    <dgm:pt modelId="{B562DB77-CE15-CB45-9BD4-D3638BAD0962}" type="parTrans" cxnId="{548C9BAB-3338-9D4F-8ED9-6E2BBF33660E}">
      <dgm:prSet/>
      <dgm:spPr/>
      <dgm:t>
        <a:bodyPr/>
        <a:lstStyle/>
        <a:p>
          <a:endParaRPr lang="en-US"/>
        </a:p>
      </dgm:t>
    </dgm:pt>
    <dgm:pt modelId="{C1195BCE-E648-F843-9C66-209BD475D22E}" type="sibTrans" cxnId="{548C9BAB-3338-9D4F-8ED9-6E2BBF33660E}">
      <dgm:prSet/>
      <dgm:spPr/>
      <dgm:t>
        <a:bodyPr/>
        <a:lstStyle/>
        <a:p>
          <a:endParaRPr lang="en-US"/>
        </a:p>
      </dgm:t>
    </dgm:pt>
    <dgm:pt modelId="{2336E8A6-58BB-3846-86B5-5CF5C416B1EB}">
      <dgm:prSet/>
      <dgm:spPr>
        <a:solidFill>
          <a:schemeClr val="accent1">
            <a:lumMod val="75000"/>
          </a:schemeClr>
        </a:solidFill>
        <a:effectLst>
          <a:softEdge rad="76200"/>
        </a:effectLst>
      </dgm:spPr>
      <dgm:t>
        <a:bodyPr/>
        <a:lstStyle/>
        <a:p>
          <a:r>
            <a:rPr lang="en-NZ" dirty="0"/>
            <a:t>     Structure</a:t>
          </a:r>
        </a:p>
      </dgm:t>
    </dgm:pt>
    <dgm:pt modelId="{DF244C4C-04AB-9847-8C04-3D675EEA980A}" type="parTrans" cxnId="{363EEF55-BE3D-6641-B88A-1C1FE4A6F9B3}">
      <dgm:prSet/>
      <dgm:spPr/>
      <dgm:t>
        <a:bodyPr/>
        <a:lstStyle/>
        <a:p>
          <a:endParaRPr lang="en-US"/>
        </a:p>
      </dgm:t>
    </dgm:pt>
    <dgm:pt modelId="{8B5075D3-E641-D84E-9643-893E95F02555}" type="sibTrans" cxnId="{363EEF55-BE3D-6641-B88A-1C1FE4A6F9B3}">
      <dgm:prSet/>
      <dgm:spPr/>
      <dgm:t>
        <a:bodyPr/>
        <a:lstStyle/>
        <a:p>
          <a:endParaRPr lang="en-US"/>
        </a:p>
      </dgm:t>
    </dgm:pt>
    <dgm:pt modelId="{F37DC94B-2338-A54C-A3EC-68973F5CF91C}">
      <dgm:prSet/>
      <dgm:spPr/>
      <dgm:t>
        <a:bodyPr/>
        <a:lstStyle/>
        <a:p>
          <a:r>
            <a:rPr lang="en-NZ" dirty="0"/>
            <a:t>files can be organized into hierarchical or more complex structure to reflect the relationships among files</a:t>
          </a:r>
        </a:p>
      </dgm:t>
    </dgm:pt>
    <dgm:pt modelId="{F8B03249-26C5-4C44-80FE-9C8A47913EDE}" type="parTrans" cxnId="{4CAA66A8-6B66-C342-86E3-5B834C840579}">
      <dgm:prSet/>
      <dgm:spPr/>
      <dgm:t>
        <a:bodyPr/>
        <a:lstStyle/>
        <a:p>
          <a:endParaRPr lang="en-US"/>
        </a:p>
      </dgm:t>
    </dgm:pt>
    <dgm:pt modelId="{BE5AFC68-A6E5-D542-BDE7-A0D486A45666}" type="sibTrans" cxnId="{4CAA66A8-6B66-C342-86E3-5B834C840579}">
      <dgm:prSet/>
      <dgm:spPr/>
      <dgm:t>
        <a:bodyPr/>
        <a:lstStyle/>
        <a:p>
          <a:endParaRPr lang="en-US"/>
        </a:p>
      </dgm:t>
    </dgm:pt>
    <dgm:pt modelId="{9EFC9269-2831-D641-A77A-59FF6102DF9C}" type="pres">
      <dgm:prSet presAssocID="{97FEA972-A51C-BF45-B842-E56EB1213C92}" presName="linear" presStyleCnt="0">
        <dgm:presLayoutVars>
          <dgm:animLvl val="lvl"/>
          <dgm:resizeHandles val="exact"/>
        </dgm:presLayoutVars>
      </dgm:prSet>
      <dgm:spPr/>
    </dgm:pt>
    <dgm:pt modelId="{92493CA8-BCEE-104B-8960-85FB30FD9CF4}" type="pres">
      <dgm:prSet presAssocID="{4DEEA1B9-9637-3D49-ABF5-A48D230746B2}" presName="parentText" presStyleLbl="node1" presStyleIdx="0" presStyleCnt="3" custScaleX="43158" custScaleY="135299" custLinFactNeighborX="-26316" custLinFactNeighborY="7835">
        <dgm:presLayoutVars>
          <dgm:chMax val="0"/>
          <dgm:bulletEnabled val="1"/>
        </dgm:presLayoutVars>
      </dgm:prSet>
      <dgm:spPr/>
    </dgm:pt>
    <dgm:pt modelId="{6681C056-890B-4D43-8B61-7CB15A69B1E2}" type="pres">
      <dgm:prSet presAssocID="{4DEEA1B9-9637-3D49-ABF5-A48D230746B2}" presName="childText" presStyleLbl="revTx" presStyleIdx="0" presStyleCnt="3">
        <dgm:presLayoutVars>
          <dgm:bulletEnabled val="1"/>
        </dgm:presLayoutVars>
      </dgm:prSet>
      <dgm:spPr/>
    </dgm:pt>
    <dgm:pt modelId="{D0906443-942C-5545-9BAC-609427B0FF41}" type="pres">
      <dgm:prSet presAssocID="{00F78651-C5A9-6842-A845-76A43805E11C}" presName="parentText" presStyleLbl="node1" presStyleIdx="1" presStyleCnt="3" custScaleX="45264" custScaleY="148784" custLinFactNeighborX="-26315" custLinFactNeighborY="678">
        <dgm:presLayoutVars>
          <dgm:chMax val="0"/>
          <dgm:bulletEnabled val="1"/>
        </dgm:presLayoutVars>
      </dgm:prSet>
      <dgm:spPr/>
    </dgm:pt>
    <dgm:pt modelId="{FC99B2A6-9BFE-474E-9F23-62E7498A1213}" type="pres">
      <dgm:prSet presAssocID="{00F78651-C5A9-6842-A845-76A43805E11C}" presName="childText" presStyleLbl="revTx" presStyleIdx="1" presStyleCnt="3">
        <dgm:presLayoutVars>
          <dgm:bulletEnabled val="1"/>
        </dgm:presLayoutVars>
      </dgm:prSet>
      <dgm:spPr/>
    </dgm:pt>
    <dgm:pt modelId="{18DF84C2-68D6-DD44-A821-EC4240583B12}" type="pres">
      <dgm:prSet presAssocID="{2336E8A6-58BB-3846-86B5-5CF5C416B1EB}" presName="parentText" presStyleLbl="node1" presStyleIdx="2" presStyleCnt="3" custScaleX="45263" custScaleY="145267" custLinFactNeighborX="-26316" custLinFactNeighborY="14064">
        <dgm:presLayoutVars>
          <dgm:chMax val="0"/>
          <dgm:bulletEnabled val="1"/>
        </dgm:presLayoutVars>
      </dgm:prSet>
      <dgm:spPr/>
    </dgm:pt>
    <dgm:pt modelId="{C5F6C3FB-14F4-1443-A997-8CACD5C977E6}" type="pres">
      <dgm:prSet presAssocID="{2336E8A6-58BB-3846-86B5-5CF5C416B1E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78EB701-3F98-024D-93E8-62AFC023D0B9}" type="presOf" srcId="{00F78651-C5A9-6842-A845-76A43805E11C}" destId="{D0906443-942C-5545-9BAC-609427B0FF41}" srcOrd="0" destOrd="0" presId="urn:microsoft.com/office/officeart/2005/8/layout/vList2"/>
    <dgm:cxn modelId="{F7AF230D-9332-6841-A68E-71B819C402B2}" srcId="{97FEA972-A51C-BF45-B842-E56EB1213C92}" destId="{4DEEA1B9-9637-3D49-ABF5-A48D230746B2}" srcOrd="0" destOrd="0" parTransId="{488E4C58-C93E-284B-BA8A-E9AA17E716B4}" sibTransId="{EAD54A57-1BC2-F043-993D-27BC488DD222}"/>
    <dgm:cxn modelId="{1EF37114-69A8-774B-BCBA-926781F25D3B}" type="presOf" srcId="{2361C007-B111-2F43-8BF7-913321A46C6D}" destId="{FC99B2A6-9BFE-474E-9F23-62E7498A1213}" srcOrd="0" destOrd="0" presId="urn:microsoft.com/office/officeart/2005/8/layout/vList2"/>
    <dgm:cxn modelId="{6FB10149-E97D-E341-9D21-FA2C9BC49C0F}" srcId="{97FEA972-A51C-BF45-B842-E56EB1213C92}" destId="{00F78651-C5A9-6842-A845-76A43805E11C}" srcOrd="1" destOrd="0" parTransId="{EDBF70D2-70DC-9944-8430-3D9EE54FA975}" sibTransId="{2DF538B0-A375-2B47-A8F2-38725EDD0E5D}"/>
    <dgm:cxn modelId="{E6276E50-0FC6-3E42-A3C6-5AA9BC6124A9}" type="presOf" srcId="{2336E8A6-58BB-3846-86B5-5CF5C416B1EB}" destId="{18DF84C2-68D6-DD44-A821-EC4240583B12}" srcOrd="0" destOrd="0" presId="urn:microsoft.com/office/officeart/2005/8/layout/vList2"/>
    <dgm:cxn modelId="{363EEF55-BE3D-6641-B88A-1C1FE4A6F9B3}" srcId="{97FEA972-A51C-BF45-B842-E56EB1213C92}" destId="{2336E8A6-58BB-3846-86B5-5CF5C416B1EB}" srcOrd="2" destOrd="0" parTransId="{DF244C4C-04AB-9847-8C04-3D675EEA980A}" sibTransId="{8B5075D3-E641-D84E-9643-893E95F02555}"/>
    <dgm:cxn modelId="{7DC9269C-F9FC-BB46-98FC-468A19116F20}" type="presOf" srcId="{4DEEA1B9-9637-3D49-ABF5-A48D230746B2}" destId="{92493CA8-BCEE-104B-8960-85FB30FD9CF4}" srcOrd="0" destOrd="0" presId="urn:microsoft.com/office/officeart/2005/8/layout/vList2"/>
    <dgm:cxn modelId="{4CAA66A8-6B66-C342-86E3-5B834C840579}" srcId="{2336E8A6-58BB-3846-86B5-5CF5C416B1EB}" destId="{F37DC94B-2338-A54C-A3EC-68973F5CF91C}" srcOrd="0" destOrd="0" parTransId="{F8B03249-26C5-4C44-80FE-9C8A47913EDE}" sibTransId="{BE5AFC68-A6E5-D542-BDE7-A0D486A45666}"/>
    <dgm:cxn modelId="{548C9BAB-3338-9D4F-8ED9-6E2BBF33660E}" srcId="{00F78651-C5A9-6842-A845-76A43805E11C}" destId="{2361C007-B111-2F43-8BF7-913321A46C6D}" srcOrd="0" destOrd="0" parTransId="{B562DB77-CE15-CB45-9BD4-D3638BAD0962}" sibTransId="{C1195BCE-E648-F843-9C66-209BD475D22E}"/>
    <dgm:cxn modelId="{849FE9B3-D5EE-244E-9029-6DFC5213EE64}" type="presOf" srcId="{8E79D495-3D88-E74A-91D1-E2F2D8AA6E17}" destId="{6681C056-890B-4D43-8B61-7CB15A69B1E2}" srcOrd="0" destOrd="0" presId="urn:microsoft.com/office/officeart/2005/8/layout/vList2"/>
    <dgm:cxn modelId="{3BA9E6C4-5BC6-DC4D-9A62-8C34D7976977}" type="presOf" srcId="{F37DC94B-2338-A54C-A3EC-68973F5CF91C}" destId="{C5F6C3FB-14F4-1443-A997-8CACD5C977E6}" srcOrd="0" destOrd="0" presId="urn:microsoft.com/office/officeart/2005/8/layout/vList2"/>
    <dgm:cxn modelId="{5E27C1E3-4D81-EF42-B1FF-D534A6386FF5}" srcId="{4DEEA1B9-9637-3D49-ABF5-A48D230746B2}" destId="{8E79D495-3D88-E74A-91D1-E2F2D8AA6E17}" srcOrd="0" destOrd="0" parTransId="{0DD7851C-7D03-754B-82BD-B58AD439BDC7}" sibTransId="{636E3878-DF1E-7D4A-AC05-10BEDDF0C19C}"/>
    <dgm:cxn modelId="{88C1C0E5-EA6D-014C-9B73-64EFC6C6DBB2}" type="presOf" srcId="{97FEA972-A51C-BF45-B842-E56EB1213C92}" destId="{9EFC9269-2831-D641-A77A-59FF6102DF9C}" srcOrd="0" destOrd="0" presId="urn:microsoft.com/office/officeart/2005/8/layout/vList2"/>
    <dgm:cxn modelId="{62E7D52F-B56A-6E48-8BA2-3BC7FF5C159D}" type="presParOf" srcId="{9EFC9269-2831-D641-A77A-59FF6102DF9C}" destId="{92493CA8-BCEE-104B-8960-85FB30FD9CF4}" srcOrd="0" destOrd="0" presId="urn:microsoft.com/office/officeart/2005/8/layout/vList2"/>
    <dgm:cxn modelId="{A4B10F82-F736-3849-9F57-6B44253A0BD3}" type="presParOf" srcId="{9EFC9269-2831-D641-A77A-59FF6102DF9C}" destId="{6681C056-890B-4D43-8B61-7CB15A69B1E2}" srcOrd="1" destOrd="0" presId="urn:microsoft.com/office/officeart/2005/8/layout/vList2"/>
    <dgm:cxn modelId="{5703FE0B-8306-2A4A-8688-FC35A5400954}" type="presParOf" srcId="{9EFC9269-2831-D641-A77A-59FF6102DF9C}" destId="{D0906443-942C-5545-9BAC-609427B0FF41}" srcOrd="2" destOrd="0" presId="urn:microsoft.com/office/officeart/2005/8/layout/vList2"/>
    <dgm:cxn modelId="{3E18A16D-B420-EA43-BA73-E7E83BD6A8A3}" type="presParOf" srcId="{9EFC9269-2831-D641-A77A-59FF6102DF9C}" destId="{FC99B2A6-9BFE-474E-9F23-62E7498A1213}" srcOrd="3" destOrd="0" presId="urn:microsoft.com/office/officeart/2005/8/layout/vList2"/>
    <dgm:cxn modelId="{AE523D65-5D77-B44C-9131-175C8C8F9584}" type="presParOf" srcId="{9EFC9269-2831-D641-A77A-59FF6102DF9C}" destId="{18DF84C2-68D6-DD44-A821-EC4240583B12}" srcOrd="4" destOrd="0" presId="urn:microsoft.com/office/officeart/2005/8/layout/vList2"/>
    <dgm:cxn modelId="{D126BD8E-A16F-D148-9F24-8D2E700C9058}" type="presParOf" srcId="{9EFC9269-2831-D641-A77A-59FF6102DF9C}" destId="{C5F6C3FB-14F4-1443-A997-8CACD5C977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A1370-4477-5F4D-8A3C-7F0C7A7487AB}" type="doc">
      <dgm:prSet loTypeId="urn:microsoft.com/office/officeart/2005/8/layout/chevron2" loCatId="process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D159A90C-D82A-4049-B4D3-F7B8ABEE82E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5C7B26F-97CD-604A-A146-0FB1CBC0C2A2}" type="parTrans" cxnId="{94D212E7-D38A-E147-BFBE-E504D4CBD3B5}">
      <dgm:prSet/>
      <dgm:spPr/>
      <dgm:t>
        <a:bodyPr/>
        <a:lstStyle/>
        <a:p>
          <a:endParaRPr lang="en-US"/>
        </a:p>
      </dgm:t>
    </dgm:pt>
    <dgm:pt modelId="{A21824C8-A1D8-B247-8D2E-1CABBDBDF49E}" type="sibTrans" cxnId="{94D212E7-D38A-E147-BFBE-E504D4CBD3B5}">
      <dgm:prSet/>
      <dgm:spPr/>
      <dgm:t>
        <a:bodyPr/>
        <a:lstStyle/>
        <a:p>
          <a:endParaRPr lang="en-US"/>
        </a:p>
      </dgm:t>
    </dgm:pt>
    <dgm:pt modelId="{7015AF6A-5F2C-2D41-9BBB-5AB1B91445F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dirty="0"/>
        </a:p>
      </dgm:t>
    </dgm:pt>
    <dgm:pt modelId="{190E8533-2809-304D-BD7F-45D1E976FE17}" type="parTrans" cxnId="{A5F78FE1-02B1-B842-AA53-9245ABB9F16D}">
      <dgm:prSet/>
      <dgm:spPr/>
      <dgm:t>
        <a:bodyPr/>
        <a:lstStyle/>
        <a:p>
          <a:endParaRPr lang="en-US"/>
        </a:p>
      </dgm:t>
    </dgm:pt>
    <dgm:pt modelId="{DBBEA3FF-FCE6-6845-B07B-1079C194FD65}" type="sibTrans" cxnId="{A5F78FE1-02B1-B842-AA53-9245ABB9F16D}">
      <dgm:prSet/>
      <dgm:spPr/>
      <dgm:t>
        <a:bodyPr/>
        <a:lstStyle/>
        <a:p>
          <a:endParaRPr lang="en-US"/>
        </a:p>
      </dgm:t>
    </dgm:pt>
    <dgm:pt modelId="{55385DFE-27B3-F14A-A01B-97FCFA9229C4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B7BEF49-6749-664C-A3A9-4AF5D98E0400}" type="parTrans" cxnId="{63B15BAF-4F49-BC42-9487-28B3DD90D816}">
      <dgm:prSet/>
      <dgm:spPr/>
      <dgm:t>
        <a:bodyPr/>
        <a:lstStyle/>
        <a:p>
          <a:endParaRPr lang="en-US"/>
        </a:p>
      </dgm:t>
    </dgm:pt>
    <dgm:pt modelId="{756C6C76-0415-A045-8949-FA19DE571AE9}" type="sibTrans" cxnId="{63B15BAF-4F49-BC42-9487-28B3DD90D816}">
      <dgm:prSet/>
      <dgm:spPr/>
      <dgm:t>
        <a:bodyPr/>
        <a:lstStyle/>
        <a:p>
          <a:endParaRPr lang="en-US"/>
        </a:p>
      </dgm:t>
    </dgm:pt>
    <dgm:pt modelId="{0A8F612D-D183-5C40-8B53-53090D3C881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dirty="0"/>
        </a:p>
      </dgm:t>
    </dgm:pt>
    <dgm:pt modelId="{C43EF51C-DBC2-9048-832E-2B0812DEA5A3}" type="parTrans" cxnId="{977AEA11-BFAD-E044-844F-8742E098BA69}">
      <dgm:prSet/>
      <dgm:spPr/>
      <dgm:t>
        <a:bodyPr/>
        <a:lstStyle/>
        <a:p>
          <a:endParaRPr lang="en-US"/>
        </a:p>
      </dgm:t>
    </dgm:pt>
    <dgm:pt modelId="{E584750C-7DBC-FF43-B0BF-1DC5A7346923}" type="sibTrans" cxnId="{977AEA11-BFAD-E044-844F-8742E098BA69}">
      <dgm:prSet/>
      <dgm:spPr/>
      <dgm:t>
        <a:bodyPr/>
        <a:lstStyle/>
        <a:p>
          <a:endParaRPr lang="en-US"/>
        </a:p>
      </dgm:t>
    </dgm:pt>
    <dgm:pt modelId="{04CD413A-06E9-BD4D-9CEA-43B44BA1F8FC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959807D-0313-F14D-B3EB-9298F22F9C3F}" type="parTrans" cxnId="{1057A771-0FAF-EB44-BDB4-1A96FCF2E655}">
      <dgm:prSet/>
      <dgm:spPr/>
      <dgm:t>
        <a:bodyPr/>
        <a:lstStyle/>
        <a:p>
          <a:endParaRPr lang="en-US"/>
        </a:p>
      </dgm:t>
    </dgm:pt>
    <dgm:pt modelId="{3B950B70-CD4B-674C-940A-251280244533}" type="sibTrans" cxnId="{1057A771-0FAF-EB44-BDB4-1A96FCF2E655}">
      <dgm:prSet/>
      <dgm:spPr/>
      <dgm:t>
        <a:bodyPr/>
        <a:lstStyle/>
        <a:p>
          <a:endParaRPr lang="en-US"/>
        </a:p>
      </dgm:t>
    </dgm:pt>
    <dgm:pt modelId="{EAE90DAF-D496-A442-8DF0-97B109A49E27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files</a:t>
          </a:r>
          <a:endParaRPr lang="en-US" dirty="0"/>
        </a:p>
      </dgm:t>
    </dgm:pt>
    <dgm:pt modelId="{95B0BC7A-BCEC-CC4D-8ECD-7DE48BE12BDA}" type="parTrans" cxnId="{6869E31C-3DDA-B643-B7CE-1E879A12EB1B}">
      <dgm:prSet/>
      <dgm:spPr/>
      <dgm:t>
        <a:bodyPr/>
        <a:lstStyle/>
        <a:p>
          <a:endParaRPr lang="en-US"/>
        </a:p>
      </dgm:t>
    </dgm:pt>
    <dgm:pt modelId="{D8FBE8F0-BC82-A541-8AF5-AB8BB1F17500}" type="sibTrans" cxnId="{6869E31C-3DDA-B643-B7CE-1E879A12EB1B}">
      <dgm:prSet/>
      <dgm:spPr/>
      <dgm:t>
        <a:bodyPr/>
        <a:lstStyle/>
        <a:p>
          <a:endParaRPr lang="en-US"/>
        </a:p>
      </dgm:t>
    </dgm:pt>
    <dgm:pt modelId="{928C5B02-2570-6C4C-AD92-F9AB9C058662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F865896E-0C73-8640-BEC3-5FA22C76C464}" type="parTrans" cxnId="{EAFBE860-27E6-0547-A573-57CBF354D648}">
      <dgm:prSet/>
      <dgm:spPr/>
      <dgm:t>
        <a:bodyPr/>
        <a:lstStyle/>
        <a:p>
          <a:endParaRPr lang="en-US"/>
        </a:p>
      </dgm:t>
    </dgm:pt>
    <dgm:pt modelId="{2360ABD3-0A42-B04E-9678-6ECF14E05A73}" type="sibTrans" cxnId="{EAFBE860-27E6-0547-A573-57CBF354D648}">
      <dgm:prSet/>
      <dgm:spPr/>
      <dgm:t>
        <a:bodyPr/>
        <a:lstStyle/>
        <a:p>
          <a:endParaRPr lang="en-US"/>
        </a:p>
      </dgm:t>
    </dgm:pt>
    <dgm:pt modelId="{2030C878-323B-4642-9262-A607E08D3B54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63329AE2-5C8B-C14F-A854-69755970DCE1}" type="parTrans" cxnId="{1F066E3E-3D03-C54F-987E-D3391F022BF6}">
      <dgm:prSet/>
      <dgm:spPr/>
      <dgm:t>
        <a:bodyPr/>
        <a:lstStyle/>
        <a:p>
          <a:endParaRPr lang="en-US"/>
        </a:p>
      </dgm:t>
    </dgm:pt>
    <dgm:pt modelId="{4E896DEB-5E06-A247-90A5-6576F5CBCE49}" type="sibTrans" cxnId="{1F066E3E-3D03-C54F-987E-D3391F022BF6}">
      <dgm:prSet/>
      <dgm:spPr/>
      <dgm:t>
        <a:bodyPr/>
        <a:lstStyle/>
        <a:p>
          <a:endParaRPr lang="en-US"/>
        </a:p>
      </dgm:t>
    </dgm:pt>
    <dgm:pt modelId="{9277D39B-F3D0-104D-BD88-86072990F61B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8F951BF6-C369-FA49-A47C-9D9C34D270BC}" type="parTrans" cxnId="{C7D21F5D-FF8B-2043-A6CC-6F6FAD750EBB}">
      <dgm:prSet/>
      <dgm:spPr/>
      <dgm:t>
        <a:bodyPr/>
        <a:lstStyle/>
        <a:p>
          <a:endParaRPr lang="en-US"/>
        </a:p>
      </dgm:t>
    </dgm:pt>
    <dgm:pt modelId="{0FED68C8-32FB-2E45-8759-38A9D36F0D35}" type="sibTrans" cxnId="{C7D21F5D-FF8B-2043-A6CC-6F6FAD750EBB}">
      <dgm:prSet/>
      <dgm:spPr/>
      <dgm:t>
        <a:bodyPr/>
        <a:lstStyle/>
        <a:p>
          <a:endParaRPr lang="en-US"/>
        </a:p>
      </dgm:t>
    </dgm:pt>
    <dgm:pt modelId="{C832070E-F45E-7E4C-9748-067891BD092D}">
      <dgm:prSet phldrT="[Text]"/>
      <dgm:spPr/>
      <dgm:t>
        <a:bodyPr/>
        <a:lstStyle/>
        <a:p>
          <a:r>
            <a:rPr lang="en-US" dirty="0"/>
            <a:t>7</a:t>
          </a:r>
        </a:p>
      </dgm:t>
    </dgm:pt>
    <dgm:pt modelId="{333D2CD1-1B36-1742-94A2-E4B4944A17A7}" type="parTrans" cxnId="{80E43327-5F53-424C-BE1F-4876A6458EDF}">
      <dgm:prSet/>
      <dgm:spPr/>
      <dgm:t>
        <a:bodyPr/>
        <a:lstStyle/>
        <a:p>
          <a:endParaRPr lang="en-US"/>
        </a:p>
      </dgm:t>
    </dgm:pt>
    <dgm:pt modelId="{5506379D-2E83-DF4B-BE51-39FFF1F4565E}" type="sibTrans" cxnId="{80E43327-5F53-424C-BE1F-4876A6458EDF}">
      <dgm:prSet/>
      <dgm:spPr/>
      <dgm:t>
        <a:bodyPr/>
        <a:lstStyle/>
        <a:p>
          <a:endParaRPr lang="en-US"/>
        </a:p>
      </dgm:t>
    </dgm:pt>
    <dgm:pt modelId="{9342C4CA-054F-B642-8A42-F9D2C2AFD8D5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restructure the files in a form appropriate to the problem</a:t>
          </a:r>
          <a:endParaRPr lang="en-US" dirty="0"/>
        </a:p>
      </dgm:t>
    </dgm:pt>
    <dgm:pt modelId="{FACBB8C7-D833-0B41-8EC7-05E327F86CD2}" type="parTrans" cxnId="{BD20AC92-412C-EB4E-AD6E-710246DA5BF4}">
      <dgm:prSet/>
      <dgm:spPr/>
      <dgm:t>
        <a:bodyPr/>
        <a:lstStyle/>
        <a:p>
          <a:endParaRPr lang="en-US"/>
        </a:p>
      </dgm:t>
    </dgm:pt>
    <dgm:pt modelId="{DBA76B96-A342-274D-9573-8041C6B260B6}" type="sibTrans" cxnId="{BD20AC92-412C-EB4E-AD6E-710246DA5BF4}">
      <dgm:prSet/>
      <dgm:spPr/>
      <dgm:t>
        <a:bodyPr/>
        <a:lstStyle/>
        <a:p>
          <a:endParaRPr lang="en-US"/>
        </a:p>
      </dgm:t>
    </dgm:pt>
    <dgm:pt modelId="{CBEA9541-F664-B043-B762-AD716A1271E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dirty="0"/>
        </a:p>
      </dgm:t>
    </dgm:pt>
    <dgm:pt modelId="{18FAE800-F4B7-2644-9CF2-76022E971D1D}" type="parTrans" cxnId="{95D9A41B-E317-E242-AE0D-8F9DD97EF396}">
      <dgm:prSet/>
      <dgm:spPr/>
      <dgm:t>
        <a:bodyPr/>
        <a:lstStyle/>
        <a:p>
          <a:endParaRPr lang="en-US"/>
        </a:p>
      </dgm:t>
    </dgm:pt>
    <dgm:pt modelId="{CD14EE67-41A1-E94E-8FF8-9E24293DFF8F}" type="sibTrans" cxnId="{95D9A41B-E317-E242-AE0D-8F9DD97EF396}">
      <dgm:prSet/>
      <dgm:spPr/>
      <dgm:t>
        <a:bodyPr/>
        <a:lstStyle/>
        <a:p>
          <a:endParaRPr lang="en-US"/>
        </a:p>
      </dgm:t>
    </dgm:pt>
    <dgm:pt modelId="{4436C6DC-8306-0345-BE37-5E597C7FACF5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dirty="0"/>
        </a:p>
      </dgm:t>
    </dgm:pt>
    <dgm:pt modelId="{081BE378-582C-2D4F-B078-201497D5557E}" type="parTrans" cxnId="{4AD76837-7E42-E142-8CC0-99CF7E16C5B8}">
      <dgm:prSet/>
      <dgm:spPr/>
      <dgm:t>
        <a:bodyPr/>
        <a:lstStyle/>
        <a:p>
          <a:endParaRPr lang="en-US"/>
        </a:p>
      </dgm:t>
    </dgm:pt>
    <dgm:pt modelId="{D5DE0C0D-0297-C344-88CA-7717C5C6F4EE}" type="sibTrans" cxnId="{4AD76837-7E42-E142-8CC0-99CF7E16C5B8}">
      <dgm:prSet/>
      <dgm:spPr/>
      <dgm:t>
        <a:bodyPr/>
        <a:lstStyle/>
        <a:p>
          <a:endParaRPr lang="en-US"/>
        </a:p>
      </dgm:t>
    </dgm:pt>
    <dgm:pt modelId="{0D98C5E9-5C30-E741-969A-85CA4BA3B0D2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dirty="0"/>
        </a:p>
      </dgm:t>
    </dgm:pt>
    <dgm:pt modelId="{8A1933AB-FDDC-A74E-8E0C-8A654F4159C0}" type="parTrans" cxnId="{436579A9-1605-B949-A805-C8769C593591}">
      <dgm:prSet/>
      <dgm:spPr/>
      <dgm:t>
        <a:bodyPr/>
        <a:lstStyle/>
        <a:p>
          <a:endParaRPr lang="en-US"/>
        </a:p>
      </dgm:t>
    </dgm:pt>
    <dgm:pt modelId="{9AAD7FC7-6BDF-8040-BB92-09E1E5C7AA96}" type="sibTrans" cxnId="{436579A9-1605-B949-A805-C8769C593591}">
      <dgm:prSet/>
      <dgm:spPr/>
      <dgm:t>
        <a:bodyPr/>
        <a:lstStyle/>
        <a:p>
          <a:endParaRPr lang="en-US"/>
        </a:p>
      </dgm:t>
    </dgm:pt>
    <dgm:pt modelId="{D54D0E1B-9280-4341-9E7F-3B42F2E5505B}" type="pres">
      <dgm:prSet presAssocID="{528A1370-4477-5F4D-8A3C-7F0C7A7487AB}" presName="linearFlow" presStyleCnt="0">
        <dgm:presLayoutVars>
          <dgm:dir/>
          <dgm:animLvl val="lvl"/>
          <dgm:resizeHandles val="exact"/>
        </dgm:presLayoutVars>
      </dgm:prSet>
      <dgm:spPr/>
    </dgm:pt>
    <dgm:pt modelId="{5E34B78D-3BA7-EF47-80FA-55A96C0D0B8E}" type="pres">
      <dgm:prSet presAssocID="{D159A90C-D82A-4049-B4D3-F7B8ABEE82ED}" presName="composite" presStyleCnt="0"/>
      <dgm:spPr/>
    </dgm:pt>
    <dgm:pt modelId="{E584AB35-CD05-3C4C-A203-46DBF2C27204}" type="pres">
      <dgm:prSet presAssocID="{D159A90C-D82A-4049-B4D3-F7B8ABEE82E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9D67446E-50C7-5B46-9159-88C1591D2DE1}" type="pres">
      <dgm:prSet presAssocID="{D159A90C-D82A-4049-B4D3-F7B8ABEE82ED}" presName="descendantText" presStyleLbl="alignAcc1" presStyleIdx="0" presStyleCnt="7">
        <dgm:presLayoutVars>
          <dgm:bulletEnabled val="1"/>
        </dgm:presLayoutVars>
      </dgm:prSet>
      <dgm:spPr/>
    </dgm:pt>
    <dgm:pt modelId="{8275DBB0-2628-9541-9F20-2B8D98DA74A2}" type="pres">
      <dgm:prSet presAssocID="{A21824C8-A1D8-B247-8D2E-1CABBDBDF49E}" presName="sp" presStyleCnt="0"/>
      <dgm:spPr/>
    </dgm:pt>
    <dgm:pt modelId="{137E644B-1D7C-EE45-A894-B05BE75BDFD0}" type="pres">
      <dgm:prSet presAssocID="{55385DFE-27B3-F14A-A01B-97FCFA9229C4}" presName="composite" presStyleCnt="0"/>
      <dgm:spPr/>
    </dgm:pt>
    <dgm:pt modelId="{606F8FF1-C684-354A-86A6-58A072021C7D}" type="pres">
      <dgm:prSet presAssocID="{55385DFE-27B3-F14A-A01B-97FCFA9229C4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2F9E0808-9F4A-AF4B-ADC1-6D3471EDF53D}" type="pres">
      <dgm:prSet presAssocID="{55385DFE-27B3-F14A-A01B-97FCFA9229C4}" presName="descendantText" presStyleLbl="alignAcc1" presStyleIdx="1" presStyleCnt="7">
        <dgm:presLayoutVars>
          <dgm:bulletEnabled val="1"/>
        </dgm:presLayoutVars>
      </dgm:prSet>
      <dgm:spPr/>
    </dgm:pt>
    <dgm:pt modelId="{5D7B2452-49F8-2D42-BAE6-48220CCDF934}" type="pres">
      <dgm:prSet presAssocID="{756C6C76-0415-A045-8949-FA19DE571AE9}" presName="sp" presStyleCnt="0"/>
      <dgm:spPr/>
    </dgm:pt>
    <dgm:pt modelId="{3A90E36E-247B-334B-A296-391CCE42D1CD}" type="pres">
      <dgm:prSet presAssocID="{04CD413A-06E9-BD4D-9CEA-43B44BA1F8FC}" presName="composite" presStyleCnt="0"/>
      <dgm:spPr/>
    </dgm:pt>
    <dgm:pt modelId="{57A4CBB7-3207-2142-9B3E-466CC9C5CABD}" type="pres">
      <dgm:prSet presAssocID="{04CD413A-06E9-BD4D-9CEA-43B44BA1F8FC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39DD340-C988-3549-BA63-5C1E0F7A6E3D}" type="pres">
      <dgm:prSet presAssocID="{04CD413A-06E9-BD4D-9CEA-43B44BA1F8FC}" presName="descendantText" presStyleLbl="alignAcc1" presStyleIdx="2" presStyleCnt="7">
        <dgm:presLayoutVars>
          <dgm:bulletEnabled val="1"/>
        </dgm:presLayoutVars>
      </dgm:prSet>
      <dgm:spPr/>
    </dgm:pt>
    <dgm:pt modelId="{CB7DEB22-8A6C-C84A-B331-1295A846B764}" type="pres">
      <dgm:prSet presAssocID="{3B950B70-CD4B-674C-940A-251280244533}" presName="sp" presStyleCnt="0"/>
      <dgm:spPr/>
    </dgm:pt>
    <dgm:pt modelId="{AB96646C-7943-E64A-AF88-35E6A46AA1DF}" type="pres">
      <dgm:prSet presAssocID="{928C5B02-2570-6C4C-AD92-F9AB9C058662}" presName="composite" presStyleCnt="0"/>
      <dgm:spPr/>
    </dgm:pt>
    <dgm:pt modelId="{05E81EFF-5960-F642-83E5-CFFE5C0D3B1F}" type="pres">
      <dgm:prSet presAssocID="{928C5B02-2570-6C4C-AD92-F9AB9C058662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08E13495-B58E-C142-9176-62103E2DD2F8}" type="pres">
      <dgm:prSet presAssocID="{928C5B02-2570-6C4C-AD92-F9AB9C058662}" presName="descendantText" presStyleLbl="alignAcc1" presStyleIdx="3" presStyleCnt="7">
        <dgm:presLayoutVars>
          <dgm:bulletEnabled val="1"/>
        </dgm:presLayoutVars>
      </dgm:prSet>
      <dgm:spPr/>
    </dgm:pt>
    <dgm:pt modelId="{01F3F54E-54DA-AE41-88C7-0012E7AA3887}" type="pres">
      <dgm:prSet presAssocID="{2360ABD3-0A42-B04E-9678-6ECF14E05A73}" presName="sp" presStyleCnt="0"/>
      <dgm:spPr/>
    </dgm:pt>
    <dgm:pt modelId="{B0AC72E0-3A61-344F-9D67-9D77A3DC01B7}" type="pres">
      <dgm:prSet presAssocID="{2030C878-323B-4642-9262-A607E08D3B54}" presName="composite" presStyleCnt="0"/>
      <dgm:spPr/>
    </dgm:pt>
    <dgm:pt modelId="{80BDEADD-D1A3-2543-8E8E-D0587A58F110}" type="pres">
      <dgm:prSet presAssocID="{2030C878-323B-4642-9262-A607E08D3B54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0AF3C2C2-0DC2-E840-A124-FC4B4C770A7E}" type="pres">
      <dgm:prSet presAssocID="{2030C878-323B-4642-9262-A607E08D3B54}" presName="descendantText" presStyleLbl="alignAcc1" presStyleIdx="4" presStyleCnt="7">
        <dgm:presLayoutVars>
          <dgm:bulletEnabled val="1"/>
        </dgm:presLayoutVars>
      </dgm:prSet>
      <dgm:spPr/>
    </dgm:pt>
    <dgm:pt modelId="{F3F78A1B-E599-904B-892A-AD0E2F868B66}" type="pres">
      <dgm:prSet presAssocID="{4E896DEB-5E06-A247-90A5-6576F5CBCE49}" presName="sp" presStyleCnt="0"/>
      <dgm:spPr/>
    </dgm:pt>
    <dgm:pt modelId="{8B9A2D59-DB14-AB41-8FA5-18DDB944B8FF}" type="pres">
      <dgm:prSet presAssocID="{9277D39B-F3D0-104D-BD88-86072990F61B}" presName="composite" presStyleCnt="0"/>
      <dgm:spPr/>
    </dgm:pt>
    <dgm:pt modelId="{09BD881A-14B4-FF4A-BD3A-0798D1888686}" type="pres">
      <dgm:prSet presAssocID="{9277D39B-F3D0-104D-BD88-86072990F61B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6F2EDF67-C025-904B-ABD9-288D572B022A}" type="pres">
      <dgm:prSet presAssocID="{9277D39B-F3D0-104D-BD88-86072990F61B}" presName="descendantText" presStyleLbl="alignAcc1" presStyleIdx="5" presStyleCnt="7">
        <dgm:presLayoutVars>
          <dgm:bulletEnabled val="1"/>
        </dgm:presLayoutVars>
      </dgm:prSet>
      <dgm:spPr/>
    </dgm:pt>
    <dgm:pt modelId="{0C1F0545-E08A-C440-83CB-C78221020440}" type="pres">
      <dgm:prSet presAssocID="{0FED68C8-32FB-2E45-8759-38A9D36F0D35}" presName="sp" presStyleCnt="0"/>
      <dgm:spPr/>
    </dgm:pt>
    <dgm:pt modelId="{0A85036C-1AA1-F942-8050-96637C10C4F1}" type="pres">
      <dgm:prSet presAssocID="{C832070E-F45E-7E4C-9748-067891BD092D}" presName="composite" presStyleCnt="0"/>
      <dgm:spPr/>
    </dgm:pt>
    <dgm:pt modelId="{AEA43BFA-489E-AD4C-B54A-E473A9E57613}" type="pres">
      <dgm:prSet presAssocID="{C832070E-F45E-7E4C-9748-067891BD092D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363CBAD8-CD14-D549-A471-B74818AAA481}" type="pres">
      <dgm:prSet presAssocID="{C832070E-F45E-7E4C-9748-067891BD092D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A202F909-C74C-0E43-9A64-B8AEEC8DB7BE}" type="presOf" srcId="{4436C6DC-8306-0345-BE37-5E597C7FACF5}" destId="{6F2EDF67-C025-904B-ABD9-288D572B022A}" srcOrd="0" destOrd="0" presId="urn:microsoft.com/office/officeart/2005/8/layout/chevron2"/>
    <dgm:cxn modelId="{977AEA11-BFAD-E044-844F-8742E098BA69}" srcId="{55385DFE-27B3-F14A-A01B-97FCFA9229C4}" destId="{0A8F612D-D183-5C40-8B53-53090D3C881E}" srcOrd="0" destOrd="0" parTransId="{C43EF51C-DBC2-9048-832E-2B0812DEA5A3}" sibTransId="{E584750C-7DBC-FF43-B0BF-1DC5A7346923}"/>
    <dgm:cxn modelId="{95D9A41B-E317-E242-AE0D-8F9DD97EF396}" srcId="{2030C878-323B-4642-9262-A607E08D3B54}" destId="{CBEA9541-F664-B043-B762-AD716A1271E1}" srcOrd="0" destOrd="0" parTransId="{18FAE800-F4B7-2644-9CF2-76022E971D1D}" sibTransId="{CD14EE67-41A1-E94E-8FF8-9E24293DFF8F}"/>
    <dgm:cxn modelId="{6869E31C-3DDA-B643-B7CE-1E879A12EB1B}" srcId="{04CD413A-06E9-BD4D-9CEA-43B44BA1F8FC}" destId="{EAE90DAF-D496-A442-8DF0-97B109A49E27}" srcOrd="0" destOrd="0" parTransId="{95B0BC7A-BCEC-CC4D-8ECD-7DE48BE12BDA}" sibTransId="{D8FBE8F0-BC82-A541-8AF5-AB8BB1F17500}"/>
    <dgm:cxn modelId="{80E43327-5F53-424C-BE1F-4876A6458EDF}" srcId="{528A1370-4477-5F4D-8A3C-7F0C7A7487AB}" destId="{C832070E-F45E-7E4C-9748-067891BD092D}" srcOrd="6" destOrd="0" parTransId="{333D2CD1-1B36-1742-94A2-E4B4944A17A7}" sibTransId="{5506379D-2E83-DF4B-BE51-39FFF1F4565E}"/>
    <dgm:cxn modelId="{4AD76837-7E42-E142-8CC0-99CF7E16C5B8}" srcId="{9277D39B-F3D0-104D-BD88-86072990F61B}" destId="{4436C6DC-8306-0345-BE37-5E597C7FACF5}" srcOrd="0" destOrd="0" parTransId="{081BE378-582C-2D4F-B078-201497D5557E}" sibTransId="{D5DE0C0D-0297-C344-88CA-7717C5C6F4EE}"/>
    <dgm:cxn modelId="{BE364B3B-B3B0-5444-BBD8-6BB035562E94}" type="presOf" srcId="{0A8F612D-D183-5C40-8B53-53090D3C881E}" destId="{2F9E0808-9F4A-AF4B-ADC1-6D3471EDF53D}" srcOrd="0" destOrd="0" presId="urn:microsoft.com/office/officeart/2005/8/layout/chevron2"/>
    <dgm:cxn modelId="{1F066E3E-3D03-C54F-987E-D3391F022BF6}" srcId="{528A1370-4477-5F4D-8A3C-7F0C7A7487AB}" destId="{2030C878-323B-4642-9262-A607E08D3B54}" srcOrd="4" destOrd="0" parTransId="{63329AE2-5C8B-C14F-A854-69755970DCE1}" sibTransId="{4E896DEB-5E06-A247-90A5-6576F5CBCE49}"/>
    <dgm:cxn modelId="{C7D21F5D-FF8B-2043-A6CC-6F6FAD750EBB}" srcId="{528A1370-4477-5F4D-8A3C-7F0C7A7487AB}" destId="{9277D39B-F3D0-104D-BD88-86072990F61B}" srcOrd="5" destOrd="0" parTransId="{8F951BF6-C369-FA49-A47C-9D9C34D270BC}" sibTransId="{0FED68C8-32FB-2E45-8759-38A9D36F0D35}"/>
    <dgm:cxn modelId="{EAFBE860-27E6-0547-A573-57CBF354D648}" srcId="{528A1370-4477-5F4D-8A3C-7F0C7A7487AB}" destId="{928C5B02-2570-6C4C-AD92-F9AB9C058662}" srcOrd="3" destOrd="0" parTransId="{F865896E-0C73-8640-BEC3-5FA22C76C464}" sibTransId="{2360ABD3-0A42-B04E-9678-6ECF14E05A73}"/>
    <dgm:cxn modelId="{312FF342-EA1E-9040-8FD7-5382189CC18B}" type="presOf" srcId="{EAE90DAF-D496-A442-8DF0-97B109A49E27}" destId="{D39DD340-C988-3549-BA63-5C1E0F7A6E3D}" srcOrd="0" destOrd="0" presId="urn:microsoft.com/office/officeart/2005/8/layout/chevron2"/>
    <dgm:cxn modelId="{814C7E4F-59E2-4743-B915-BDBC4A231196}" type="presOf" srcId="{9277D39B-F3D0-104D-BD88-86072990F61B}" destId="{09BD881A-14B4-FF4A-BD3A-0798D1888686}" srcOrd="0" destOrd="0" presId="urn:microsoft.com/office/officeart/2005/8/layout/chevron2"/>
    <dgm:cxn modelId="{F95CA771-61FB-F74E-9383-AABFC9467B06}" type="presOf" srcId="{C832070E-F45E-7E4C-9748-067891BD092D}" destId="{AEA43BFA-489E-AD4C-B54A-E473A9E57613}" srcOrd="0" destOrd="0" presId="urn:microsoft.com/office/officeart/2005/8/layout/chevron2"/>
    <dgm:cxn modelId="{1057A771-0FAF-EB44-BDB4-1A96FCF2E655}" srcId="{528A1370-4477-5F4D-8A3C-7F0C7A7487AB}" destId="{04CD413A-06E9-BD4D-9CEA-43B44BA1F8FC}" srcOrd="2" destOrd="0" parTransId="{4959807D-0313-F14D-B3EB-9298F22F9C3F}" sibTransId="{3B950B70-CD4B-674C-940A-251280244533}"/>
    <dgm:cxn modelId="{3E43878D-C5EA-B345-8592-F23DEB65CC41}" type="presOf" srcId="{04CD413A-06E9-BD4D-9CEA-43B44BA1F8FC}" destId="{57A4CBB7-3207-2142-9B3E-466CC9C5CABD}" srcOrd="0" destOrd="0" presId="urn:microsoft.com/office/officeart/2005/8/layout/chevron2"/>
    <dgm:cxn modelId="{D6693792-7E61-474E-A793-BA0420362081}" type="presOf" srcId="{9342C4CA-054F-B642-8A42-F9D2C2AFD8D5}" destId="{08E13495-B58E-C142-9176-62103E2DD2F8}" srcOrd="0" destOrd="0" presId="urn:microsoft.com/office/officeart/2005/8/layout/chevron2"/>
    <dgm:cxn modelId="{BD20AC92-412C-EB4E-AD6E-710246DA5BF4}" srcId="{928C5B02-2570-6C4C-AD92-F9AB9C058662}" destId="{9342C4CA-054F-B642-8A42-F9D2C2AFD8D5}" srcOrd="0" destOrd="0" parTransId="{FACBB8C7-D833-0B41-8EC7-05E327F86CD2}" sibTransId="{DBA76B96-A342-274D-9573-8041C6B260B6}"/>
    <dgm:cxn modelId="{47C018A8-DFA9-2A4B-9538-44A55C85B9E7}" type="presOf" srcId="{D159A90C-D82A-4049-B4D3-F7B8ABEE82ED}" destId="{E584AB35-CD05-3C4C-A203-46DBF2C27204}" srcOrd="0" destOrd="0" presId="urn:microsoft.com/office/officeart/2005/8/layout/chevron2"/>
    <dgm:cxn modelId="{436579A9-1605-B949-A805-C8769C593591}" srcId="{C832070E-F45E-7E4C-9748-067891BD092D}" destId="{0D98C5E9-5C30-E741-969A-85CA4BA3B0D2}" srcOrd="0" destOrd="0" parTransId="{8A1933AB-FDDC-A74E-8E0C-8A654F4159C0}" sibTransId="{9AAD7FC7-6BDF-8040-BB92-09E1E5C7AA96}"/>
    <dgm:cxn modelId="{63B15BAF-4F49-BC42-9487-28B3DD90D816}" srcId="{528A1370-4477-5F4D-8A3C-7F0C7A7487AB}" destId="{55385DFE-27B3-F14A-A01B-97FCFA9229C4}" srcOrd="1" destOrd="0" parTransId="{0B7BEF49-6749-664C-A3A9-4AF5D98E0400}" sibTransId="{756C6C76-0415-A045-8949-FA19DE571AE9}"/>
    <dgm:cxn modelId="{C3FC2CC3-C76D-0F44-8BCC-5C0CB8C24D1A}" type="presOf" srcId="{2030C878-323B-4642-9262-A607E08D3B54}" destId="{80BDEADD-D1A3-2543-8E8E-D0587A58F110}" srcOrd="0" destOrd="0" presId="urn:microsoft.com/office/officeart/2005/8/layout/chevron2"/>
    <dgm:cxn modelId="{07929AC9-E058-914D-BED2-47693A61406E}" type="presOf" srcId="{7015AF6A-5F2C-2D41-9BBB-5AB1B91445F6}" destId="{9D67446E-50C7-5B46-9159-88C1591D2DE1}" srcOrd="0" destOrd="0" presId="urn:microsoft.com/office/officeart/2005/8/layout/chevron2"/>
    <dgm:cxn modelId="{C7D585CB-48FD-A240-9547-290AC9B6B86A}" type="presOf" srcId="{0D98C5E9-5C30-E741-969A-85CA4BA3B0D2}" destId="{363CBAD8-CD14-D549-A471-B74818AAA481}" srcOrd="0" destOrd="0" presId="urn:microsoft.com/office/officeart/2005/8/layout/chevron2"/>
    <dgm:cxn modelId="{415F8BCE-9BC8-E548-9701-880CA32496F6}" type="presOf" srcId="{55385DFE-27B3-F14A-A01B-97FCFA9229C4}" destId="{606F8FF1-C684-354A-86A6-58A072021C7D}" srcOrd="0" destOrd="0" presId="urn:microsoft.com/office/officeart/2005/8/layout/chevron2"/>
    <dgm:cxn modelId="{24C94ADC-7360-D548-9EFF-2BF150E0344E}" type="presOf" srcId="{928C5B02-2570-6C4C-AD92-F9AB9C058662}" destId="{05E81EFF-5960-F642-83E5-CFFE5C0D3B1F}" srcOrd="0" destOrd="0" presId="urn:microsoft.com/office/officeart/2005/8/layout/chevron2"/>
    <dgm:cxn modelId="{A5F78FE1-02B1-B842-AA53-9245ABB9F16D}" srcId="{D159A90C-D82A-4049-B4D3-F7B8ABEE82ED}" destId="{7015AF6A-5F2C-2D41-9BBB-5AB1B91445F6}" srcOrd="0" destOrd="0" parTransId="{190E8533-2809-304D-BD7F-45D1E976FE17}" sibTransId="{DBBEA3FF-FCE6-6845-B07B-1079C194FD65}"/>
    <dgm:cxn modelId="{94D212E7-D38A-E147-BFBE-E504D4CBD3B5}" srcId="{528A1370-4477-5F4D-8A3C-7F0C7A7487AB}" destId="{D159A90C-D82A-4049-B4D3-F7B8ABEE82ED}" srcOrd="0" destOrd="0" parTransId="{65C7B26F-97CD-604A-A146-0FB1CBC0C2A2}" sibTransId="{A21824C8-A1D8-B247-8D2E-1CABBDBDF49E}"/>
    <dgm:cxn modelId="{795848E7-A8CE-1C42-847F-7122485AD833}" type="presOf" srcId="{528A1370-4477-5F4D-8A3C-7F0C7A7487AB}" destId="{D54D0E1B-9280-4341-9E7F-3B42F2E5505B}" srcOrd="0" destOrd="0" presId="urn:microsoft.com/office/officeart/2005/8/layout/chevron2"/>
    <dgm:cxn modelId="{AF095CEF-6FEC-6D43-BB50-7E228D9033B3}" type="presOf" srcId="{CBEA9541-F664-B043-B762-AD716A1271E1}" destId="{0AF3C2C2-0DC2-E840-A124-FC4B4C770A7E}" srcOrd="0" destOrd="0" presId="urn:microsoft.com/office/officeart/2005/8/layout/chevron2"/>
    <dgm:cxn modelId="{FDE833D5-62DE-C949-9018-7C58CAE839BC}" type="presParOf" srcId="{D54D0E1B-9280-4341-9E7F-3B42F2E5505B}" destId="{5E34B78D-3BA7-EF47-80FA-55A96C0D0B8E}" srcOrd="0" destOrd="0" presId="urn:microsoft.com/office/officeart/2005/8/layout/chevron2"/>
    <dgm:cxn modelId="{2F567FEA-0EBE-8E4D-89EF-AD1417800E4F}" type="presParOf" srcId="{5E34B78D-3BA7-EF47-80FA-55A96C0D0B8E}" destId="{E584AB35-CD05-3C4C-A203-46DBF2C27204}" srcOrd="0" destOrd="0" presId="urn:microsoft.com/office/officeart/2005/8/layout/chevron2"/>
    <dgm:cxn modelId="{0C6D4F77-E7C3-4247-88F4-76A001A71A0A}" type="presParOf" srcId="{5E34B78D-3BA7-EF47-80FA-55A96C0D0B8E}" destId="{9D67446E-50C7-5B46-9159-88C1591D2DE1}" srcOrd="1" destOrd="0" presId="urn:microsoft.com/office/officeart/2005/8/layout/chevron2"/>
    <dgm:cxn modelId="{92BCCF13-6B59-EF47-994A-1D4D030AE7AF}" type="presParOf" srcId="{D54D0E1B-9280-4341-9E7F-3B42F2E5505B}" destId="{8275DBB0-2628-9541-9F20-2B8D98DA74A2}" srcOrd="1" destOrd="0" presId="urn:microsoft.com/office/officeart/2005/8/layout/chevron2"/>
    <dgm:cxn modelId="{A4B91D47-DB5F-AE4B-ADAE-0BED167B6997}" type="presParOf" srcId="{D54D0E1B-9280-4341-9E7F-3B42F2E5505B}" destId="{137E644B-1D7C-EE45-A894-B05BE75BDFD0}" srcOrd="2" destOrd="0" presId="urn:microsoft.com/office/officeart/2005/8/layout/chevron2"/>
    <dgm:cxn modelId="{EC2A886A-F915-0B4A-A81F-471AD35E6991}" type="presParOf" srcId="{137E644B-1D7C-EE45-A894-B05BE75BDFD0}" destId="{606F8FF1-C684-354A-86A6-58A072021C7D}" srcOrd="0" destOrd="0" presId="urn:microsoft.com/office/officeart/2005/8/layout/chevron2"/>
    <dgm:cxn modelId="{78B46202-F791-3B49-8D80-2CE29E3F9D92}" type="presParOf" srcId="{137E644B-1D7C-EE45-A894-B05BE75BDFD0}" destId="{2F9E0808-9F4A-AF4B-ADC1-6D3471EDF53D}" srcOrd="1" destOrd="0" presId="urn:microsoft.com/office/officeart/2005/8/layout/chevron2"/>
    <dgm:cxn modelId="{32A25F49-1288-3F43-80BA-BE29B38DF96A}" type="presParOf" srcId="{D54D0E1B-9280-4341-9E7F-3B42F2E5505B}" destId="{5D7B2452-49F8-2D42-BAE6-48220CCDF934}" srcOrd="3" destOrd="0" presId="urn:microsoft.com/office/officeart/2005/8/layout/chevron2"/>
    <dgm:cxn modelId="{CD046E22-9F43-6844-8980-1F9D4869FDF8}" type="presParOf" srcId="{D54D0E1B-9280-4341-9E7F-3B42F2E5505B}" destId="{3A90E36E-247B-334B-A296-391CCE42D1CD}" srcOrd="4" destOrd="0" presId="urn:microsoft.com/office/officeart/2005/8/layout/chevron2"/>
    <dgm:cxn modelId="{6737ED0E-4D14-E44B-85FA-BA70969C4091}" type="presParOf" srcId="{3A90E36E-247B-334B-A296-391CCE42D1CD}" destId="{57A4CBB7-3207-2142-9B3E-466CC9C5CABD}" srcOrd="0" destOrd="0" presId="urn:microsoft.com/office/officeart/2005/8/layout/chevron2"/>
    <dgm:cxn modelId="{02F4A9DE-E6A4-364D-A98E-0C2208C61C96}" type="presParOf" srcId="{3A90E36E-247B-334B-A296-391CCE42D1CD}" destId="{D39DD340-C988-3549-BA63-5C1E0F7A6E3D}" srcOrd="1" destOrd="0" presId="urn:microsoft.com/office/officeart/2005/8/layout/chevron2"/>
    <dgm:cxn modelId="{332746C6-F139-8D4F-A6CC-F2205CE49E19}" type="presParOf" srcId="{D54D0E1B-9280-4341-9E7F-3B42F2E5505B}" destId="{CB7DEB22-8A6C-C84A-B331-1295A846B764}" srcOrd="5" destOrd="0" presId="urn:microsoft.com/office/officeart/2005/8/layout/chevron2"/>
    <dgm:cxn modelId="{68128AB1-F213-B640-B9E7-4FDCDFA11158}" type="presParOf" srcId="{D54D0E1B-9280-4341-9E7F-3B42F2E5505B}" destId="{AB96646C-7943-E64A-AF88-35E6A46AA1DF}" srcOrd="6" destOrd="0" presId="urn:microsoft.com/office/officeart/2005/8/layout/chevron2"/>
    <dgm:cxn modelId="{F4410472-0D54-8649-8246-37B1CED877BF}" type="presParOf" srcId="{AB96646C-7943-E64A-AF88-35E6A46AA1DF}" destId="{05E81EFF-5960-F642-83E5-CFFE5C0D3B1F}" srcOrd="0" destOrd="0" presId="urn:microsoft.com/office/officeart/2005/8/layout/chevron2"/>
    <dgm:cxn modelId="{620A2E29-F49B-2F46-852B-62438AE4CF5B}" type="presParOf" srcId="{AB96646C-7943-E64A-AF88-35E6A46AA1DF}" destId="{08E13495-B58E-C142-9176-62103E2DD2F8}" srcOrd="1" destOrd="0" presId="urn:microsoft.com/office/officeart/2005/8/layout/chevron2"/>
    <dgm:cxn modelId="{4E37D69D-9194-9544-B095-AC264F34BEA4}" type="presParOf" srcId="{D54D0E1B-9280-4341-9E7F-3B42F2E5505B}" destId="{01F3F54E-54DA-AE41-88C7-0012E7AA3887}" srcOrd="7" destOrd="0" presId="urn:microsoft.com/office/officeart/2005/8/layout/chevron2"/>
    <dgm:cxn modelId="{868F3F29-661F-DF45-B3BF-8CD9D697D389}" type="presParOf" srcId="{D54D0E1B-9280-4341-9E7F-3B42F2E5505B}" destId="{B0AC72E0-3A61-344F-9D67-9D77A3DC01B7}" srcOrd="8" destOrd="0" presId="urn:microsoft.com/office/officeart/2005/8/layout/chevron2"/>
    <dgm:cxn modelId="{70FCC962-8D07-334D-8A07-D4F3BD8241F5}" type="presParOf" srcId="{B0AC72E0-3A61-344F-9D67-9D77A3DC01B7}" destId="{80BDEADD-D1A3-2543-8E8E-D0587A58F110}" srcOrd="0" destOrd="0" presId="urn:microsoft.com/office/officeart/2005/8/layout/chevron2"/>
    <dgm:cxn modelId="{0C3B28DA-6DEE-7948-9719-EA1AD73CADF3}" type="presParOf" srcId="{B0AC72E0-3A61-344F-9D67-9D77A3DC01B7}" destId="{0AF3C2C2-0DC2-E840-A124-FC4B4C770A7E}" srcOrd="1" destOrd="0" presId="urn:microsoft.com/office/officeart/2005/8/layout/chevron2"/>
    <dgm:cxn modelId="{A1709A8F-8363-7248-8199-B75A1063D23F}" type="presParOf" srcId="{D54D0E1B-9280-4341-9E7F-3B42F2E5505B}" destId="{F3F78A1B-E599-904B-892A-AD0E2F868B66}" srcOrd="9" destOrd="0" presId="urn:microsoft.com/office/officeart/2005/8/layout/chevron2"/>
    <dgm:cxn modelId="{339C778A-E47B-3441-9199-BB9B3B3F1162}" type="presParOf" srcId="{D54D0E1B-9280-4341-9E7F-3B42F2E5505B}" destId="{8B9A2D59-DB14-AB41-8FA5-18DDB944B8FF}" srcOrd="10" destOrd="0" presId="urn:microsoft.com/office/officeart/2005/8/layout/chevron2"/>
    <dgm:cxn modelId="{4F80109B-0CDE-BF40-9695-236D8BF42CC1}" type="presParOf" srcId="{8B9A2D59-DB14-AB41-8FA5-18DDB944B8FF}" destId="{09BD881A-14B4-FF4A-BD3A-0798D1888686}" srcOrd="0" destOrd="0" presId="urn:microsoft.com/office/officeart/2005/8/layout/chevron2"/>
    <dgm:cxn modelId="{59D5F7FA-7C6E-7F41-86BE-90009B2D6B77}" type="presParOf" srcId="{8B9A2D59-DB14-AB41-8FA5-18DDB944B8FF}" destId="{6F2EDF67-C025-904B-ABD9-288D572B022A}" srcOrd="1" destOrd="0" presId="urn:microsoft.com/office/officeart/2005/8/layout/chevron2"/>
    <dgm:cxn modelId="{6344B0F7-2329-F747-BD0E-8C63875F719C}" type="presParOf" srcId="{D54D0E1B-9280-4341-9E7F-3B42F2E5505B}" destId="{0C1F0545-E08A-C440-83CB-C78221020440}" srcOrd="11" destOrd="0" presId="urn:microsoft.com/office/officeart/2005/8/layout/chevron2"/>
    <dgm:cxn modelId="{C2E087CC-8326-8E4B-B332-1D627272FAD6}" type="presParOf" srcId="{D54D0E1B-9280-4341-9E7F-3B42F2E5505B}" destId="{0A85036C-1AA1-F942-8050-96637C10C4F1}" srcOrd="12" destOrd="0" presId="urn:microsoft.com/office/officeart/2005/8/layout/chevron2"/>
    <dgm:cxn modelId="{5FDF5835-D2E6-E54E-B3A8-E6D041B39050}" type="presParOf" srcId="{0A85036C-1AA1-F942-8050-96637C10C4F1}" destId="{AEA43BFA-489E-AD4C-B54A-E473A9E57613}" srcOrd="0" destOrd="0" presId="urn:microsoft.com/office/officeart/2005/8/layout/chevron2"/>
    <dgm:cxn modelId="{B56340E4-1686-8346-9E1E-FF10041F4E21}" type="presParOf" srcId="{0A85036C-1AA1-F942-8050-96637C10C4F1}" destId="{363CBAD8-CD14-D549-A471-B74818AAA4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4974D-AFE8-1844-A402-D5B05B849315}" type="doc">
      <dgm:prSet loTypeId="urn:microsoft.com/office/officeart/2005/8/layout/chevron1" loCatId="process" qsTypeId="urn:microsoft.com/office/officeart/2005/8/quickstyle/simple4" qsCatId="simple" csTypeId="urn:microsoft.com/office/officeart/2005/8/colors/accent1_2#8" csCatId="accent1" phldr="1"/>
      <dgm:spPr/>
    </dgm:pt>
    <dgm:pt modelId="{B52968C9-AEAF-4E4C-AA1C-2DC657A2B3D0}">
      <dgm:prSet phldrT="[Text]"/>
      <dgm:spPr/>
      <dgm:t>
        <a:bodyPr/>
        <a:lstStyle/>
        <a:p>
          <a:r>
            <a:rPr lang="en-NZ" dirty="0"/>
            <a:t>Search</a:t>
          </a:r>
          <a:endParaRPr lang="en-US" dirty="0"/>
        </a:p>
      </dgm:t>
    </dgm:pt>
    <dgm:pt modelId="{CE7EE588-93C5-B040-9BB4-F13B85441D37}" type="parTrans" cxnId="{2DCDEF29-1110-5B4A-8F5E-049EEA60CE49}">
      <dgm:prSet/>
      <dgm:spPr/>
      <dgm:t>
        <a:bodyPr/>
        <a:lstStyle/>
        <a:p>
          <a:endParaRPr lang="en-US"/>
        </a:p>
      </dgm:t>
    </dgm:pt>
    <dgm:pt modelId="{474CC80F-8B83-A84B-96CB-C89A28218C1A}" type="sibTrans" cxnId="{2DCDEF29-1110-5B4A-8F5E-049EEA60CE49}">
      <dgm:prSet/>
      <dgm:spPr/>
      <dgm:t>
        <a:bodyPr/>
        <a:lstStyle/>
        <a:p>
          <a:endParaRPr lang="en-US"/>
        </a:p>
      </dgm:t>
    </dgm:pt>
    <dgm:pt modelId="{AD18459B-4532-A345-B11E-249B324F746B}">
      <dgm:prSet/>
      <dgm:spPr/>
      <dgm:t>
        <a:bodyPr/>
        <a:lstStyle/>
        <a:p>
          <a:r>
            <a:rPr lang="en-NZ"/>
            <a:t>Create files</a:t>
          </a:r>
          <a:endParaRPr lang="en-NZ" dirty="0"/>
        </a:p>
      </dgm:t>
    </dgm:pt>
    <dgm:pt modelId="{3D5C1B55-84A9-814F-83C9-244D6AE7C72F}" type="parTrans" cxnId="{F605CBE2-88E2-CE44-B13C-FB67605BB91B}">
      <dgm:prSet/>
      <dgm:spPr/>
      <dgm:t>
        <a:bodyPr/>
        <a:lstStyle/>
        <a:p>
          <a:endParaRPr lang="en-US"/>
        </a:p>
      </dgm:t>
    </dgm:pt>
    <dgm:pt modelId="{E208305A-61F2-5B40-9F9F-182B3F643C94}" type="sibTrans" cxnId="{F605CBE2-88E2-CE44-B13C-FB67605BB91B}">
      <dgm:prSet/>
      <dgm:spPr/>
      <dgm:t>
        <a:bodyPr/>
        <a:lstStyle/>
        <a:p>
          <a:endParaRPr lang="en-US"/>
        </a:p>
      </dgm:t>
    </dgm:pt>
    <dgm:pt modelId="{B9653BE5-A59B-274F-8953-64C4902F2E3A}">
      <dgm:prSet/>
      <dgm:spPr/>
      <dgm:t>
        <a:bodyPr/>
        <a:lstStyle/>
        <a:p>
          <a:r>
            <a:rPr lang="en-NZ"/>
            <a:t>Delete files</a:t>
          </a:r>
          <a:endParaRPr lang="en-NZ" dirty="0"/>
        </a:p>
      </dgm:t>
    </dgm:pt>
    <dgm:pt modelId="{4D9BE09E-E718-4E44-AC13-DE8355F75BA6}" type="parTrans" cxnId="{FC8BE9E8-0DEC-B942-8D60-816108CFE5A1}">
      <dgm:prSet/>
      <dgm:spPr/>
      <dgm:t>
        <a:bodyPr/>
        <a:lstStyle/>
        <a:p>
          <a:endParaRPr lang="en-US"/>
        </a:p>
      </dgm:t>
    </dgm:pt>
    <dgm:pt modelId="{B936E034-4F03-B84D-8312-BD18B0075748}" type="sibTrans" cxnId="{FC8BE9E8-0DEC-B942-8D60-816108CFE5A1}">
      <dgm:prSet/>
      <dgm:spPr/>
      <dgm:t>
        <a:bodyPr/>
        <a:lstStyle/>
        <a:p>
          <a:endParaRPr lang="en-US"/>
        </a:p>
      </dgm:t>
    </dgm:pt>
    <dgm:pt modelId="{24E34E05-1341-974B-8095-4C02F48B38C4}">
      <dgm:prSet/>
      <dgm:spPr/>
      <dgm:t>
        <a:bodyPr/>
        <a:lstStyle/>
        <a:p>
          <a:r>
            <a:rPr lang="en-NZ"/>
            <a:t>List directory</a:t>
          </a:r>
          <a:endParaRPr lang="en-NZ" dirty="0"/>
        </a:p>
      </dgm:t>
    </dgm:pt>
    <dgm:pt modelId="{2DBFC34A-03DA-E948-B40E-16FAC00A6DD6}" type="parTrans" cxnId="{5AD972C6-79B7-1747-9122-A1AED91CDAED}">
      <dgm:prSet/>
      <dgm:spPr/>
      <dgm:t>
        <a:bodyPr/>
        <a:lstStyle/>
        <a:p>
          <a:endParaRPr lang="en-US"/>
        </a:p>
      </dgm:t>
    </dgm:pt>
    <dgm:pt modelId="{8EB23DD0-60B3-FB47-ADA6-7674ABDBBEA6}" type="sibTrans" cxnId="{5AD972C6-79B7-1747-9122-A1AED91CDAED}">
      <dgm:prSet/>
      <dgm:spPr/>
      <dgm:t>
        <a:bodyPr/>
        <a:lstStyle/>
        <a:p>
          <a:endParaRPr lang="en-US"/>
        </a:p>
      </dgm:t>
    </dgm:pt>
    <dgm:pt modelId="{DADB38E5-B574-E744-A826-3966454B75EE}">
      <dgm:prSet/>
      <dgm:spPr/>
      <dgm:t>
        <a:bodyPr/>
        <a:lstStyle/>
        <a:p>
          <a:r>
            <a:rPr lang="en-NZ"/>
            <a:t>Update directory</a:t>
          </a:r>
          <a:endParaRPr lang="en-NZ" dirty="0"/>
        </a:p>
      </dgm:t>
    </dgm:pt>
    <dgm:pt modelId="{3A123BBE-5078-824F-8FC4-759DC30407A2}" type="parTrans" cxnId="{97A770F6-78A0-E741-847D-41A026993AF4}">
      <dgm:prSet/>
      <dgm:spPr/>
      <dgm:t>
        <a:bodyPr/>
        <a:lstStyle/>
        <a:p>
          <a:endParaRPr lang="en-US"/>
        </a:p>
      </dgm:t>
    </dgm:pt>
    <dgm:pt modelId="{3401F76A-83AD-E244-A4DF-2C7CFCC21469}" type="sibTrans" cxnId="{97A770F6-78A0-E741-847D-41A026993AF4}">
      <dgm:prSet/>
      <dgm:spPr/>
      <dgm:t>
        <a:bodyPr/>
        <a:lstStyle/>
        <a:p>
          <a:endParaRPr lang="en-US"/>
        </a:p>
      </dgm:t>
    </dgm:pt>
    <dgm:pt modelId="{308CCA7D-773D-CE43-8815-C3755BE391A9}" type="pres">
      <dgm:prSet presAssocID="{2534974D-AFE8-1844-A402-D5B05B849315}" presName="Name0" presStyleCnt="0">
        <dgm:presLayoutVars>
          <dgm:dir/>
          <dgm:animLvl val="lvl"/>
          <dgm:resizeHandles val="exact"/>
        </dgm:presLayoutVars>
      </dgm:prSet>
      <dgm:spPr/>
    </dgm:pt>
    <dgm:pt modelId="{2A17D098-156B-2546-91B5-EB717F87B6F0}" type="pres">
      <dgm:prSet presAssocID="{B52968C9-AEAF-4E4C-AA1C-2DC657A2B3D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084772-E1C5-E94E-8D6C-DA6F1628B758}" type="pres">
      <dgm:prSet presAssocID="{474CC80F-8B83-A84B-96CB-C89A28218C1A}" presName="parTxOnlySpace" presStyleCnt="0"/>
      <dgm:spPr/>
    </dgm:pt>
    <dgm:pt modelId="{E08C861E-7205-6948-8F3C-9B4FC2C0BE0D}" type="pres">
      <dgm:prSet presAssocID="{AD18459B-4532-A345-B11E-249B324F746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0EEC17B-7237-D042-85BE-A23B7D8FEB43}" type="pres">
      <dgm:prSet presAssocID="{E208305A-61F2-5B40-9F9F-182B3F643C94}" presName="parTxOnlySpace" presStyleCnt="0"/>
      <dgm:spPr/>
    </dgm:pt>
    <dgm:pt modelId="{27817D0E-CF0E-284C-AE79-D01208B9CCAC}" type="pres">
      <dgm:prSet presAssocID="{B9653BE5-A59B-274F-8953-64C4902F2E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AF0503E-FC28-7046-AB84-0D9B6F65D347}" type="pres">
      <dgm:prSet presAssocID="{B936E034-4F03-B84D-8312-BD18B0075748}" presName="parTxOnlySpace" presStyleCnt="0"/>
      <dgm:spPr/>
    </dgm:pt>
    <dgm:pt modelId="{7C0D7984-AA89-B54D-8DB3-5B6201C4C76B}" type="pres">
      <dgm:prSet presAssocID="{24E34E05-1341-974B-8095-4C02F48B38C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B0388FC-3751-E64C-8AC4-8B59D72C8663}" type="pres">
      <dgm:prSet presAssocID="{8EB23DD0-60B3-FB47-ADA6-7674ABDBBEA6}" presName="parTxOnlySpace" presStyleCnt="0"/>
      <dgm:spPr/>
    </dgm:pt>
    <dgm:pt modelId="{BF68B8FE-85CE-ED42-9F2E-9A2A3F0B4517}" type="pres">
      <dgm:prSet presAssocID="{DADB38E5-B574-E744-A826-3966454B75E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95F618-001E-A94E-B8C2-D347C414432E}" type="presOf" srcId="{24E34E05-1341-974B-8095-4C02F48B38C4}" destId="{7C0D7984-AA89-B54D-8DB3-5B6201C4C76B}" srcOrd="0" destOrd="0" presId="urn:microsoft.com/office/officeart/2005/8/layout/chevron1"/>
    <dgm:cxn modelId="{2DCDEF29-1110-5B4A-8F5E-049EEA60CE49}" srcId="{2534974D-AFE8-1844-A402-D5B05B849315}" destId="{B52968C9-AEAF-4E4C-AA1C-2DC657A2B3D0}" srcOrd="0" destOrd="0" parTransId="{CE7EE588-93C5-B040-9BB4-F13B85441D37}" sibTransId="{474CC80F-8B83-A84B-96CB-C89A28218C1A}"/>
    <dgm:cxn modelId="{3D702933-4A74-E44B-8AC7-FDE0E240E3EE}" type="presOf" srcId="{2534974D-AFE8-1844-A402-D5B05B849315}" destId="{308CCA7D-773D-CE43-8815-C3755BE391A9}" srcOrd="0" destOrd="0" presId="urn:microsoft.com/office/officeart/2005/8/layout/chevron1"/>
    <dgm:cxn modelId="{A6A51D90-A93F-BF40-B5AE-31DB181A93FB}" type="presOf" srcId="{AD18459B-4532-A345-B11E-249B324F746B}" destId="{E08C861E-7205-6948-8F3C-9B4FC2C0BE0D}" srcOrd="0" destOrd="0" presId="urn:microsoft.com/office/officeart/2005/8/layout/chevron1"/>
    <dgm:cxn modelId="{1654D991-9C7D-6E46-9A8E-02993F4DA7C6}" type="presOf" srcId="{B52968C9-AEAF-4E4C-AA1C-2DC657A2B3D0}" destId="{2A17D098-156B-2546-91B5-EB717F87B6F0}" srcOrd="0" destOrd="0" presId="urn:microsoft.com/office/officeart/2005/8/layout/chevron1"/>
    <dgm:cxn modelId="{7A9A54B5-4C9D-994E-AA26-90D6F5926E9A}" type="presOf" srcId="{B9653BE5-A59B-274F-8953-64C4902F2E3A}" destId="{27817D0E-CF0E-284C-AE79-D01208B9CCAC}" srcOrd="0" destOrd="0" presId="urn:microsoft.com/office/officeart/2005/8/layout/chevron1"/>
    <dgm:cxn modelId="{5AD972C6-79B7-1747-9122-A1AED91CDAED}" srcId="{2534974D-AFE8-1844-A402-D5B05B849315}" destId="{24E34E05-1341-974B-8095-4C02F48B38C4}" srcOrd="3" destOrd="0" parTransId="{2DBFC34A-03DA-E948-B40E-16FAC00A6DD6}" sibTransId="{8EB23DD0-60B3-FB47-ADA6-7674ABDBBEA6}"/>
    <dgm:cxn modelId="{F605CBE2-88E2-CE44-B13C-FB67605BB91B}" srcId="{2534974D-AFE8-1844-A402-D5B05B849315}" destId="{AD18459B-4532-A345-B11E-249B324F746B}" srcOrd="1" destOrd="0" parTransId="{3D5C1B55-84A9-814F-83C9-244D6AE7C72F}" sibTransId="{E208305A-61F2-5B40-9F9F-182B3F643C94}"/>
    <dgm:cxn modelId="{FC8BE9E8-0DEC-B942-8D60-816108CFE5A1}" srcId="{2534974D-AFE8-1844-A402-D5B05B849315}" destId="{B9653BE5-A59B-274F-8953-64C4902F2E3A}" srcOrd="2" destOrd="0" parTransId="{4D9BE09E-E718-4E44-AC13-DE8355F75BA6}" sibTransId="{B936E034-4F03-B84D-8312-BD18B0075748}"/>
    <dgm:cxn modelId="{FEC41EE9-9D3A-1644-AA1C-FF100369EB46}" type="presOf" srcId="{DADB38E5-B574-E744-A826-3966454B75EE}" destId="{BF68B8FE-85CE-ED42-9F2E-9A2A3F0B4517}" srcOrd="0" destOrd="0" presId="urn:microsoft.com/office/officeart/2005/8/layout/chevron1"/>
    <dgm:cxn modelId="{97A770F6-78A0-E741-847D-41A026993AF4}" srcId="{2534974D-AFE8-1844-A402-D5B05B849315}" destId="{DADB38E5-B574-E744-A826-3966454B75EE}" srcOrd="4" destOrd="0" parTransId="{3A123BBE-5078-824F-8FC4-759DC30407A2}" sibTransId="{3401F76A-83AD-E244-A4DF-2C7CFCC21469}"/>
    <dgm:cxn modelId="{65FF0BF2-7D35-F94B-BAAF-F57CECDE3987}" type="presParOf" srcId="{308CCA7D-773D-CE43-8815-C3755BE391A9}" destId="{2A17D098-156B-2546-91B5-EB717F87B6F0}" srcOrd="0" destOrd="0" presId="urn:microsoft.com/office/officeart/2005/8/layout/chevron1"/>
    <dgm:cxn modelId="{744DFD9A-01D2-3D4D-A925-8D137E281ABB}" type="presParOf" srcId="{308CCA7D-773D-CE43-8815-C3755BE391A9}" destId="{A0084772-E1C5-E94E-8D6C-DA6F1628B758}" srcOrd="1" destOrd="0" presId="urn:microsoft.com/office/officeart/2005/8/layout/chevron1"/>
    <dgm:cxn modelId="{10F41844-0001-6143-AD94-E1128ED54024}" type="presParOf" srcId="{308CCA7D-773D-CE43-8815-C3755BE391A9}" destId="{E08C861E-7205-6948-8F3C-9B4FC2C0BE0D}" srcOrd="2" destOrd="0" presId="urn:microsoft.com/office/officeart/2005/8/layout/chevron1"/>
    <dgm:cxn modelId="{B984A5A5-6297-CF45-9936-5D6AF748712C}" type="presParOf" srcId="{308CCA7D-773D-CE43-8815-C3755BE391A9}" destId="{E0EEC17B-7237-D042-85BE-A23B7D8FEB43}" srcOrd="3" destOrd="0" presId="urn:microsoft.com/office/officeart/2005/8/layout/chevron1"/>
    <dgm:cxn modelId="{B91B8E7A-89CE-894A-8AAA-7B0289C1E834}" type="presParOf" srcId="{308CCA7D-773D-CE43-8815-C3755BE391A9}" destId="{27817D0E-CF0E-284C-AE79-D01208B9CCAC}" srcOrd="4" destOrd="0" presId="urn:microsoft.com/office/officeart/2005/8/layout/chevron1"/>
    <dgm:cxn modelId="{17467EAA-72C1-E042-BF17-23B6C2AA5A0B}" type="presParOf" srcId="{308CCA7D-773D-CE43-8815-C3755BE391A9}" destId="{8AF0503E-FC28-7046-AB84-0D9B6F65D347}" srcOrd="5" destOrd="0" presId="urn:microsoft.com/office/officeart/2005/8/layout/chevron1"/>
    <dgm:cxn modelId="{63985C97-693E-3C44-89E7-8AFC091D8C3C}" type="presParOf" srcId="{308CCA7D-773D-CE43-8815-C3755BE391A9}" destId="{7C0D7984-AA89-B54D-8DB3-5B6201C4C76B}" srcOrd="6" destOrd="0" presId="urn:microsoft.com/office/officeart/2005/8/layout/chevron1"/>
    <dgm:cxn modelId="{53E8D7E7-76BB-C34B-9BA2-F77A1126626E}" type="presParOf" srcId="{308CCA7D-773D-CE43-8815-C3755BE391A9}" destId="{AB0388FC-3751-E64C-8AC4-8B59D72C8663}" srcOrd="7" destOrd="0" presId="urn:microsoft.com/office/officeart/2005/8/layout/chevron1"/>
    <dgm:cxn modelId="{21F81215-6204-2A49-8579-F4EDDBBF830C}" type="presParOf" srcId="{308CCA7D-773D-CE43-8815-C3755BE391A9}" destId="{BF68B8FE-85CE-ED42-9F2E-9A2A3F0B451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8D8486-3EB8-1844-A83F-1B65E5AAEF9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AFE521DF-9232-4B45-85EF-6C0D498D3962}">
      <dgm:prSet/>
      <dgm:spPr/>
      <dgm:t>
        <a:bodyPr/>
        <a:lstStyle/>
        <a:p>
          <a:pPr rtl="0"/>
          <a:r>
            <a:rPr lang="en-US" dirty="0"/>
            <a:t>Two issues arise when allowing files to be shared among a number of users:</a:t>
          </a:r>
        </a:p>
      </dgm:t>
    </dgm:pt>
    <dgm:pt modelId="{75AD38B5-2872-5F48-8C24-9B41334C34F0}" type="parTrans" cxnId="{1B189275-1B5E-194F-989F-45E0CE472E6D}">
      <dgm:prSet/>
      <dgm:spPr/>
      <dgm:t>
        <a:bodyPr/>
        <a:lstStyle/>
        <a:p>
          <a:endParaRPr lang="en-US"/>
        </a:p>
      </dgm:t>
    </dgm:pt>
    <dgm:pt modelId="{33D61C5C-AA12-B04E-B9C9-60D9AB9DD9ED}" type="sibTrans" cxnId="{1B189275-1B5E-194F-989F-45E0CE472E6D}">
      <dgm:prSet/>
      <dgm:spPr/>
      <dgm:t>
        <a:bodyPr/>
        <a:lstStyle/>
        <a:p>
          <a:endParaRPr lang="en-US"/>
        </a:p>
      </dgm:t>
    </dgm:pt>
    <dgm:pt modelId="{E724B505-F8CD-1A48-87BE-82E57734541A}">
      <dgm:prSet custT="1"/>
      <dgm:spPr/>
      <dgm:t>
        <a:bodyPr/>
        <a:lstStyle/>
        <a:p>
          <a:pPr rtl="0"/>
          <a:r>
            <a:rPr lang="en-US" sz="2300" dirty="0"/>
            <a:t>access rights</a:t>
          </a:r>
        </a:p>
      </dgm:t>
    </dgm:pt>
    <dgm:pt modelId="{344E96D3-3E12-1046-AFEC-842F41B5087E}" type="parTrans" cxnId="{B5CC7F78-4F2B-AF43-B303-6A04E5D7926A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376556D9-A63B-8F43-B16D-D60DA0836F6E}" type="sibTrans" cxnId="{B5CC7F78-4F2B-AF43-B303-6A04E5D7926A}">
      <dgm:prSet/>
      <dgm:spPr/>
      <dgm:t>
        <a:bodyPr/>
        <a:lstStyle/>
        <a:p>
          <a:endParaRPr lang="en-US"/>
        </a:p>
      </dgm:t>
    </dgm:pt>
    <dgm:pt modelId="{2AD08979-F257-8A4E-84F3-B4FDB1DFB463}">
      <dgm:prSet custT="1"/>
      <dgm:spPr/>
      <dgm:t>
        <a:bodyPr/>
        <a:lstStyle/>
        <a:p>
          <a:pPr rtl="0"/>
          <a:r>
            <a:rPr lang="en-US" sz="2300" dirty="0"/>
            <a:t>management of simultaneous access</a:t>
          </a:r>
        </a:p>
      </dgm:t>
    </dgm:pt>
    <dgm:pt modelId="{75D36A71-8D95-FE4B-A642-A20023B9F5EC}" type="parTrans" cxnId="{BB15BBF7-C443-D744-B598-3602FA4BA2E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7EC9A167-1205-4345-8C60-BA1E50289E05}" type="sibTrans" cxnId="{BB15BBF7-C443-D744-B598-3602FA4BA2E5}">
      <dgm:prSet/>
      <dgm:spPr/>
      <dgm:t>
        <a:bodyPr/>
        <a:lstStyle/>
        <a:p>
          <a:endParaRPr lang="en-US"/>
        </a:p>
      </dgm:t>
    </dgm:pt>
    <dgm:pt modelId="{846759D4-9623-EF47-B28E-9171390077D3}" type="pres">
      <dgm:prSet presAssocID="{7D8D8486-3EB8-1844-A83F-1B65E5AAEF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56C1BB-180F-5940-9716-EF9EFBD79957}" type="pres">
      <dgm:prSet presAssocID="{AFE521DF-9232-4B45-85EF-6C0D498D3962}" presName="hierRoot1" presStyleCnt="0"/>
      <dgm:spPr/>
    </dgm:pt>
    <dgm:pt modelId="{A76908B4-85DA-6848-9671-A54A9A25F185}" type="pres">
      <dgm:prSet presAssocID="{AFE521DF-9232-4B45-85EF-6C0D498D3962}" presName="composite" presStyleCnt="0"/>
      <dgm:spPr/>
    </dgm:pt>
    <dgm:pt modelId="{F423F480-3513-CD40-A6E5-5355CE84696A}" type="pres">
      <dgm:prSet presAssocID="{AFE521DF-9232-4B45-85EF-6C0D498D3962}" presName="background" presStyleLbl="node0" presStyleIdx="0" presStyleCnt="1"/>
      <dgm:spPr/>
    </dgm:pt>
    <dgm:pt modelId="{4CC33283-D7AE-9046-9A4B-3DC738CAB55F}" type="pres">
      <dgm:prSet presAssocID="{AFE521DF-9232-4B45-85EF-6C0D498D3962}" presName="text" presStyleLbl="fgAcc0" presStyleIdx="0" presStyleCnt="1">
        <dgm:presLayoutVars>
          <dgm:chPref val="3"/>
        </dgm:presLayoutVars>
      </dgm:prSet>
      <dgm:spPr/>
    </dgm:pt>
    <dgm:pt modelId="{E5089297-4596-8A45-B833-A0DD823E4ADA}" type="pres">
      <dgm:prSet presAssocID="{AFE521DF-9232-4B45-85EF-6C0D498D3962}" presName="hierChild2" presStyleCnt="0"/>
      <dgm:spPr/>
    </dgm:pt>
    <dgm:pt modelId="{2E67F3DC-7AAD-334B-992A-3EEB2B8B89E6}" type="pres">
      <dgm:prSet presAssocID="{344E96D3-3E12-1046-AFEC-842F41B5087E}" presName="Name10" presStyleLbl="parChTrans1D2" presStyleIdx="0" presStyleCnt="2"/>
      <dgm:spPr/>
    </dgm:pt>
    <dgm:pt modelId="{F92F4DDF-369B-5144-9EF2-F89976500B5A}" type="pres">
      <dgm:prSet presAssocID="{E724B505-F8CD-1A48-87BE-82E57734541A}" presName="hierRoot2" presStyleCnt="0"/>
      <dgm:spPr/>
    </dgm:pt>
    <dgm:pt modelId="{3502B233-A33E-4B44-82BB-3B76E30ABFDA}" type="pres">
      <dgm:prSet presAssocID="{E724B505-F8CD-1A48-87BE-82E57734541A}" presName="composite2" presStyleCnt="0"/>
      <dgm:spPr/>
    </dgm:pt>
    <dgm:pt modelId="{35BDA6AF-0199-D049-BE7F-3FB9F5D50133}" type="pres">
      <dgm:prSet presAssocID="{E724B505-F8CD-1A48-87BE-82E57734541A}" presName="background2" presStyleLbl="node2" presStyleIdx="0" presStyleCnt="2"/>
      <dgm:spPr/>
    </dgm:pt>
    <dgm:pt modelId="{6578B974-B14E-1E4A-82BB-2DCCB80CC6AF}" type="pres">
      <dgm:prSet presAssocID="{E724B505-F8CD-1A48-87BE-82E57734541A}" presName="text2" presStyleLbl="fgAcc2" presStyleIdx="0" presStyleCnt="2">
        <dgm:presLayoutVars>
          <dgm:chPref val="3"/>
        </dgm:presLayoutVars>
      </dgm:prSet>
      <dgm:spPr/>
    </dgm:pt>
    <dgm:pt modelId="{624C1B6B-EEEB-A644-9050-53DECAEA0EB1}" type="pres">
      <dgm:prSet presAssocID="{E724B505-F8CD-1A48-87BE-82E57734541A}" presName="hierChild3" presStyleCnt="0"/>
      <dgm:spPr/>
    </dgm:pt>
    <dgm:pt modelId="{36197221-EA41-8A48-8D00-8B8043E785AE}" type="pres">
      <dgm:prSet presAssocID="{75D36A71-8D95-FE4B-A642-A20023B9F5EC}" presName="Name10" presStyleLbl="parChTrans1D2" presStyleIdx="1" presStyleCnt="2"/>
      <dgm:spPr/>
    </dgm:pt>
    <dgm:pt modelId="{8BF316F4-011F-5649-A305-B4F45E837943}" type="pres">
      <dgm:prSet presAssocID="{2AD08979-F257-8A4E-84F3-B4FDB1DFB463}" presName="hierRoot2" presStyleCnt="0"/>
      <dgm:spPr/>
    </dgm:pt>
    <dgm:pt modelId="{1DFF6BBF-B5B9-3446-B57A-4FD21C11B0E8}" type="pres">
      <dgm:prSet presAssocID="{2AD08979-F257-8A4E-84F3-B4FDB1DFB463}" presName="composite2" presStyleCnt="0"/>
      <dgm:spPr/>
    </dgm:pt>
    <dgm:pt modelId="{0B38DFC1-EE9B-1B4C-863F-D6EA17CD5D12}" type="pres">
      <dgm:prSet presAssocID="{2AD08979-F257-8A4E-84F3-B4FDB1DFB463}" presName="background2" presStyleLbl="node2" presStyleIdx="1" presStyleCnt="2"/>
      <dgm:spPr/>
    </dgm:pt>
    <dgm:pt modelId="{5E4CC9B4-9AEF-9744-9B8C-06254393E26C}" type="pres">
      <dgm:prSet presAssocID="{2AD08979-F257-8A4E-84F3-B4FDB1DFB463}" presName="text2" presStyleLbl="fgAcc2" presStyleIdx="1" presStyleCnt="2">
        <dgm:presLayoutVars>
          <dgm:chPref val="3"/>
        </dgm:presLayoutVars>
      </dgm:prSet>
      <dgm:spPr/>
    </dgm:pt>
    <dgm:pt modelId="{55C5BB7B-2C40-2C47-87EC-E56490DE1ACD}" type="pres">
      <dgm:prSet presAssocID="{2AD08979-F257-8A4E-84F3-B4FDB1DFB463}" presName="hierChild3" presStyleCnt="0"/>
      <dgm:spPr/>
    </dgm:pt>
  </dgm:ptLst>
  <dgm:cxnLst>
    <dgm:cxn modelId="{222FBB21-8E8C-9A46-A3DA-F5745C1A6BFC}" type="presOf" srcId="{AFE521DF-9232-4B45-85EF-6C0D498D3962}" destId="{4CC33283-D7AE-9046-9A4B-3DC738CAB55F}" srcOrd="0" destOrd="0" presId="urn:microsoft.com/office/officeart/2005/8/layout/hierarchy1"/>
    <dgm:cxn modelId="{151D7B75-370C-FF48-AA50-F7000A70F1BD}" type="presOf" srcId="{75D36A71-8D95-FE4B-A642-A20023B9F5EC}" destId="{36197221-EA41-8A48-8D00-8B8043E785AE}" srcOrd="0" destOrd="0" presId="urn:microsoft.com/office/officeart/2005/8/layout/hierarchy1"/>
    <dgm:cxn modelId="{1B189275-1B5E-194F-989F-45E0CE472E6D}" srcId="{7D8D8486-3EB8-1844-A83F-1B65E5AAEF92}" destId="{AFE521DF-9232-4B45-85EF-6C0D498D3962}" srcOrd="0" destOrd="0" parTransId="{75AD38B5-2872-5F48-8C24-9B41334C34F0}" sibTransId="{33D61C5C-AA12-B04E-B9C9-60D9AB9DD9ED}"/>
    <dgm:cxn modelId="{B5CC7F78-4F2B-AF43-B303-6A04E5D7926A}" srcId="{AFE521DF-9232-4B45-85EF-6C0D498D3962}" destId="{E724B505-F8CD-1A48-87BE-82E57734541A}" srcOrd="0" destOrd="0" parTransId="{344E96D3-3E12-1046-AFEC-842F41B5087E}" sibTransId="{376556D9-A63B-8F43-B16D-D60DA0836F6E}"/>
    <dgm:cxn modelId="{2B9F8897-6AE9-1249-9C92-7B2BC6743025}" type="presOf" srcId="{7D8D8486-3EB8-1844-A83F-1B65E5AAEF92}" destId="{846759D4-9623-EF47-B28E-9171390077D3}" srcOrd="0" destOrd="0" presId="urn:microsoft.com/office/officeart/2005/8/layout/hierarchy1"/>
    <dgm:cxn modelId="{AFC171CE-8295-EA4C-ABB4-9A5E74C8806D}" type="presOf" srcId="{2AD08979-F257-8A4E-84F3-B4FDB1DFB463}" destId="{5E4CC9B4-9AEF-9744-9B8C-06254393E26C}" srcOrd="0" destOrd="0" presId="urn:microsoft.com/office/officeart/2005/8/layout/hierarchy1"/>
    <dgm:cxn modelId="{CA7EDBCF-BCF7-F44F-B69F-00BD94F18D44}" type="presOf" srcId="{E724B505-F8CD-1A48-87BE-82E57734541A}" destId="{6578B974-B14E-1E4A-82BB-2DCCB80CC6AF}" srcOrd="0" destOrd="0" presId="urn:microsoft.com/office/officeart/2005/8/layout/hierarchy1"/>
    <dgm:cxn modelId="{23EE6DEF-2CE6-0E4A-BD96-FAD6FA5EF021}" type="presOf" srcId="{344E96D3-3E12-1046-AFEC-842F41B5087E}" destId="{2E67F3DC-7AAD-334B-992A-3EEB2B8B89E6}" srcOrd="0" destOrd="0" presId="urn:microsoft.com/office/officeart/2005/8/layout/hierarchy1"/>
    <dgm:cxn modelId="{BB15BBF7-C443-D744-B598-3602FA4BA2E5}" srcId="{AFE521DF-9232-4B45-85EF-6C0D498D3962}" destId="{2AD08979-F257-8A4E-84F3-B4FDB1DFB463}" srcOrd="1" destOrd="0" parTransId="{75D36A71-8D95-FE4B-A642-A20023B9F5EC}" sibTransId="{7EC9A167-1205-4345-8C60-BA1E50289E05}"/>
    <dgm:cxn modelId="{75004A6E-FDB4-E445-B6C4-F595C1136A95}" type="presParOf" srcId="{846759D4-9623-EF47-B28E-9171390077D3}" destId="{0756C1BB-180F-5940-9716-EF9EFBD79957}" srcOrd="0" destOrd="0" presId="urn:microsoft.com/office/officeart/2005/8/layout/hierarchy1"/>
    <dgm:cxn modelId="{4B9F53BE-4AB9-EC40-B58D-B89469991B57}" type="presParOf" srcId="{0756C1BB-180F-5940-9716-EF9EFBD79957}" destId="{A76908B4-85DA-6848-9671-A54A9A25F185}" srcOrd="0" destOrd="0" presId="urn:microsoft.com/office/officeart/2005/8/layout/hierarchy1"/>
    <dgm:cxn modelId="{5AB11A6B-B32F-F644-A25D-B595A763A873}" type="presParOf" srcId="{A76908B4-85DA-6848-9671-A54A9A25F185}" destId="{F423F480-3513-CD40-A6E5-5355CE84696A}" srcOrd="0" destOrd="0" presId="urn:microsoft.com/office/officeart/2005/8/layout/hierarchy1"/>
    <dgm:cxn modelId="{A42B3945-49B0-904D-B192-263760A455F8}" type="presParOf" srcId="{A76908B4-85DA-6848-9671-A54A9A25F185}" destId="{4CC33283-D7AE-9046-9A4B-3DC738CAB55F}" srcOrd="1" destOrd="0" presId="urn:microsoft.com/office/officeart/2005/8/layout/hierarchy1"/>
    <dgm:cxn modelId="{F402D231-A48B-0F44-8172-128B8ABA3E12}" type="presParOf" srcId="{0756C1BB-180F-5940-9716-EF9EFBD79957}" destId="{E5089297-4596-8A45-B833-A0DD823E4ADA}" srcOrd="1" destOrd="0" presId="urn:microsoft.com/office/officeart/2005/8/layout/hierarchy1"/>
    <dgm:cxn modelId="{4A5728DA-3F84-6A4F-8E39-9697D947FF15}" type="presParOf" srcId="{E5089297-4596-8A45-B833-A0DD823E4ADA}" destId="{2E67F3DC-7AAD-334B-992A-3EEB2B8B89E6}" srcOrd="0" destOrd="0" presId="urn:microsoft.com/office/officeart/2005/8/layout/hierarchy1"/>
    <dgm:cxn modelId="{292B303F-C55F-5347-BC21-B03EB40211A5}" type="presParOf" srcId="{E5089297-4596-8A45-B833-A0DD823E4ADA}" destId="{F92F4DDF-369B-5144-9EF2-F89976500B5A}" srcOrd="1" destOrd="0" presId="urn:microsoft.com/office/officeart/2005/8/layout/hierarchy1"/>
    <dgm:cxn modelId="{51958DD6-8111-9D42-8456-17B46775141D}" type="presParOf" srcId="{F92F4DDF-369B-5144-9EF2-F89976500B5A}" destId="{3502B233-A33E-4B44-82BB-3B76E30ABFDA}" srcOrd="0" destOrd="0" presId="urn:microsoft.com/office/officeart/2005/8/layout/hierarchy1"/>
    <dgm:cxn modelId="{AEB5069C-F1FB-4F4D-8C2F-EC3EC6828274}" type="presParOf" srcId="{3502B233-A33E-4B44-82BB-3B76E30ABFDA}" destId="{35BDA6AF-0199-D049-BE7F-3FB9F5D50133}" srcOrd="0" destOrd="0" presId="urn:microsoft.com/office/officeart/2005/8/layout/hierarchy1"/>
    <dgm:cxn modelId="{0DE4EAEC-C700-804E-97AD-47C111080544}" type="presParOf" srcId="{3502B233-A33E-4B44-82BB-3B76E30ABFDA}" destId="{6578B974-B14E-1E4A-82BB-2DCCB80CC6AF}" srcOrd="1" destOrd="0" presId="urn:microsoft.com/office/officeart/2005/8/layout/hierarchy1"/>
    <dgm:cxn modelId="{526D56A9-1563-FC43-810C-77E45039101C}" type="presParOf" srcId="{F92F4DDF-369B-5144-9EF2-F89976500B5A}" destId="{624C1B6B-EEEB-A644-9050-53DECAEA0EB1}" srcOrd="1" destOrd="0" presId="urn:microsoft.com/office/officeart/2005/8/layout/hierarchy1"/>
    <dgm:cxn modelId="{76C9A2B1-0AF7-6542-BA7A-BC0AB75FC8C1}" type="presParOf" srcId="{E5089297-4596-8A45-B833-A0DD823E4ADA}" destId="{36197221-EA41-8A48-8D00-8B8043E785AE}" srcOrd="2" destOrd="0" presId="urn:microsoft.com/office/officeart/2005/8/layout/hierarchy1"/>
    <dgm:cxn modelId="{BD838C6B-1723-A540-926F-AC8BC7961B6F}" type="presParOf" srcId="{E5089297-4596-8A45-B833-A0DD823E4ADA}" destId="{8BF316F4-011F-5649-A305-B4F45E837943}" srcOrd="3" destOrd="0" presId="urn:microsoft.com/office/officeart/2005/8/layout/hierarchy1"/>
    <dgm:cxn modelId="{A0A8ECF4-8797-264E-A00B-A5FBFADC6742}" type="presParOf" srcId="{8BF316F4-011F-5649-A305-B4F45E837943}" destId="{1DFF6BBF-B5B9-3446-B57A-4FD21C11B0E8}" srcOrd="0" destOrd="0" presId="urn:microsoft.com/office/officeart/2005/8/layout/hierarchy1"/>
    <dgm:cxn modelId="{24F90BD7-E32E-D44D-9106-63ED0B2C1FB1}" type="presParOf" srcId="{1DFF6BBF-B5B9-3446-B57A-4FD21C11B0E8}" destId="{0B38DFC1-EE9B-1B4C-863F-D6EA17CD5D12}" srcOrd="0" destOrd="0" presId="urn:microsoft.com/office/officeart/2005/8/layout/hierarchy1"/>
    <dgm:cxn modelId="{FD6A19F5-FFF8-ED44-B743-829059862754}" type="presParOf" srcId="{1DFF6BBF-B5B9-3446-B57A-4FD21C11B0E8}" destId="{5E4CC9B4-9AEF-9744-9B8C-06254393E26C}" srcOrd="1" destOrd="0" presId="urn:microsoft.com/office/officeart/2005/8/layout/hierarchy1"/>
    <dgm:cxn modelId="{321FDDFB-FACB-9E4E-8CFF-9D165079990F}" type="presParOf" srcId="{8BF316F4-011F-5649-A305-B4F45E837943}" destId="{55C5BB7B-2C40-2C47-87EC-E56490DE1A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93919C-1D9B-6E49-BF5E-0A3355A91797}" type="doc">
      <dgm:prSet loTypeId="urn:microsoft.com/office/officeart/2005/8/layout/lProcess2" loCatId="list" qsTypeId="urn:microsoft.com/office/officeart/2005/8/quickstyle/simple4" qsCatId="simple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CF21BD14-417D-8D4F-BC62-5BF48B87965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Owner</a:t>
          </a:r>
        </a:p>
      </dgm:t>
    </dgm:pt>
    <dgm:pt modelId="{A46BB1F8-9B53-CA48-97DB-B30D32D226ED}" type="parTrans" cxnId="{2CF1D543-FBC7-FC4D-A9F0-8400C68C2D7D}">
      <dgm:prSet/>
      <dgm:spPr/>
      <dgm:t>
        <a:bodyPr/>
        <a:lstStyle/>
        <a:p>
          <a:endParaRPr lang="en-US"/>
        </a:p>
      </dgm:t>
    </dgm:pt>
    <dgm:pt modelId="{50A9F612-138F-BF49-9EDD-E6ECB680AFC4}" type="sibTrans" cxnId="{2CF1D543-FBC7-FC4D-A9F0-8400C68C2D7D}">
      <dgm:prSet/>
      <dgm:spPr/>
      <dgm:t>
        <a:bodyPr/>
        <a:lstStyle/>
        <a:p>
          <a:endParaRPr lang="en-US"/>
        </a:p>
      </dgm:t>
    </dgm:pt>
    <dgm:pt modelId="{A603242B-43B6-4E4C-91C9-7205218C91B0}">
      <dgm:prSet/>
      <dgm:spPr/>
      <dgm:t>
        <a:bodyPr/>
        <a:lstStyle/>
        <a:p>
          <a:pPr rtl="0"/>
          <a:r>
            <a:rPr lang="en-US" dirty="0"/>
            <a:t>usually the initial creator of the file</a:t>
          </a:r>
        </a:p>
      </dgm:t>
    </dgm:pt>
    <dgm:pt modelId="{5AB44090-3AFF-9846-931C-F964E218ADA5}" type="parTrans" cxnId="{69E23E84-91CF-174F-8A9D-39BC4227D630}">
      <dgm:prSet/>
      <dgm:spPr/>
      <dgm:t>
        <a:bodyPr/>
        <a:lstStyle/>
        <a:p>
          <a:endParaRPr lang="en-US"/>
        </a:p>
      </dgm:t>
    </dgm:pt>
    <dgm:pt modelId="{006DA7F2-3C91-0440-BD35-24E3EBB31C20}" type="sibTrans" cxnId="{69E23E84-91CF-174F-8A9D-39BC4227D630}">
      <dgm:prSet/>
      <dgm:spPr/>
      <dgm:t>
        <a:bodyPr/>
        <a:lstStyle/>
        <a:p>
          <a:endParaRPr lang="en-US"/>
        </a:p>
      </dgm:t>
    </dgm:pt>
    <dgm:pt modelId="{B0473776-61E3-7340-8EEC-394158E4A7DB}">
      <dgm:prSet/>
      <dgm:spPr/>
      <dgm:t>
        <a:bodyPr/>
        <a:lstStyle/>
        <a:p>
          <a:pPr rtl="0"/>
          <a:r>
            <a:rPr lang="en-US" dirty="0"/>
            <a:t>has full rights</a:t>
          </a:r>
        </a:p>
      </dgm:t>
    </dgm:pt>
    <dgm:pt modelId="{164E48EE-39C8-CB4C-AFB2-3E51A4FA9FE7}" type="parTrans" cxnId="{FB6AA683-E30D-F64C-8B03-7F62FCEFC95F}">
      <dgm:prSet/>
      <dgm:spPr/>
      <dgm:t>
        <a:bodyPr/>
        <a:lstStyle/>
        <a:p>
          <a:endParaRPr lang="en-US"/>
        </a:p>
      </dgm:t>
    </dgm:pt>
    <dgm:pt modelId="{57353DB4-BE49-1143-9F85-168723B68B64}" type="sibTrans" cxnId="{FB6AA683-E30D-F64C-8B03-7F62FCEFC95F}">
      <dgm:prSet/>
      <dgm:spPr/>
      <dgm:t>
        <a:bodyPr/>
        <a:lstStyle/>
        <a:p>
          <a:endParaRPr lang="en-US"/>
        </a:p>
      </dgm:t>
    </dgm:pt>
    <dgm:pt modelId="{33A1D786-0135-1840-A144-60F79287C4C3}">
      <dgm:prSet/>
      <dgm:spPr/>
      <dgm:t>
        <a:bodyPr/>
        <a:lstStyle/>
        <a:p>
          <a:pPr rtl="0"/>
          <a:r>
            <a:rPr lang="en-US" dirty="0"/>
            <a:t>may grant rights to others</a:t>
          </a:r>
        </a:p>
      </dgm:t>
    </dgm:pt>
    <dgm:pt modelId="{61EA1BC1-D78C-F648-AFDD-AB82E3AA0AF1}" type="parTrans" cxnId="{24D4D4B1-3C89-7449-A02C-2B0D15107585}">
      <dgm:prSet/>
      <dgm:spPr/>
      <dgm:t>
        <a:bodyPr/>
        <a:lstStyle/>
        <a:p>
          <a:endParaRPr lang="en-US"/>
        </a:p>
      </dgm:t>
    </dgm:pt>
    <dgm:pt modelId="{19D05B34-A950-484A-ADC7-A7F4D51F2440}" type="sibTrans" cxnId="{24D4D4B1-3C89-7449-A02C-2B0D15107585}">
      <dgm:prSet/>
      <dgm:spPr/>
      <dgm:t>
        <a:bodyPr/>
        <a:lstStyle/>
        <a:p>
          <a:endParaRPr lang="en-US"/>
        </a:p>
      </dgm:t>
    </dgm:pt>
    <dgm:pt modelId="{E6C0D814-757F-8345-A227-BB7EEB0F50D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Specific Users</a:t>
          </a:r>
        </a:p>
      </dgm:t>
    </dgm:pt>
    <dgm:pt modelId="{7645BBE5-8985-3240-80FA-D4624622DCB1}" type="parTrans" cxnId="{C44D0D29-C98E-B140-80D6-6F3058F7B826}">
      <dgm:prSet/>
      <dgm:spPr/>
      <dgm:t>
        <a:bodyPr/>
        <a:lstStyle/>
        <a:p>
          <a:endParaRPr lang="en-US"/>
        </a:p>
      </dgm:t>
    </dgm:pt>
    <dgm:pt modelId="{C650CC52-18D0-FD4E-9FC6-1AE790A8A491}" type="sibTrans" cxnId="{C44D0D29-C98E-B140-80D6-6F3058F7B826}">
      <dgm:prSet/>
      <dgm:spPr/>
      <dgm:t>
        <a:bodyPr/>
        <a:lstStyle/>
        <a:p>
          <a:endParaRPr lang="en-US"/>
        </a:p>
      </dgm:t>
    </dgm:pt>
    <dgm:pt modelId="{6E5F1D12-3B1A-CC47-A263-EB1EBF1BF4D4}">
      <dgm:prSet/>
      <dgm:spPr/>
      <dgm:t>
        <a:bodyPr/>
        <a:lstStyle/>
        <a:p>
          <a:pPr rtl="0"/>
          <a:r>
            <a:rPr lang="en-US" dirty="0"/>
            <a:t>individual users who are designated by user ID</a:t>
          </a:r>
        </a:p>
      </dgm:t>
    </dgm:pt>
    <dgm:pt modelId="{56EAF750-C9A1-C742-9010-429D44EB2D59}" type="parTrans" cxnId="{3ABF8B90-99DA-0340-87E8-E627324BFD62}">
      <dgm:prSet/>
      <dgm:spPr/>
      <dgm:t>
        <a:bodyPr/>
        <a:lstStyle/>
        <a:p>
          <a:endParaRPr lang="en-US"/>
        </a:p>
      </dgm:t>
    </dgm:pt>
    <dgm:pt modelId="{A9DBCFFF-F957-4C4F-9AB2-EE4A10512DC2}" type="sibTrans" cxnId="{3ABF8B90-99DA-0340-87E8-E627324BFD62}">
      <dgm:prSet/>
      <dgm:spPr/>
      <dgm:t>
        <a:bodyPr/>
        <a:lstStyle/>
        <a:p>
          <a:endParaRPr lang="en-US"/>
        </a:p>
      </dgm:t>
    </dgm:pt>
    <dgm:pt modelId="{3671FA88-3286-DC49-ABF1-C8162697F34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User Groups</a:t>
          </a:r>
        </a:p>
      </dgm:t>
    </dgm:pt>
    <dgm:pt modelId="{BB2A68C9-D312-9D4B-BB8F-DB5584C40407}" type="parTrans" cxnId="{8D8CD3DF-F5D4-A642-963D-59E139EC62C4}">
      <dgm:prSet/>
      <dgm:spPr/>
      <dgm:t>
        <a:bodyPr/>
        <a:lstStyle/>
        <a:p>
          <a:endParaRPr lang="en-US"/>
        </a:p>
      </dgm:t>
    </dgm:pt>
    <dgm:pt modelId="{AF29CE4C-83CF-DE40-BA1D-640A1C593411}" type="sibTrans" cxnId="{8D8CD3DF-F5D4-A642-963D-59E139EC62C4}">
      <dgm:prSet/>
      <dgm:spPr/>
      <dgm:t>
        <a:bodyPr/>
        <a:lstStyle/>
        <a:p>
          <a:endParaRPr lang="en-US"/>
        </a:p>
      </dgm:t>
    </dgm:pt>
    <dgm:pt modelId="{DD19B491-5E34-2046-847C-2F5B4DA1D2B7}">
      <dgm:prSet/>
      <dgm:spPr/>
      <dgm:t>
        <a:bodyPr/>
        <a:lstStyle/>
        <a:p>
          <a:pPr rtl="0"/>
          <a:r>
            <a:rPr lang="en-US" dirty="0"/>
            <a:t>a set of users who are not individually defined</a:t>
          </a:r>
        </a:p>
      </dgm:t>
    </dgm:pt>
    <dgm:pt modelId="{6A9464C0-48BD-3D4E-BD78-B68870DBF488}" type="parTrans" cxnId="{4ED96A00-E998-6A44-830B-F7D0ED3DBD77}">
      <dgm:prSet/>
      <dgm:spPr/>
      <dgm:t>
        <a:bodyPr/>
        <a:lstStyle/>
        <a:p>
          <a:endParaRPr lang="en-US"/>
        </a:p>
      </dgm:t>
    </dgm:pt>
    <dgm:pt modelId="{E68E0B85-8FF0-8845-B254-DEFA27867CF2}" type="sibTrans" cxnId="{4ED96A00-E998-6A44-830B-F7D0ED3DBD77}">
      <dgm:prSet/>
      <dgm:spPr/>
      <dgm:t>
        <a:bodyPr/>
        <a:lstStyle/>
        <a:p>
          <a:endParaRPr lang="en-US"/>
        </a:p>
      </dgm:t>
    </dgm:pt>
    <dgm:pt modelId="{6B1B1558-07C3-2B49-BA29-9B7E88E37A9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All</a:t>
          </a:r>
        </a:p>
      </dgm:t>
    </dgm:pt>
    <dgm:pt modelId="{D8A8C0D0-99AF-884F-BBC3-966983A68A71}" type="parTrans" cxnId="{8FDE51AE-BEF3-6348-9BFF-B3E54A07A98C}">
      <dgm:prSet/>
      <dgm:spPr/>
      <dgm:t>
        <a:bodyPr/>
        <a:lstStyle/>
        <a:p>
          <a:endParaRPr lang="en-US"/>
        </a:p>
      </dgm:t>
    </dgm:pt>
    <dgm:pt modelId="{03D0A936-D56E-7046-9167-2464C693678A}" type="sibTrans" cxnId="{8FDE51AE-BEF3-6348-9BFF-B3E54A07A98C}">
      <dgm:prSet/>
      <dgm:spPr/>
      <dgm:t>
        <a:bodyPr/>
        <a:lstStyle/>
        <a:p>
          <a:endParaRPr lang="en-US"/>
        </a:p>
      </dgm:t>
    </dgm:pt>
    <dgm:pt modelId="{9AE6645A-6ECA-4843-ABE1-605EBDA1E90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all users who have access to this system</a:t>
          </a:r>
        </a:p>
      </dgm:t>
    </dgm:pt>
    <dgm:pt modelId="{76B3E83C-D6B0-E645-AB24-2BB2EDDCD627}" type="parTrans" cxnId="{D9DB21E9-A437-4242-B5AF-01608A606408}">
      <dgm:prSet/>
      <dgm:spPr/>
      <dgm:t>
        <a:bodyPr/>
        <a:lstStyle/>
        <a:p>
          <a:endParaRPr lang="en-US"/>
        </a:p>
      </dgm:t>
    </dgm:pt>
    <dgm:pt modelId="{6BE289D3-CE5D-8F41-87C2-1A7838F2B8AF}" type="sibTrans" cxnId="{D9DB21E9-A437-4242-B5AF-01608A606408}">
      <dgm:prSet/>
      <dgm:spPr/>
      <dgm:t>
        <a:bodyPr/>
        <a:lstStyle/>
        <a:p>
          <a:endParaRPr lang="en-US"/>
        </a:p>
      </dgm:t>
    </dgm:pt>
    <dgm:pt modelId="{A321E58C-11AC-404A-AE93-405052BF935A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these are public files</a:t>
          </a:r>
        </a:p>
      </dgm:t>
    </dgm:pt>
    <dgm:pt modelId="{B6C2C2C6-946F-064F-BA6C-4A39D9135414}" type="parTrans" cxnId="{1AEACDD0-0608-D546-ADF1-9F4714C7DBFF}">
      <dgm:prSet/>
      <dgm:spPr/>
      <dgm:t>
        <a:bodyPr/>
        <a:lstStyle/>
        <a:p>
          <a:endParaRPr lang="en-US"/>
        </a:p>
      </dgm:t>
    </dgm:pt>
    <dgm:pt modelId="{CEC52F11-F014-944F-BC2D-BE4083102E25}" type="sibTrans" cxnId="{1AEACDD0-0608-D546-ADF1-9F4714C7DBFF}">
      <dgm:prSet/>
      <dgm:spPr/>
      <dgm:t>
        <a:bodyPr/>
        <a:lstStyle/>
        <a:p>
          <a:endParaRPr lang="en-US"/>
        </a:p>
      </dgm:t>
    </dgm:pt>
    <dgm:pt modelId="{D79B48FD-E7EB-4641-89F2-D5D2AE13E41F}" type="pres">
      <dgm:prSet presAssocID="{4193919C-1D9B-6E49-BF5E-0A3355A91797}" presName="theList" presStyleCnt="0">
        <dgm:presLayoutVars>
          <dgm:dir/>
          <dgm:animLvl val="lvl"/>
          <dgm:resizeHandles val="exact"/>
        </dgm:presLayoutVars>
      </dgm:prSet>
      <dgm:spPr/>
    </dgm:pt>
    <dgm:pt modelId="{CEDC65A7-957A-7546-86F5-39D89F9A595D}" type="pres">
      <dgm:prSet presAssocID="{CF21BD14-417D-8D4F-BC62-5BF48B879651}" presName="compNode" presStyleCnt="0"/>
      <dgm:spPr/>
    </dgm:pt>
    <dgm:pt modelId="{86441846-E8DF-1545-BFDA-F94AE887182A}" type="pres">
      <dgm:prSet presAssocID="{CF21BD14-417D-8D4F-BC62-5BF48B879651}" presName="aNode" presStyleLbl="bgShp" presStyleIdx="0" presStyleCnt="4"/>
      <dgm:spPr/>
    </dgm:pt>
    <dgm:pt modelId="{A0ACE1D8-DD05-654B-A17E-B0F2EAFB5184}" type="pres">
      <dgm:prSet presAssocID="{CF21BD14-417D-8D4F-BC62-5BF48B879651}" presName="textNode" presStyleLbl="bgShp" presStyleIdx="0" presStyleCnt="4"/>
      <dgm:spPr/>
    </dgm:pt>
    <dgm:pt modelId="{20DF83BE-7F07-F644-9E2C-A3867C191E02}" type="pres">
      <dgm:prSet presAssocID="{CF21BD14-417D-8D4F-BC62-5BF48B879651}" presName="compChildNode" presStyleCnt="0"/>
      <dgm:spPr/>
    </dgm:pt>
    <dgm:pt modelId="{53E0D880-1BED-DD41-9FBC-1B904F8375F6}" type="pres">
      <dgm:prSet presAssocID="{CF21BD14-417D-8D4F-BC62-5BF48B879651}" presName="theInnerList" presStyleCnt="0"/>
      <dgm:spPr/>
    </dgm:pt>
    <dgm:pt modelId="{648E4223-BB38-E146-B305-BDBCD4F06ACC}" type="pres">
      <dgm:prSet presAssocID="{A603242B-43B6-4E4C-91C9-7205218C91B0}" presName="childNode" presStyleLbl="node1" presStyleIdx="0" presStyleCnt="7">
        <dgm:presLayoutVars>
          <dgm:bulletEnabled val="1"/>
        </dgm:presLayoutVars>
      </dgm:prSet>
      <dgm:spPr/>
    </dgm:pt>
    <dgm:pt modelId="{0384A2BA-A8F6-574C-8267-4705DBD2D9DC}" type="pres">
      <dgm:prSet presAssocID="{A603242B-43B6-4E4C-91C9-7205218C91B0}" presName="aSpace2" presStyleCnt="0"/>
      <dgm:spPr/>
    </dgm:pt>
    <dgm:pt modelId="{D88DA2BC-3588-E841-8E55-38A091B56E6F}" type="pres">
      <dgm:prSet presAssocID="{B0473776-61E3-7340-8EEC-394158E4A7DB}" presName="childNode" presStyleLbl="node1" presStyleIdx="1" presStyleCnt="7">
        <dgm:presLayoutVars>
          <dgm:bulletEnabled val="1"/>
        </dgm:presLayoutVars>
      </dgm:prSet>
      <dgm:spPr/>
    </dgm:pt>
    <dgm:pt modelId="{C3565448-D8A0-0A43-B576-FA1349FB0506}" type="pres">
      <dgm:prSet presAssocID="{B0473776-61E3-7340-8EEC-394158E4A7DB}" presName="aSpace2" presStyleCnt="0"/>
      <dgm:spPr/>
    </dgm:pt>
    <dgm:pt modelId="{5AF89341-01B8-D545-B3C8-F5665B3D4A15}" type="pres">
      <dgm:prSet presAssocID="{33A1D786-0135-1840-A144-60F79287C4C3}" presName="childNode" presStyleLbl="node1" presStyleIdx="2" presStyleCnt="7">
        <dgm:presLayoutVars>
          <dgm:bulletEnabled val="1"/>
        </dgm:presLayoutVars>
      </dgm:prSet>
      <dgm:spPr/>
    </dgm:pt>
    <dgm:pt modelId="{253CE6C7-7FC7-F548-9712-80EDBFB1D9CF}" type="pres">
      <dgm:prSet presAssocID="{CF21BD14-417D-8D4F-BC62-5BF48B879651}" presName="aSpace" presStyleCnt="0"/>
      <dgm:spPr/>
    </dgm:pt>
    <dgm:pt modelId="{E2A22841-001A-3B48-8895-5F00C3400D89}" type="pres">
      <dgm:prSet presAssocID="{E6C0D814-757F-8345-A227-BB7EEB0F50D7}" presName="compNode" presStyleCnt="0"/>
      <dgm:spPr/>
    </dgm:pt>
    <dgm:pt modelId="{DB0D742E-A0FB-8B49-BFF8-72B06A325F7F}" type="pres">
      <dgm:prSet presAssocID="{E6C0D814-757F-8345-A227-BB7EEB0F50D7}" presName="aNode" presStyleLbl="bgShp" presStyleIdx="1" presStyleCnt="4"/>
      <dgm:spPr/>
    </dgm:pt>
    <dgm:pt modelId="{67D78107-4121-D54D-866A-164B6BD6ADF1}" type="pres">
      <dgm:prSet presAssocID="{E6C0D814-757F-8345-A227-BB7EEB0F50D7}" presName="textNode" presStyleLbl="bgShp" presStyleIdx="1" presStyleCnt="4"/>
      <dgm:spPr/>
    </dgm:pt>
    <dgm:pt modelId="{62F39443-A0F5-1444-B862-2D6F7D3BED00}" type="pres">
      <dgm:prSet presAssocID="{E6C0D814-757F-8345-A227-BB7EEB0F50D7}" presName="compChildNode" presStyleCnt="0"/>
      <dgm:spPr/>
    </dgm:pt>
    <dgm:pt modelId="{00A923A0-0628-8C4C-9AF3-CE318B8C055D}" type="pres">
      <dgm:prSet presAssocID="{E6C0D814-757F-8345-A227-BB7EEB0F50D7}" presName="theInnerList" presStyleCnt="0"/>
      <dgm:spPr/>
    </dgm:pt>
    <dgm:pt modelId="{1B516091-6E8F-144A-B411-6233FF7A9677}" type="pres">
      <dgm:prSet presAssocID="{6E5F1D12-3B1A-CC47-A263-EB1EBF1BF4D4}" presName="childNode" presStyleLbl="node1" presStyleIdx="3" presStyleCnt="7">
        <dgm:presLayoutVars>
          <dgm:bulletEnabled val="1"/>
        </dgm:presLayoutVars>
      </dgm:prSet>
      <dgm:spPr/>
    </dgm:pt>
    <dgm:pt modelId="{BD02BF44-213F-6C4E-8517-D064C8B01046}" type="pres">
      <dgm:prSet presAssocID="{E6C0D814-757F-8345-A227-BB7EEB0F50D7}" presName="aSpace" presStyleCnt="0"/>
      <dgm:spPr/>
    </dgm:pt>
    <dgm:pt modelId="{FF561586-F88C-2F4E-9CCA-1204D78A2730}" type="pres">
      <dgm:prSet presAssocID="{3671FA88-3286-DC49-ABF1-C8162697F34C}" presName="compNode" presStyleCnt="0"/>
      <dgm:spPr/>
    </dgm:pt>
    <dgm:pt modelId="{C49F3C61-B89C-184E-A182-7592720ABFC2}" type="pres">
      <dgm:prSet presAssocID="{3671FA88-3286-DC49-ABF1-C8162697F34C}" presName="aNode" presStyleLbl="bgShp" presStyleIdx="2" presStyleCnt="4"/>
      <dgm:spPr/>
    </dgm:pt>
    <dgm:pt modelId="{8727633A-648E-424E-BF88-489119D0A048}" type="pres">
      <dgm:prSet presAssocID="{3671FA88-3286-DC49-ABF1-C8162697F34C}" presName="textNode" presStyleLbl="bgShp" presStyleIdx="2" presStyleCnt="4"/>
      <dgm:spPr/>
    </dgm:pt>
    <dgm:pt modelId="{5A3F0B1A-5791-0345-8B15-19261E18003E}" type="pres">
      <dgm:prSet presAssocID="{3671FA88-3286-DC49-ABF1-C8162697F34C}" presName="compChildNode" presStyleCnt="0"/>
      <dgm:spPr/>
    </dgm:pt>
    <dgm:pt modelId="{EC2A7590-4B18-A84E-B3FF-601EBD055C00}" type="pres">
      <dgm:prSet presAssocID="{3671FA88-3286-DC49-ABF1-C8162697F34C}" presName="theInnerList" presStyleCnt="0"/>
      <dgm:spPr/>
    </dgm:pt>
    <dgm:pt modelId="{08A9B48A-73E5-8948-ACF5-9B5CF99BB1B8}" type="pres">
      <dgm:prSet presAssocID="{DD19B491-5E34-2046-847C-2F5B4DA1D2B7}" presName="childNode" presStyleLbl="node1" presStyleIdx="4" presStyleCnt="7">
        <dgm:presLayoutVars>
          <dgm:bulletEnabled val="1"/>
        </dgm:presLayoutVars>
      </dgm:prSet>
      <dgm:spPr/>
    </dgm:pt>
    <dgm:pt modelId="{64910C7D-4AEC-5144-B663-8C4F048402A3}" type="pres">
      <dgm:prSet presAssocID="{3671FA88-3286-DC49-ABF1-C8162697F34C}" presName="aSpace" presStyleCnt="0"/>
      <dgm:spPr/>
    </dgm:pt>
    <dgm:pt modelId="{373230EE-121C-3E47-8B14-018C0D6ECEEA}" type="pres">
      <dgm:prSet presAssocID="{6B1B1558-07C3-2B49-BA29-9B7E88E37A95}" presName="compNode" presStyleCnt="0"/>
      <dgm:spPr/>
    </dgm:pt>
    <dgm:pt modelId="{D6114748-BAAC-564D-A53A-B59506D8F26B}" type="pres">
      <dgm:prSet presAssocID="{6B1B1558-07C3-2B49-BA29-9B7E88E37A95}" presName="aNode" presStyleLbl="bgShp" presStyleIdx="3" presStyleCnt="4"/>
      <dgm:spPr/>
    </dgm:pt>
    <dgm:pt modelId="{812FD278-A24A-7648-92B4-9E9AB5663BDD}" type="pres">
      <dgm:prSet presAssocID="{6B1B1558-07C3-2B49-BA29-9B7E88E37A95}" presName="textNode" presStyleLbl="bgShp" presStyleIdx="3" presStyleCnt="4"/>
      <dgm:spPr/>
    </dgm:pt>
    <dgm:pt modelId="{2088BE21-389B-6C47-A1A4-2EF06A806040}" type="pres">
      <dgm:prSet presAssocID="{6B1B1558-07C3-2B49-BA29-9B7E88E37A95}" presName="compChildNode" presStyleCnt="0"/>
      <dgm:spPr/>
    </dgm:pt>
    <dgm:pt modelId="{B1EE7C24-A50C-7F49-B6D5-A7C4F8448A9F}" type="pres">
      <dgm:prSet presAssocID="{6B1B1558-07C3-2B49-BA29-9B7E88E37A95}" presName="theInnerList" presStyleCnt="0"/>
      <dgm:spPr/>
    </dgm:pt>
    <dgm:pt modelId="{39EE4791-275D-224E-AC13-080CD3A85AB3}" type="pres">
      <dgm:prSet presAssocID="{9AE6645A-6ECA-4843-ABE1-605EBDA1E900}" presName="childNode" presStyleLbl="node1" presStyleIdx="5" presStyleCnt="7">
        <dgm:presLayoutVars>
          <dgm:bulletEnabled val="1"/>
        </dgm:presLayoutVars>
      </dgm:prSet>
      <dgm:spPr/>
    </dgm:pt>
    <dgm:pt modelId="{C8306D2B-166E-094B-B463-DA216B38FD52}" type="pres">
      <dgm:prSet presAssocID="{9AE6645A-6ECA-4843-ABE1-605EBDA1E900}" presName="aSpace2" presStyleCnt="0"/>
      <dgm:spPr/>
    </dgm:pt>
    <dgm:pt modelId="{4748FB64-615F-1546-BE00-F89F2BE6DD56}" type="pres">
      <dgm:prSet presAssocID="{A321E58C-11AC-404A-AE93-405052BF935A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ED96A00-E998-6A44-830B-F7D0ED3DBD77}" srcId="{3671FA88-3286-DC49-ABF1-C8162697F34C}" destId="{DD19B491-5E34-2046-847C-2F5B4DA1D2B7}" srcOrd="0" destOrd="0" parTransId="{6A9464C0-48BD-3D4E-BD78-B68870DBF488}" sibTransId="{E68E0B85-8FF0-8845-B254-DEFA27867CF2}"/>
    <dgm:cxn modelId="{A7630C03-64A0-3841-8FAE-A2C14CEF447B}" type="presOf" srcId="{B0473776-61E3-7340-8EEC-394158E4A7DB}" destId="{D88DA2BC-3588-E841-8E55-38A091B56E6F}" srcOrd="0" destOrd="0" presId="urn:microsoft.com/office/officeart/2005/8/layout/lProcess2"/>
    <dgm:cxn modelId="{4150E40E-BF3C-784C-A02D-081898268C8E}" type="presOf" srcId="{CF21BD14-417D-8D4F-BC62-5BF48B879651}" destId="{A0ACE1D8-DD05-654B-A17E-B0F2EAFB5184}" srcOrd="1" destOrd="0" presId="urn:microsoft.com/office/officeart/2005/8/layout/lProcess2"/>
    <dgm:cxn modelId="{1794C711-358F-0542-9643-9E5D895EA6D2}" type="presOf" srcId="{E6C0D814-757F-8345-A227-BB7EEB0F50D7}" destId="{67D78107-4121-D54D-866A-164B6BD6ADF1}" srcOrd="1" destOrd="0" presId="urn:microsoft.com/office/officeart/2005/8/layout/lProcess2"/>
    <dgm:cxn modelId="{C44D0D29-C98E-B140-80D6-6F3058F7B826}" srcId="{4193919C-1D9B-6E49-BF5E-0A3355A91797}" destId="{E6C0D814-757F-8345-A227-BB7EEB0F50D7}" srcOrd="1" destOrd="0" parTransId="{7645BBE5-8985-3240-80FA-D4624622DCB1}" sibTransId="{C650CC52-18D0-FD4E-9FC6-1AE790A8A491}"/>
    <dgm:cxn modelId="{5A0E0263-F914-1047-9C35-4B3895A5A7D7}" type="presOf" srcId="{33A1D786-0135-1840-A144-60F79287C4C3}" destId="{5AF89341-01B8-D545-B3C8-F5665B3D4A15}" srcOrd="0" destOrd="0" presId="urn:microsoft.com/office/officeart/2005/8/layout/lProcess2"/>
    <dgm:cxn modelId="{2CF1D543-FBC7-FC4D-A9F0-8400C68C2D7D}" srcId="{4193919C-1D9B-6E49-BF5E-0A3355A91797}" destId="{CF21BD14-417D-8D4F-BC62-5BF48B879651}" srcOrd="0" destOrd="0" parTransId="{A46BB1F8-9B53-CA48-97DB-B30D32D226ED}" sibTransId="{50A9F612-138F-BF49-9EDD-E6ECB680AFC4}"/>
    <dgm:cxn modelId="{0561D465-17DB-D14F-A895-A501ED0CB629}" type="presOf" srcId="{A603242B-43B6-4E4C-91C9-7205218C91B0}" destId="{648E4223-BB38-E146-B305-BDBCD4F06ACC}" srcOrd="0" destOrd="0" presId="urn:microsoft.com/office/officeart/2005/8/layout/lProcess2"/>
    <dgm:cxn modelId="{5BB08867-0B87-EB4E-95C3-6692253DD2D0}" type="presOf" srcId="{9AE6645A-6ECA-4843-ABE1-605EBDA1E900}" destId="{39EE4791-275D-224E-AC13-080CD3A85AB3}" srcOrd="0" destOrd="0" presId="urn:microsoft.com/office/officeart/2005/8/layout/lProcess2"/>
    <dgm:cxn modelId="{7CE34D6C-FB71-754F-84A4-4D3925416C3E}" type="presOf" srcId="{DD19B491-5E34-2046-847C-2F5B4DA1D2B7}" destId="{08A9B48A-73E5-8948-ACF5-9B5CF99BB1B8}" srcOrd="0" destOrd="0" presId="urn:microsoft.com/office/officeart/2005/8/layout/lProcess2"/>
    <dgm:cxn modelId="{9A19B270-F707-5B4D-AFA6-ADCEAB26A7A0}" type="presOf" srcId="{3671FA88-3286-DC49-ABF1-C8162697F34C}" destId="{C49F3C61-B89C-184E-A182-7592720ABFC2}" srcOrd="0" destOrd="0" presId="urn:microsoft.com/office/officeart/2005/8/layout/lProcess2"/>
    <dgm:cxn modelId="{EBD4DE72-A615-0849-94B1-802D30850FBE}" type="presOf" srcId="{3671FA88-3286-DC49-ABF1-C8162697F34C}" destId="{8727633A-648E-424E-BF88-489119D0A048}" srcOrd="1" destOrd="0" presId="urn:microsoft.com/office/officeart/2005/8/layout/lProcess2"/>
    <dgm:cxn modelId="{E9F75E54-C87A-4342-A30C-97ECDB081593}" type="presOf" srcId="{4193919C-1D9B-6E49-BF5E-0A3355A91797}" destId="{D79B48FD-E7EB-4641-89F2-D5D2AE13E41F}" srcOrd="0" destOrd="0" presId="urn:microsoft.com/office/officeart/2005/8/layout/lProcess2"/>
    <dgm:cxn modelId="{C4467A74-CBA9-2E41-AB9D-3E0942EBA564}" type="presOf" srcId="{E6C0D814-757F-8345-A227-BB7EEB0F50D7}" destId="{DB0D742E-A0FB-8B49-BFF8-72B06A325F7F}" srcOrd="0" destOrd="0" presId="urn:microsoft.com/office/officeart/2005/8/layout/lProcess2"/>
    <dgm:cxn modelId="{675F997A-1BAB-C040-9C9A-BE52B27A01E3}" type="presOf" srcId="{CF21BD14-417D-8D4F-BC62-5BF48B879651}" destId="{86441846-E8DF-1545-BFDA-F94AE887182A}" srcOrd="0" destOrd="0" presId="urn:microsoft.com/office/officeart/2005/8/layout/lProcess2"/>
    <dgm:cxn modelId="{A3B80D82-2586-994F-95C5-C8987BA561B8}" type="presOf" srcId="{A321E58C-11AC-404A-AE93-405052BF935A}" destId="{4748FB64-615F-1546-BE00-F89F2BE6DD56}" srcOrd="0" destOrd="0" presId="urn:microsoft.com/office/officeart/2005/8/layout/lProcess2"/>
    <dgm:cxn modelId="{FB6AA683-E30D-F64C-8B03-7F62FCEFC95F}" srcId="{CF21BD14-417D-8D4F-BC62-5BF48B879651}" destId="{B0473776-61E3-7340-8EEC-394158E4A7DB}" srcOrd="1" destOrd="0" parTransId="{164E48EE-39C8-CB4C-AFB2-3E51A4FA9FE7}" sibTransId="{57353DB4-BE49-1143-9F85-168723B68B64}"/>
    <dgm:cxn modelId="{69E23E84-91CF-174F-8A9D-39BC4227D630}" srcId="{CF21BD14-417D-8D4F-BC62-5BF48B879651}" destId="{A603242B-43B6-4E4C-91C9-7205218C91B0}" srcOrd="0" destOrd="0" parTransId="{5AB44090-3AFF-9846-931C-F964E218ADA5}" sibTransId="{006DA7F2-3C91-0440-BD35-24E3EBB31C20}"/>
    <dgm:cxn modelId="{1671258A-4FE9-E64C-8A20-0CBEEF234A0B}" type="presOf" srcId="{6B1B1558-07C3-2B49-BA29-9B7E88E37A95}" destId="{812FD278-A24A-7648-92B4-9E9AB5663BDD}" srcOrd="1" destOrd="0" presId="urn:microsoft.com/office/officeart/2005/8/layout/lProcess2"/>
    <dgm:cxn modelId="{7FCE6E8D-A5EE-4745-BDDD-1A9D84FE3322}" type="presOf" srcId="{6E5F1D12-3B1A-CC47-A263-EB1EBF1BF4D4}" destId="{1B516091-6E8F-144A-B411-6233FF7A9677}" srcOrd="0" destOrd="0" presId="urn:microsoft.com/office/officeart/2005/8/layout/lProcess2"/>
    <dgm:cxn modelId="{3ABF8B90-99DA-0340-87E8-E627324BFD62}" srcId="{E6C0D814-757F-8345-A227-BB7EEB0F50D7}" destId="{6E5F1D12-3B1A-CC47-A263-EB1EBF1BF4D4}" srcOrd="0" destOrd="0" parTransId="{56EAF750-C9A1-C742-9010-429D44EB2D59}" sibTransId="{A9DBCFFF-F957-4C4F-9AB2-EE4A10512DC2}"/>
    <dgm:cxn modelId="{8FDE51AE-BEF3-6348-9BFF-B3E54A07A98C}" srcId="{4193919C-1D9B-6E49-BF5E-0A3355A91797}" destId="{6B1B1558-07C3-2B49-BA29-9B7E88E37A95}" srcOrd="3" destOrd="0" parTransId="{D8A8C0D0-99AF-884F-BBC3-966983A68A71}" sibTransId="{03D0A936-D56E-7046-9167-2464C693678A}"/>
    <dgm:cxn modelId="{24D4D4B1-3C89-7449-A02C-2B0D15107585}" srcId="{CF21BD14-417D-8D4F-BC62-5BF48B879651}" destId="{33A1D786-0135-1840-A144-60F79287C4C3}" srcOrd="2" destOrd="0" parTransId="{61EA1BC1-D78C-F648-AFDD-AB82E3AA0AF1}" sibTransId="{19D05B34-A950-484A-ADC7-A7F4D51F2440}"/>
    <dgm:cxn modelId="{1AEACDD0-0608-D546-ADF1-9F4714C7DBFF}" srcId="{6B1B1558-07C3-2B49-BA29-9B7E88E37A95}" destId="{A321E58C-11AC-404A-AE93-405052BF935A}" srcOrd="1" destOrd="0" parTransId="{B6C2C2C6-946F-064F-BA6C-4A39D9135414}" sibTransId="{CEC52F11-F014-944F-BC2D-BE4083102E25}"/>
    <dgm:cxn modelId="{8D8CD3DF-F5D4-A642-963D-59E139EC62C4}" srcId="{4193919C-1D9B-6E49-BF5E-0A3355A91797}" destId="{3671FA88-3286-DC49-ABF1-C8162697F34C}" srcOrd="2" destOrd="0" parTransId="{BB2A68C9-D312-9D4B-BB8F-DB5584C40407}" sibTransId="{AF29CE4C-83CF-DE40-BA1D-640A1C593411}"/>
    <dgm:cxn modelId="{D9DB21E9-A437-4242-B5AF-01608A606408}" srcId="{6B1B1558-07C3-2B49-BA29-9B7E88E37A95}" destId="{9AE6645A-6ECA-4843-ABE1-605EBDA1E900}" srcOrd="0" destOrd="0" parTransId="{76B3E83C-D6B0-E645-AB24-2BB2EDDCD627}" sibTransId="{6BE289D3-CE5D-8F41-87C2-1A7838F2B8AF}"/>
    <dgm:cxn modelId="{05960BEC-9C0B-D74E-8AC4-337BB95E6844}" type="presOf" srcId="{6B1B1558-07C3-2B49-BA29-9B7E88E37A95}" destId="{D6114748-BAAC-564D-A53A-B59506D8F26B}" srcOrd="0" destOrd="0" presId="urn:microsoft.com/office/officeart/2005/8/layout/lProcess2"/>
    <dgm:cxn modelId="{B77D30E2-04E7-1D42-A94A-6A3B6AA0806F}" type="presParOf" srcId="{D79B48FD-E7EB-4641-89F2-D5D2AE13E41F}" destId="{CEDC65A7-957A-7546-86F5-39D89F9A595D}" srcOrd="0" destOrd="0" presId="urn:microsoft.com/office/officeart/2005/8/layout/lProcess2"/>
    <dgm:cxn modelId="{98C05D66-1E42-7041-8BDF-FC63694442DB}" type="presParOf" srcId="{CEDC65A7-957A-7546-86F5-39D89F9A595D}" destId="{86441846-E8DF-1545-BFDA-F94AE887182A}" srcOrd="0" destOrd="0" presId="urn:microsoft.com/office/officeart/2005/8/layout/lProcess2"/>
    <dgm:cxn modelId="{4A3C5499-1CD6-9D4C-B75B-57563394CD4E}" type="presParOf" srcId="{CEDC65A7-957A-7546-86F5-39D89F9A595D}" destId="{A0ACE1D8-DD05-654B-A17E-B0F2EAFB5184}" srcOrd="1" destOrd="0" presId="urn:microsoft.com/office/officeart/2005/8/layout/lProcess2"/>
    <dgm:cxn modelId="{A9AC5F52-8C74-A945-B604-5921440DD218}" type="presParOf" srcId="{CEDC65A7-957A-7546-86F5-39D89F9A595D}" destId="{20DF83BE-7F07-F644-9E2C-A3867C191E02}" srcOrd="2" destOrd="0" presId="urn:microsoft.com/office/officeart/2005/8/layout/lProcess2"/>
    <dgm:cxn modelId="{3265B2BC-93D3-8A4A-B79C-29B61EFC64E4}" type="presParOf" srcId="{20DF83BE-7F07-F644-9E2C-A3867C191E02}" destId="{53E0D880-1BED-DD41-9FBC-1B904F8375F6}" srcOrd="0" destOrd="0" presId="urn:microsoft.com/office/officeart/2005/8/layout/lProcess2"/>
    <dgm:cxn modelId="{10B5EA5C-AC1B-4349-B23F-08F37C4001B7}" type="presParOf" srcId="{53E0D880-1BED-DD41-9FBC-1B904F8375F6}" destId="{648E4223-BB38-E146-B305-BDBCD4F06ACC}" srcOrd="0" destOrd="0" presId="urn:microsoft.com/office/officeart/2005/8/layout/lProcess2"/>
    <dgm:cxn modelId="{A330A285-7AD4-C341-821D-DE174C1FBB49}" type="presParOf" srcId="{53E0D880-1BED-DD41-9FBC-1B904F8375F6}" destId="{0384A2BA-A8F6-574C-8267-4705DBD2D9DC}" srcOrd="1" destOrd="0" presId="urn:microsoft.com/office/officeart/2005/8/layout/lProcess2"/>
    <dgm:cxn modelId="{721974CC-3FE4-7748-92A6-929356539499}" type="presParOf" srcId="{53E0D880-1BED-DD41-9FBC-1B904F8375F6}" destId="{D88DA2BC-3588-E841-8E55-38A091B56E6F}" srcOrd="2" destOrd="0" presId="urn:microsoft.com/office/officeart/2005/8/layout/lProcess2"/>
    <dgm:cxn modelId="{EC2F2A70-EFB4-D141-8C19-13DBAAB022BB}" type="presParOf" srcId="{53E0D880-1BED-DD41-9FBC-1B904F8375F6}" destId="{C3565448-D8A0-0A43-B576-FA1349FB0506}" srcOrd="3" destOrd="0" presId="urn:microsoft.com/office/officeart/2005/8/layout/lProcess2"/>
    <dgm:cxn modelId="{5BF6DD2A-D55F-1A48-9504-142D7669201C}" type="presParOf" srcId="{53E0D880-1BED-DD41-9FBC-1B904F8375F6}" destId="{5AF89341-01B8-D545-B3C8-F5665B3D4A15}" srcOrd="4" destOrd="0" presId="urn:microsoft.com/office/officeart/2005/8/layout/lProcess2"/>
    <dgm:cxn modelId="{9E7BFC97-3906-A445-8466-3D6516E460BF}" type="presParOf" srcId="{D79B48FD-E7EB-4641-89F2-D5D2AE13E41F}" destId="{253CE6C7-7FC7-F548-9712-80EDBFB1D9CF}" srcOrd="1" destOrd="0" presId="urn:microsoft.com/office/officeart/2005/8/layout/lProcess2"/>
    <dgm:cxn modelId="{3747C861-0273-B240-9EA4-6F40913A784C}" type="presParOf" srcId="{D79B48FD-E7EB-4641-89F2-D5D2AE13E41F}" destId="{E2A22841-001A-3B48-8895-5F00C3400D89}" srcOrd="2" destOrd="0" presId="urn:microsoft.com/office/officeart/2005/8/layout/lProcess2"/>
    <dgm:cxn modelId="{EAACE4AA-1997-4E43-846E-42DC546259DE}" type="presParOf" srcId="{E2A22841-001A-3B48-8895-5F00C3400D89}" destId="{DB0D742E-A0FB-8B49-BFF8-72B06A325F7F}" srcOrd="0" destOrd="0" presId="urn:microsoft.com/office/officeart/2005/8/layout/lProcess2"/>
    <dgm:cxn modelId="{E1031281-B350-0E40-A1B7-C57B0C121D2F}" type="presParOf" srcId="{E2A22841-001A-3B48-8895-5F00C3400D89}" destId="{67D78107-4121-D54D-866A-164B6BD6ADF1}" srcOrd="1" destOrd="0" presId="urn:microsoft.com/office/officeart/2005/8/layout/lProcess2"/>
    <dgm:cxn modelId="{F2A8B136-0FA4-4A47-A950-A5CD1107AFD2}" type="presParOf" srcId="{E2A22841-001A-3B48-8895-5F00C3400D89}" destId="{62F39443-A0F5-1444-B862-2D6F7D3BED00}" srcOrd="2" destOrd="0" presId="urn:microsoft.com/office/officeart/2005/8/layout/lProcess2"/>
    <dgm:cxn modelId="{7FE396BD-729D-734F-847D-24DB6BE9B7FA}" type="presParOf" srcId="{62F39443-A0F5-1444-B862-2D6F7D3BED00}" destId="{00A923A0-0628-8C4C-9AF3-CE318B8C055D}" srcOrd="0" destOrd="0" presId="urn:microsoft.com/office/officeart/2005/8/layout/lProcess2"/>
    <dgm:cxn modelId="{3E3BB308-CC80-1840-87C2-CE2B8AB34FBC}" type="presParOf" srcId="{00A923A0-0628-8C4C-9AF3-CE318B8C055D}" destId="{1B516091-6E8F-144A-B411-6233FF7A9677}" srcOrd="0" destOrd="0" presId="urn:microsoft.com/office/officeart/2005/8/layout/lProcess2"/>
    <dgm:cxn modelId="{5CC775DF-3182-4849-8A02-3DC87F4F9254}" type="presParOf" srcId="{D79B48FD-E7EB-4641-89F2-D5D2AE13E41F}" destId="{BD02BF44-213F-6C4E-8517-D064C8B01046}" srcOrd="3" destOrd="0" presId="urn:microsoft.com/office/officeart/2005/8/layout/lProcess2"/>
    <dgm:cxn modelId="{C06691AC-EE11-DA41-AD51-E86C41AAB8CD}" type="presParOf" srcId="{D79B48FD-E7EB-4641-89F2-D5D2AE13E41F}" destId="{FF561586-F88C-2F4E-9CCA-1204D78A2730}" srcOrd="4" destOrd="0" presId="urn:microsoft.com/office/officeart/2005/8/layout/lProcess2"/>
    <dgm:cxn modelId="{AC6E568C-7401-A34C-8A82-99EB82D7521D}" type="presParOf" srcId="{FF561586-F88C-2F4E-9CCA-1204D78A2730}" destId="{C49F3C61-B89C-184E-A182-7592720ABFC2}" srcOrd="0" destOrd="0" presId="urn:microsoft.com/office/officeart/2005/8/layout/lProcess2"/>
    <dgm:cxn modelId="{67B030C6-C8C4-5D4A-86F6-6B3026238E84}" type="presParOf" srcId="{FF561586-F88C-2F4E-9CCA-1204D78A2730}" destId="{8727633A-648E-424E-BF88-489119D0A048}" srcOrd="1" destOrd="0" presId="urn:microsoft.com/office/officeart/2005/8/layout/lProcess2"/>
    <dgm:cxn modelId="{9652775B-8B20-4844-9525-DF931B2D7437}" type="presParOf" srcId="{FF561586-F88C-2F4E-9CCA-1204D78A2730}" destId="{5A3F0B1A-5791-0345-8B15-19261E18003E}" srcOrd="2" destOrd="0" presId="urn:microsoft.com/office/officeart/2005/8/layout/lProcess2"/>
    <dgm:cxn modelId="{FD0BDF61-F310-784D-A34C-E77ADBEB7364}" type="presParOf" srcId="{5A3F0B1A-5791-0345-8B15-19261E18003E}" destId="{EC2A7590-4B18-A84E-B3FF-601EBD055C00}" srcOrd="0" destOrd="0" presId="urn:microsoft.com/office/officeart/2005/8/layout/lProcess2"/>
    <dgm:cxn modelId="{3877E3DB-4FCD-1249-B819-51E2864D7534}" type="presParOf" srcId="{EC2A7590-4B18-A84E-B3FF-601EBD055C00}" destId="{08A9B48A-73E5-8948-ACF5-9B5CF99BB1B8}" srcOrd="0" destOrd="0" presId="urn:microsoft.com/office/officeart/2005/8/layout/lProcess2"/>
    <dgm:cxn modelId="{72387CFA-2639-2F49-909F-3E88CC354357}" type="presParOf" srcId="{D79B48FD-E7EB-4641-89F2-D5D2AE13E41F}" destId="{64910C7D-4AEC-5144-B663-8C4F048402A3}" srcOrd="5" destOrd="0" presId="urn:microsoft.com/office/officeart/2005/8/layout/lProcess2"/>
    <dgm:cxn modelId="{0B7FAB71-DC6D-0048-AC8C-ADD90613B902}" type="presParOf" srcId="{D79B48FD-E7EB-4641-89F2-D5D2AE13E41F}" destId="{373230EE-121C-3E47-8B14-018C0D6ECEEA}" srcOrd="6" destOrd="0" presId="urn:microsoft.com/office/officeart/2005/8/layout/lProcess2"/>
    <dgm:cxn modelId="{9243C421-0CEC-D040-BBD6-AEC7FC580DFB}" type="presParOf" srcId="{373230EE-121C-3E47-8B14-018C0D6ECEEA}" destId="{D6114748-BAAC-564D-A53A-B59506D8F26B}" srcOrd="0" destOrd="0" presId="urn:microsoft.com/office/officeart/2005/8/layout/lProcess2"/>
    <dgm:cxn modelId="{25D65D54-412C-A841-B0FA-BBECEE62844D}" type="presParOf" srcId="{373230EE-121C-3E47-8B14-018C0D6ECEEA}" destId="{812FD278-A24A-7648-92B4-9E9AB5663BDD}" srcOrd="1" destOrd="0" presId="urn:microsoft.com/office/officeart/2005/8/layout/lProcess2"/>
    <dgm:cxn modelId="{8B7C5183-AB4D-4B44-847F-694EA02FEB03}" type="presParOf" srcId="{373230EE-121C-3E47-8B14-018C0D6ECEEA}" destId="{2088BE21-389B-6C47-A1A4-2EF06A806040}" srcOrd="2" destOrd="0" presId="urn:microsoft.com/office/officeart/2005/8/layout/lProcess2"/>
    <dgm:cxn modelId="{DDF92C6C-7ADB-374E-AB6C-C36F632E239C}" type="presParOf" srcId="{2088BE21-389B-6C47-A1A4-2EF06A806040}" destId="{B1EE7C24-A50C-7F49-B6D5-A7C4F8448A9F}" srcOrd="0" destOrd="0" presId="urn:microsoft.com/office/officeart/2005/8/layout/lProcess2"/>
    <dgm:cxn modelId="{F43A93AC-D927-F74D-B190-FFC76725341C}" type="presParOf" srcId="{B1EE7C24-A50C-7F49-B6D5-A7C4F8448A9F}" destId="{39EE4791-275D-224E-AC13-080CD3A85AB3}" srcOrd="0" destOrd="0" presId="urn:microsoft.com/office/officeart/2005/8/layout/lProcess2"/>
    <dgm:cxn modelId="{147CAD2D-14B9-0D40-ADBF-B0116AAD8EBE}" type="presParOf" srcId="{B1EE7C24-A50C-7F49-B6D5-A7C4F8448A9F}" destId="{C8306D2B-166E-094B-B463-DA216B38FD52}" srcOrd="1" destOrd="0" presId="urn:microsoft.com/office/officeart/2005/8/layout/lProcess2"/>
    <dgm:cxn modelId="{FCBA6BC2-CC26-004B-9A82-1857947732D0}" type="presParOf" srcId="{B1EE7C24-A50C-7F49-B6D5-A7C4F8448A9F}" destId="{4748FB64-615F-1546-BE00-F89F2BE6DD56}" srcOrd="2" destOrd="0" presId="urn:microsoft.com/office/officeart/2005/8/layout/lProcess2"/>
  </dgm:cxnLst>
  <dgm:bg>
    <a:solidFill>
      <a:schemeClr val="accent6"/>
    </a:solidFill>
    <a:effectLst>
      <a:glow rad="101600">
        <a:schemeClr val="accent6"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DB6B4E-87A0-1F4A-9FE1-03DAB009CEFA}" type="doc">
      <dgm:prSet loTypeId="urn:microsoft.com/office/officeart/2005/8/layout/hList6" loCatId="list" qsTypeId="urn:microsoft.com/office/officeart/2005/8/quickstyle/simple4" qsCatId="simple" csTypeId="urn:microsoft.com/office/officeart/2005/8/colors/accent1_2#12" csCatId="accent1" phldr="1"/>
      <dgm:spPr/>
      <dgm:t>
        <a:bodyPr/>
        <a:lstStyle/>
        <a:p>
          <a:endParaRPr lang="en-US"/>
        </a:p>
      </dgm:t>
    </dgm:pt>
    <dgm:pt modelId="{E8444C22-DC3A-BB47-8AC6-7073DFF6DF96}">
      <dgm:prSet phldrT="[Text]"/>
      <dgm:spPr/>
      <dgm:t>
        <a:bodyPr/>
        <a:lstStyle/>
        <a:p>
          <a:r>
            <a:rPr lang="en-NZ" b="1" dirty="0"/>
            <a:t>Variable, large contiguous portions </a:t>
          </a:r>
          <a:endParaRPr lang="en-US" dirty="0"/>
        </a:p>
      </dgm:t>
    </dgm:pt>
    <dgm:pt modelId="{B1E03900-F011-E842-B11A-3BACB239F4D3}" type="parTrans" cxnId="{90A904A4-F6EF-9F42-A3B3-B09E51969F24}">
      <dgm:prSet/>
      <dgm:spPr/>
      <dgm:t>
        <a:bodyPr/>
        <a:lstStyle/>
        <a:p>
          <a:endParaRPr lang="en-US"/>
        </a:p>
      </dgm:t>
    </dgm:pt>
    <dgm:pt modelId="{9D69205C-6FC4-0E47-B313-55630E8F3873}" type="sibTrans" cxnId="{90A904A4-F6EF-9F42-A3B3-B09E51969F24}">
      <dgm:prSet/>
      <dgm:spPr/>
      <dgm:t>
        <a:bodyPr/>
        <a:lstStyle/>
        <a:p>
          <a:endParaRPr lang="en-US"/>
        </a:p>
      </dgm:t>
    </dgm:pt>
    <dgm:pt modelId="{77D50893-4BDC-5940-BA36-22D6A012A572}">
      <dgm:prSet phldrT="[Text]"/>
      <dgm:spPr/>
      <dgm:t>
        <a:bodyPr/>
        <a:lstStyle/>
        <a:p>
          <a:r>
            <a:rPr lang="en-NZ" b="1" dirty="0"/>
            <a:t>Blocks</a:t>
          </a:r>
          <a:endParaRPr lang="en-US" dirty="0"/>
        </a:p>
      </dgm:t>
    </dgm:pt>
    <dgm:pt modelId="{C1E6685C-04D9-6D46-9A42-66457993CB92}" type="parTrans" cxnId="{3EA10D41-24A4-D640-8B39-EB2CECDB2498}">
      <dgm:prSet/>
      <dgm:spPr/>
      <dgm:t>
        <a:bodyPr/>
        <a:lstStyle/>
        <a:p>
          <a:endParaRPr lang="en-US"/>
        </a:p>
      </dgm:t>
    </dgm:pt>
    <dgm:pt modelId="{B56BD13F-F538-9B4F-AA27-5DA4FF5E8DFD}" type="sibTrans" cxnId="{3EA10D41-24A4-D640-8B39-EB2CECDB2498}">
      <dgm:prSet/>
      <dgm:spPr/>
      <dgm:t>
        <a:bodyPr/>
        <a:lstStyle/>
        <a:p>
          <a:endParaRPr lang="en-US"/>
        </a:p>
      </dgm:t>
    </dgm:pt>
    <dgm:pt modelId="{B4EE80D6-4826-7F4D-8C15-E39B32EAB0E7}">
      <dgm:prSet/>
      <dgm:spPr/>
      <dgm:t>
        <a:bodyPr/>
        <a:lstStyle/>
        <a:p>
          <a:r>
            <a:rPr lang="en-NZ" dirty="0"/>
            <a:t>provides better performance, esp. for sequential access</a:t>
          </a:r>
        </a:p>
      </dgm:t>
    </dgm:pt>
    <dgm:pt modelId="{B4AD403C-89F2-F54B-A2DF-271980224CF7}" type="parTrans" cxnId="{D9D87710-1DB0-4545-B057-5C6CDF3E9380}">
      <dgm:prSet/>
      <dgm:spPr/>
      <dgm:t>
        <a:bodyPr/>
        <a:lstStyle/>
        <a:p>
          <a:endParaRPr lang="en-US"/>
        </a:p>
      </dgm:t>
    </dgm:pt>
    <dgm:pt modelId="{5B1403DB-1DF0-7E46-B018-028AE2443530}" type="sibTrans" cxnId="{D9D87710-1DB0-4545-B057-5C6CDF3E9380}">
      <dgm:prSet/>
      <dgm:spPr/>
      <dgm:t>
        <a:bodyPr/>
        <a:lstStyle/>
        <a:p>
          <a:endParaRPr lang="en-US"/>
        </a:p>
      </dgm:t>
    </dgm:pt>
    <dgm:pt modelId="{CFD9DEF5-CEEF-4643-97FD-2975C737CC00}">
      <dgm:prSet/>
      <dgm:spPr/>
      <dgm:t>
        <a:bodyPr/>
        <a:lstStyle/>
        <a:p>
          <a:r>
            <a:rPr lang="en-NZ"/>
            <a:t>the variable size avoids waste</a:t>
          </a:r>
          <a:endParaRPr lang="en-NZ" dirty="0"/>
        </a:p>
      </dgm:t>
    </dgm:pt>
    <dgm:pt modelId="{FA5B43E8-E49B-7242-9C89-D1C75568166D}" type="parTrans" cxnId="{EB4D36F5-9065-BF42-9755-371D4C91EA97}">
      <dgm:prSet/>
      <dgm:spPr/>
      <dgm:t>
        <a:bodyPr/>
        <a:lstStyle/>
        <a:p>
          <a:endParaRPr lang="en-US"/>
        </a:p>
      </dgm:t>
    </dgm:pt>
    <dgm:pt modelId="{A71C7110-8609-0140-A6C7-9F05ECBDCB44}" type="sibTrans" cxnId="{EB4D36F5-9065-BF42-9755-371D4C91EA97}">
      <dgm:prSet/>
      <dgm:spPr/>
      <dgm:t>
        <a:bodyPr/>
        <a:lstStyle/>
        <a:p>
          <a:endParaRPr lang="en-US"/>
        </a:p>
      </dgm:t>
    </dgm:pt>
    <dgm:pt modelId="{92F8CE5E-C488-F04F-B47A-B71BF67382B3}">
      <dgm:prSet/>
      <dgm:spPr/>
      <dgm:t>
        <a:bodyPr/>
        <a:lstStyle/>
        <a:p>
          <a:r>
            <a:rPr lang="en-NZ"/>
            <a:t>the file allocation tables are small</a:t>
          </a:r>
          <a:endParaRPr lang="en-US"/>
        </a:p>
      </dgm:t>
    </dgm:pt>
    <dgm:pt modelId="{BA0F60B0-173A-5649-A83D-987626F406A9}" type="parTrans" cxnId="{0CBEA6D1-7DA3-F649-B648-94A2A239C06D}">
      <dgm:prSet/>
      <dgm:spPr/>
      <dgm:t>
        <a:bodyPr/>
        <a:lstStyle/>
        <a:p>
          <a:endParaRPr lang="en-US"/>
        </a:p>
      </dgm:t>
    </dgm:pt>
    <dgm:pt modelId="{D09D82ED-04C6-C544-957D-85E30A032A3B}" type="sibTrans" cxnId="{0CBEA6D1-7DA3-F649-B648-94A2A239C06D}">
      <dgm:prSet/>
      <dgm:spPr/>
      <dgm:t>
        <a:bodyPr/>
        <a:lstStyle/>
        <a:p>
          <a:endParaRPr lang="en-US"/>
        </a:p>
      </dgm:t>
    </dgm:pt>
    <dgm:pt modelId="{A500E2B8-557F-2244-B49B-68E3CC894C6D}">
      <dgm:prSet/>
      <dgm:spPr/>
      <dgm:t>
        <a:bodyPr/>
        <a:lstStyle/>
        <a:p>
          <a:r>
            <a:rPr lang="en-NZ"/>
            <a:t>small fixed portions provide greater flexibility</a:t>
          </a:r>
          <a:endParaRPr lang="en-NZ" dirty="0"/>
        </a:p>
      </dgm:t>
    </dgm:pt>
    <dgm:pt modelId="{38F2491F-2AFE-774C-A9FC-B635F0D99FFF}" type="parTrans" cxnId="{1ACAA1BF-337C-B549-9534-7B83580BD758}">
      <dgm:prSet/>
      <dgm:spPr/>
      <dgm:t>
        <a:bodyPr/>
        <a:lstStyle/>
        <a:p>
          <a:endParaRPr lang="en-US"/>
        </a:p>
      </dgm:t>
    </dgm:pt>
    <dgm:pt modelId="{4ED3173A-5A3F-6B48-8627-D8086FB11F3D}" type="sibTrans" cxnId="{1ACAA1BF-337C-B549-9534-7B83580BD758}">
      <dgm:prSet/>
      <dgm:spPr/>
      <dgm:t>
        <a:bodyPr/>
        <a:lstStyle/>
        <a:p>
          <a:endParaRPr lang="en-US"/>
        </a:p>
      </dgm:t>
    </dgm:pt>
    <dgm:pt modelId="{D5879452-9C62-304D-85DB-2037A040D605}">
      <dgm:prSet/>
      <dgm:spPr/>
      <dgm:t>
        <a:bodyPr/>
        <a:lstStyle/>
        <a:p>
          <a:r>
            <a:rPr lang="en-NZ"/>
            <a:t>they may require large tables or complex structures for their allocation</a:t>
          </a:r>
          <a:endParaRPr lang="en-NZ" dirty="0"/>
        </a:p>
      </dgm:t>
    </dgm:pt>
    <dgm:pt modelId="{78DB8BEB-C139-BA41-A208-FE8CBF6DDD0B}" type="parTrans" cxnId="{3607A07D-3ABF-3E49-866F-87CE24CB835E}">
      <dgm:prSet/>
      <dgm:spPr/>
      <dgm:t>
        <a:bodyPr/>
        <a:lstStyle/>
        <a:p>
          <a:endParaRPr lang="en-US"/>
        </a:p>
      </dgm:t>
    </dgm:pt>
    <dgm:pt modelId="{4A0B2D23-B536-0C49-A90A-1BCDC991D213}" type="sibTrans" cxnId="{3607A07D-3ABF-3E49-866F-87CE24CB835E}">
      <dgm:prSet/>
      <dgm:spPr/>
      <dgm:t>
        <a:bodyPr/>
        <a:lstStyle/>
        <a:p>
          <a:endParaRPr lang="en-US"/>
        </a:p>
      </dgm:t>
    </dgm:pt>
    <dgm:pt modelId="{88AA7BA7-6649-464E-B184-006E7A456B84}">
      <dgm:prSet/>
      <dgm:spPr/>
      <dgm:t>
        <a:bodyPr/>
        <a:lstStyle/>
        <a:p>
          <a:r>
            <a:rPr lang="en-NZ"/>
            <a:t>contiguity has been abandoned as a primary goal</a:t>
          </a:r>
          <a:endParaRPr lang="en-NZ" dirty="0"/>
        </a:p>
      </dgm:t>
    </dgm:pt>
    <dgm:pt modelId="{0444EFBF-C88D-5848-9CA0-57F1BE0B2164}" type="parTrans" cxnId="{DC0F4F95-13C9-374C-A8C4-025E5B6F013C}">
      <dgm:prSet/>
      <dgm:spPr/>
      <dgm:t>
        <a:bodyPr/>
        <a:lstStyle/>
        <a:p>
          <a:endParaRPr lang="en-US"/>
        </a:p>
      </dgm:t>
    </dgm:pt>
    <dgm:pt modelId="{9ED16260-D234-B942-9C3D-10096B69765D}" type="sibTrans" cxnId="{DC0F4F95-13C9-374C-A8C4-025E5B6F013C}">
      <dgm:prSet/>
      <dgm:spPr/>
      <dgm:t>
        <a:bodyPr/>
        <a:lstStyle/>
        <a:p>
          <a:endParaRPr lang="en-US"/>
        </a:p>
      </dgm:t>
    </dgm:pt>
    <dgm:pt modelId="{5FA231A9-B528-9944-ABF2-B0B935B9719A}">
      <dgm:prSet/>
      <dgm:spPr/>
      <dgm:t>
        <a:bodyPr/>
        <a:lstStyle/>
        <a:p>
          <a:r>
            <a:rPr lang="en-NZ"/>
            <a:t>blocks are allocated as needed</a:t>
          </a:r>
          <a:endParaRPr lang="en-NZ" dirty="0"/>
        </a:p>
      </dgm:t>
    </dgm:pt>
    <dgm:pt modelId="{D293A2C2-15D8-DF44-9C89-BE6EA6C37287}" type="parTrans" cxnId="{04779CD5-6B53-0044-BD75-D0FADA19C204}">
      <dgm:prSet/>
      <dgm:spPr/>
      <dgm:t>
        <a:bodyPr/>
        <a:lstStyle/>
        <a:p>
          <a:endParaRPr lang="en-US"/>
        </a:p>
      </dgm:t>
    </dgm:pt>
    <dgm:pt modelId="{10273893-80CF-D74C-860E-6D4F2CF702D7}" type="sibTrans" cxnId="{04779CD5-6B53-0044-BD75-D0FADA19C204}">
      <dgm:prSet/>
      <dgm:spPr/>
      <dgm:t>
        <a:bodyPr/>
        <a:lstStyle/>
        <a:p>
          <a:endParaRPr lang="en-US"/>
        </a:p>
      </dgm:t>
    </dgm:pt>
    <dgm:pt modelId="{A99332C1-3BAA-2F4A-B87B-CD10A973EFBB}" type="pres">
      <dgm:prSet presAssocID="{7ADB6B4E-87A0-1F4A-9FE1-03DAB009CEFA}" presName="Name0" presStyleCnt="0">
        <dgm:presLayoutVars>
          <dgm:dir/>
          <dgm:resizeHandles val="exact"/>
        </dgm:presLayoutVars>
      </dgm:prSet>
      <dgm:spPr/>
    </dgm:pt>
    <dgm:pt modelId="{08E47047-050B-D942-8763-87C9F36BDF3D}" type="pres">
      <dgm:prSet presAssocID="{E8444C22-DC3A-BB47-8AC6-7073DFF6DF96}" presName="node" presStyleLbl="node1" presStyleIdx="0" presStyleCnt="2">
        <dgm:presLayoutVars>
          <dgm:bulletEnabled val="1"/>
        </dgm:presLayoutVars>
      </dgm:prSet>
      <dgm:spPr/>
    </dgm:pt>
    <dgm:pt modelId="{C85B17F1-8706-0740-BA07-947D994F9E1D}" type="pres">
      <dgm:prSet presAssocID="{9D69205C-6FC4-0E47-B313-55630E8F3873}" presName="sibTrans" presStyleCnt="0"/>
      <dgm:spPr/>
    </dgm:pt>
    <dgm:pt modelId="{6CD21F77-3BAF-B64B-ABE5-02FA4C5025D3}" type="pres">
      <dgm:prSet presAssocID="{77D50893-4BDC-5940-BA36-22D6A012A572}" presName="node" presStyleLbl="node1" presStyleIdx="1" presStyleCnt="2">
        <dgm:presLayoutVars>
          <dgm:bulletEnabled val="1"/>
        </dgm:presLayoutVars>
      </dgm:prSet>
      <dgm:spPr/>
    </dgm:pt>
  </dgm:ptLst>
  <dgm:cxnLst>
    <dgm:cxn modelId="{3B17A604-2BC3-834D-9B05-4DBD97EB929A}" type="presOf" srcId="{88AA7BA7-6649-464E-B184-006E7A456B84}" destId="{6CD21F77-3BAF-B64B-ABE5-02FA4C5025D3}" srcOrd="0" destOrd="3" presId="urn:microsoft.com/office/officeart/2005/8/layout/hList6"/>
    <dgm:cxn modelId="{D9D87710-1DB0-4545-B057-5C6CDF3E9380}" srcId="{E8444C22-DC3A-BB47-8AC6-7073DFF6DF96}" destId="{B4EE80D6-4826-7F4D-8C15-E39B32EAB0E7}" srcOrd="0" destOrd="0" parTransId="{B4AD403C-89F2-F54B-A2DF-271980224CF7}" sibTransId="{5B1403DB-1DF0-7E46-B018-028AE2443530}"/>
    <dgm:cxn modelId="{3EA10D41-24A4-D640-8B39-EB2CECDB2498}" srcId="{7ADB6B4E-87A0-1F4A-9FE1-03DAB009CEFA}" destId="{77D50893-4BDC-5940-BA36-22D6A012A572}" srcOrd="1" destOrd="0" parTransId="{C1E6685C-04D9-6D46-9A42-66457993CB92}" sibTransId="{B56BD13F-F538-9B4F-AA27-5DA4FF5E8DFD}"/>
    <dgm:cxn modelId="{9EE87B6A-CD9B-C145-9E07-2FEA6235356D}" type="presOf" srcId="{D5879452-9C62-304D-85DB-2037A040D605}" destId="{6CD21F77-3BAF-B64B-ABE5-02FA4C5025D3}" srcOrd="0" destOrd="2" presId="urn:microsoft.com/office/officeart/2005/8/layout/hList6"/>
    <dgm:cxn modelId="{3607A07D-3ABF-3E49-866F-87CE24CB835E}" srcId="{77D50893-4BDC-5940-BA36-22D6A012A572}" destId="{D5879452-9C62-304D-85DB-2037A040D605}" srcOrd="1" destOrd="0" parTransId="{78DB8BEB-C139-BA41-A208-FE8CBF6DDD0B}" sibTransId="{4A0B2D23-B536-0C49-A90A-1BCDC991D213}"/>
    <dgm:cxn modelId="{9B2A5180-6295-6647-9EB5-7D9B60DACBB6}" type="presOf" srcId="{7ADB6B4E-87A0-1F4A-9FE1-03DAB009CEFA}" destId="{A99332C1-3BAA-2F4A-B87B-CD10A973EFBB}" srcOrd="0" destOrd="0" presId="urn:microsoft.com/office/officeart/2005/8/layout/hList6"/>
    <dgm:cxn modelId="{DC0F4F95-13C9-374C-A8C4-025E5B6F013C}" srcId="{77D50893-4BDC-5940-BA36-22D6A012A572}" destId="{88AA7BA7-6649-464E-B184-006E7A456B84}" srcOrd="2" destOrd="0" parTransId="{0444EFBF-C88D-5848-9CA0-57F1BE0B2164}" sibTransId="{9ED16260-D234-B942-9C3D-10096B69765D}"/>
    <dgm:cxn modelId="{2052FE9B-ED4F-7E4C-BFC7-5829D84810EB}" type="presOf" srcId="{B4EE80D6-4826-7F4D-8C15-E39B32EAB0E7}" destId="{08E47047-050B-D942-8763-87C9F36BDF3D}" srcOrd="0" destOrd="1" presId="urn:microsoft.com/office/officeart/2005/8/layout/hList6"/>
    <dgm:cxn modelId="{0F19229F-957D-5B4D-B6F6-5644E5988DD2}" type="presOf" srcId="{77D50893-4BDC-5940-BA36-22D6A012A572}" destId="{6CD21F77-3BAF-B64B-ABE5-02FA4C5025D3}" srcOrd="0" destOrd="0" presId="urn:microsoft.com/office/officeart/2005/8/layout/hList6"/>
    <dgm:cxn modelId="{90A904A4-F6EF-9F42-A3B3-B09E51969F24}" srcId="{7ADB6B4E-87A0-1F4A-9FE1-03DAB009CEFA}" destId="{E8444C22-DC3A-BB47-8AC6-7073DFF6DF96}" srcOrd="0" destOrd="0" parTransId="{B1E03900-F011-E842-B11A-3BACB239F4D3}" sibTransId="{9D69205C-6FC4-0E47-B313-55630E8F3873}"/>
    <dgm:cxn modelId="{1AE2F5AE-E4FE-6F4D-A3C8-C008D192AC8E}" type="presOf" srcId="{E8444C22-DC3A-BB47-8AC6-7073DFF6DF96}" destId="{08E47047-050B-D942-8763-87C9F36BDF3D}" srcOrd="0" destOrd="0" presId="urn:microsoft.com/office/officeart/2005/8/layout/hList6"/>
    <dgm:cxn modelId="{E7DDCEBC-A7BE-BA43-80B4-279398B70FD9}" type="presOf" srcId="{5FA231A9-B528-9944-ABF2-B0B935B9719A}" destId="{6CD21F77-3BAF-B64B-ABE5-02FA4C5025D3}" srcOrd="0" destOrd="4" presId="urn:microsoft.com/office/officeart/2005/8/layout/hList6"/>
    <dgm:cxn modelId="{4F586FBF-C22B-2C41-B652-63BBB62CAE6F}" type="presOf" srcId="{A500E2B8-557F-2244-B49B-68E3CC894C6D}" destId="{6CD21F77-3BAF-B64B-ABE5-02FA4C5025D3}" srcOrd="0" destOrd="1" presId="urn:microsoft.com/office/officeart/2005/8/layout/hList6"/>
    <dgm:cxn modelId="{1ACAA1BF-337C-B549-9534-7B83580BD758}" srcId="{77D50893-4BDC-5940-BA36-22D6A012A572}" destId="{A500E2B8-557F-2244-B49B-68E3CC894C6D}" srcOrd="0" destOrd="0" parTransId="{38F2491F-2AFE-774C-A9FC-B635F0D99FFF}" sibTransId="{4ED3173A-5A3F-6B48-8627-D8086FB11F3D}"/>
    <dgm:cxn modelId="{1E8B4DC1-B0F1-D348-8E29-A4B480D36EB6}" type="presOf" srcId="{92F8CE5E-C488-F04F-B47A-B71BF67382B3}" destId="{08E47047-050B-D942-8763-87C9F36BDF3D}" srcOrd="0" destOrd="3" presId="urn:microsoft.com/office/officeart/2005/8/layout/hList6"/>
    <dgm:cxn modelId="{0CBEA6D1-7DA3-F649-B648-94A2A239C06D}" srcId="{E8444C22-DC3A-BB47-8AC6-7073DFF6DF96}" destId="{92F8CE5E-C488-F04F-B47A-B71BF67382B3}" srcOrd="2" destOrd="0" parTransId="{BA0F60B0-173A-5649-A83D-987626F406A9}" sibTransId="{D09D82ED-04C6-C544-957D-85E30A032A3B}"/>
    <dgm:cxn modelId="{04779CD5-6B53-0044-BD75-D0FADA19C204}" srcId="{77D50893-4BDC-5940-BA36-22D6A012A572}" destId="{5FA231A9-B528-9944-ABF2-B0B935B9719A}" srcOrd="3" destOrd="0" parTransId="{D293A2C2-15D8-DF44-9C89-BE6EA6C37287}" sibTransId="{10273893-80CF-D74C-860E-6D4F2CF702D7}"/>
    <dgm:cxn modelId="{EB4D36F5-9065-BF42-9755-371D4C91EA97}" srcId="{E8444C22-DC3A-BB47-8AC6-7073DFF6DF96}" destId="{CFD9DEF5-CEEF-4643-97FD-2975C737CC00}" srcOrd="1" destOrd="0" parTransId="{FA5B43E8-E49B-7242-9C89-D1C75568166D}" sibTransId="{A71C7110-8609-0140-A6C7-9F05ECBDCB44}"/>
    <dgm:cxn modelId="{9610DEF6-3063-BA43-89F4-DC41E2B40A45}" type="presOf" srcId="{CFD9DEF5-CEEF-4643-97FD-2975C737CC00}" destId="{08E47047-050B-D942-8763-87C9F36BDF3D}" srcOrd="0" destOrd="2" presId="urn:microsoft.com/office/officeart/2005/8/layout/hList6"/>
    <dgm:cxn modelId="{C198E978-0FCD-C947-843C-0DBD2E5AF479}" type="presParOf" srcId="{A99332C1-3BAA-2F4A-B87B-CD10A973EFBB}" destId="{08E47047-050B-D942-8763-87C9F36BDF3D}" srcOrd="0" destOrd="0" presId="urn:microsoft.com/office/officeart/2005/8/layout/hList6"/>
    <dgm:cxn modelId="{28535DD1-793C-8A46-AAC2-37AFDD456334}" type="presParOf" srcId="{A99332C1-3BAA-2F4A-B87B-CD10A973EFBB}" destId="{C85B17F1-8706-0740-BA07-947D994F9E1D}" srcOrd="1" destOrd="0" presId="urn:microsoft.com/office/officeart/2005/8/layout/hList6"/>
    <dgm:cxn modelId="{7AC53628-FB7B-7540-BE85-FF20FF8008B4}" type="presParOf" srcId="{A99332C1-3BAA-2F4A-B87B-CD10A973EFBB}" destId="{6CD21F77-3BAF-B64B-ABE5-02FA4C5025D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EB7AB6-B149-6E42-B8AE-70A0C9A18136}" type="doc">
      <dgm:prSet loTypeId="urn:microsoft.com/office/officeart/2005/8/layout/hList1" loCatId="list" qsTypeId="urn:microsoft.com/office/officeart/2005/8/quickstyle/simple4" qsCatId="simple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E4E0B702-55E5-7743-8145-B62180BF6227}">
      <dgm:prSet phldrT="[Text]"/>
      <dgm:spPr>
        <a:solidFill>
          <a:schemeClr val="bg1"/>
        </a:solidFill>
        <a:ln>
          <a:noFill/>
        </a:ln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Advantages:</a:t>
          </a:r>
          <a:endParaRPr lang="en-US" dirty="0">
            <a:solidFill>
              <a:schemeClr val="tx1"/>
            </a:solidFill>
          </a:endParaRPr>
        </a:p>
      </dgm:t>
    </dgm:pt>
    <dgm:pt modelId="{B078C28E-5DD0-D741-BA36-18E80F42CC53}" type="parTrans" cxnId="{9ADDC60F-CA35-AC4C-ADAC-99DA101728F8}">
      <dgm:prSet/>
      <dgm:spPr/>
      <dgm:t>
        <a:bodyPr/>
        <a:lstStyle/>
        <a:p>
          <a:endParaRPr lang="en-US"/>
        </a:p>
      </dgm:t>
    </dgm:pt>
    <dgm:pt modelId="{F69E66DE-DF3C-E740-9A40-A755183EF6C8}" type="sibTrans" cxnId="{9ADDC60F-CA35-AC4C-ADAC-99DA101728F8}">
      <dgm:prSet/>
      <dgm:spPr/>
      <dgm:t>
        <a:bodyPr/>
        <a:lstStyle/>
        <a:p>
          <a:endParaRPr lang="en-US"/>
        </a:p>
      </dgm:t>
    </dgm:pt>
    <dgm:pt modelId="{AA6ACBE1-7968-F948-A65F-6BBF7EBF7515}">
      <dgm:prSet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/>
            <a:t>works well with any file allocation method</a:t>
          </a:r>
          <a:endParaRPr lang="en-NZ" dirty="0"/>
        </a:p>
      </dgm:t>
    </dgm:pt>
    <dgm:pt modelId="{361E9EB7-34FA-2A4B-97C4-029BF41066B2}" type="parTrans" cxnId="{D2972B4C-340A-2140-AA1E-3F3076205874}">
      <dgm:prSet/>
      <dgm:spPr/>
      <dgm:t>
        <a:bodyPr/>
        <a:lstStyle/>
        <a:p>
          <a:endParaRPr lang="en-US"/>
        </a:p>
      </dgm:t>
    </dgm:pt>
    <dgm:pt modelId="{A2241D53-6D1E-F54A-B0F9-07CD05FA87FF}" type="sibTrans" cxnId="{D2972B4C-340A-2140-AA1E-3F3076205874}">
      <dgm:prSet/>
      <dgm:spPr/>
      <dgm:t>
        <a:bodyPr/>
        <a:lstStyle/>
        <a:p>
          <a:endParaRPr lang="en-US"/>
        </a:p>
      </dgm:t>
    </dgm:pt>
    <dgm:pt modelId="{54D01949-1A56-874B-B344-CBEEEFDBF8D8}">
      <dgm:prSet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/>
            <a:t>it is as small as possible</a:t>
          </a:r>
          <a:endParaRPr lang="en-NZ" dirty="0"/>
        </a:p>
      </dgm:t>
    </dgm:pt>
    <dgm:pt modelId="{4EA90C43-5C9C-3B40-8227-6D5E0D6F5789}" type="parTrans" cxnId="{9354B915-E8DC-0942-807A-F4CBD710C45D}">
      <dgm:prSet/>
      <dgm:spPr/>
      <dgm:t>
        <a:bodyPr/>
        <a:lstStyle/>
        <a:p>
          <a:endParaRPr lang="en-US"/>
        </a:p>
      </dgm:t>
    </dgm:pt>
    <dgm:pt modelId="{F4F3C879-D65C-A94F-95D0-C66407D50A42}" type="sibTrans" cxnId="{9354B915-E8DC-0942-807A-F4CBD710C45D}">
      <dgm:prSet/>
      <dgm:spPr/>
      <dgm:t>
        <a:bodyPr/>
        <a:lstStyle/>
        <a:p>
          <a:endParaRPr lang="en-US"/>
        </a:p>
      </dgm:t>
    </dgm:pt>
    <dgm:pt modelId="{D2912348-BB8A-3645-9439-2BA12C3CC37B}" type="pres">
      <dgm:prSet presAssocID="{0FEB7AB6-B149-6E42-B8AE-70A0C9A18136}" presName="Name0" presStyleCnt="0">
        <dgm:presLayoutVars>
          <dgm:dir/>
          <dgm:animLvl val="lvl"/>
          <dgm:resizeHandles val="exact"/>
        </dgm:presLayoutVars>
      </dgm:prSet>
      <dgm:spPr/>
    </dgm:pt>
    <dgm:pt modelId="{8A58E96D-3EBA-DE4D-92B3-7BC5D5154648}" type="pres">
      <dgm:prSet presAssocID="{E4E0B702-55E5-7743-8145-B62180BF6227}" presName="composite" presStyleCnt="0"/>
      <dgm:spPr/>
    </dgm:pt>
    <dgm:pt modelId="{41E86385-C3D6-8F41-8225-434F5B428377}" type="pres">
      <dgm:prSet presAssocID="{E4E0B702-55E5-7743-8145-B62180BF6227}" presName="parTx" presStyleLbl="alignNode1" presStyleIdx="0" presStyleCnt="1" custLinFactNeighborX="-1695" custLinFactNeighborY="4721">
        <dgm:presLayoutVars>
          <dgm:chMax val="0"/>
          <dgm:chPref val="0"/>
          <dgm:bulletEnabled val="1"/>
        </dgm:presLayoutVars>
      </dgm:prSet>
      <dgm:spPr/>
    </dgm:pt>
    <dgm:pt modelId="{6644024E-82F7-DB4A-9792-F874F90E5F96}" type="pres">
      <dgm:prSet presAssocID="{E4E0B702-55E5-7743-8145-B62180BF622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ADDC60F-CA35-AC4C-ADAC-99DA101728F8}" srcId="{0FEB7AB6-B149-6E42-B8AE-70A0C9A18136}" destId="{E4E0B702-55E5-7743-8145-B62180BF6227}" srcOrd="0" destOrd="0" parTransId="{B078C28E-5DD0-D741-BA36-18E80F42CC53}" sibTransId="{F69E66DE-DF3C-E740-9A40-A755183EF6C8}"/>
    <dgm:cxn modelId="{9354B915-E8DC-0942-807A-F4CBD710C45D}" srcId="{E4E0B702-55E5-7743-8145-B62180BF6227}" destId="{54D01949-1A56-874B-B344-CBEEEFDBF8D8}" srcOrd="1" destOrd="0" parTransId="{4EA90C43-5C9C-3B40-8227-6D5E0D6F5789}" sibTransId="{F4F3C879-D65C-A94F-95D0-C66407D50A42}"/>
    <dgm:cxn modelId="{6CFC244C-57E3-0F44-9DFC-AE10F39FEFB4}" type="presOf" srcId="{0FEB7AB6-B149-6E42-B8AE-70A0C9A18136}" destId="{D2912348-BB8A-3645-9439-2BA12C3CC37B}" srcOrd="0" destOrd="0" presId="urn:microsoft.com/office/officeart/2005/8/layout/hList1"/>
    <dgm:cxn modelId="{D2972B4C-340A-2140-AA1E-3F3076205874}" srcId="{E4E0B702-55E5-7743-8145-B62180BF6227}" destId="{AA6ACBE1-7968-F948-A65F-6BBF7EBF7515}" srcOrd="0" destOrd="0" parTransId="{361E9EB7-34FA-2A4B-97C4-029BF41066B2}" sibTransId="{A2241D53-6D1E-F54A-B0F9-07CD05FA87FF}"/>
    <dgm:cxn modelId="{DC9CC3B3-983E-A143-89EC-B135F2121BD4}" type="presOf" srcId="{54D01949-1A56-874B-B344-CBEEEFDBF8D8}" destId="{6644024E-82F7-DB4A-9792-F874F90E5F96}" srcOrd="0" destOrd="1" presId="urn:microsoft.com/office/officeart/2005/8/layout/hList1"/>
    <dgm:cxn modelId="{218E69E1-9B2C-EB4B-8C67-3ED331D25E95}" type="presOf" srcId="{E4E0B702-55E5-7743-8145-B62180BF6227}" destId="{41E86385-C3D6-8F41-8225-434F5B428377}" srcOrd="0" destOrd="0" presId="urn:microsoft.com/office/officeart/2005/8/layout/hList1"/>
    <dgm:cxn modelId="{348AB0F3-E8D7-9549-8FDB-450E77B093D3}" type="presOf" srcId="{AA6ACBE1-7968-F948-A65F-6BBF7EBF7515}" destId="{6644024E-82F7-DB4A-9792-F874F90E5F96}" srcOrd="0" destOrd="0" presId="urn:microsoft.com/office/officeart/2005/8/layout/hList1"/>
    <dgm:cxn modelId="{C2C73B58-5F03-5347-8177-76DC61DA6A3E}" type="presParOf" srcId="{D2912348-BB8A-3645-9439-2BA12C3CC37B}" destId="{8A58E96D-3EBA-DE4D-92B3-7BC5D5154648}" srcOrd="0" destOrd="0" presId="urn:microsoft.com/office/officeart/2005/8/layout/hList1"/>
    <dgm:cxn modelId="{A2127022-D4B9-E044-A6A1-4D9F0B6ED83D}" type="presParOf" srcId="{8A58E96D-3EBA-DE4D-92B3-7BC5D5154648}" destId="{41E86385-C3D6-8F41-8225-434F5B428377}" srcOrd="0" destOrd="0" presId="urn:microsoft.com/office/officeart/2005/8/layout/hList1"/>
    <dgm:cxn modelId="{47D1A1F0-9B04-BE49-BAE0-D880C0006E36}" type="presParOf" srcId="{8A58E96D-3EBA-DE4D-92B3-7BC5D5154648}" destId="{6644024E-82F7-DB4A-9792-F874F90E5F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8E43D4-4D91-CD49-98E4-F606384700C8}" type="doc">
      <dgm:prSet loTypeId="urn:microsoft.com/office/officeart/2005/8/layout/hList1" loCatId="list" qsTypeId="urn:microsoft.com/office/officeart/2005/8/quickstyle/simple4" qsCatId="simple" csTypeId="urn:microsoft.com/office/officeart/2005/8/colors/accent1_2#14" csCatId="accent1" phldr="1"/>
      <dgm:spPr/>
      <dgm:t>
        <a:bodyPr/>
        <a:lstStyle/>
        <a:p>
          <a:endParaRPr lang="en-US"/>
        </a:p>
      </dgm:t>
    </dgm:pt>
    <dgm:pt modelId="{C587F4B2-4EE9-954B-8B01-753C27AED335}">
      <dgm:prSet phldrT="[Text]"/>
      <dgm:spPr>
        <a:solidFill>
          <a:schemeClr val="accent1">
            <a:lumMod val="50000"/>
          </a:schemeClr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Disadvantages:</a:t>
          </a:r>
          <a:endParaRPr lang="en-US" dirty="0"/>
        </a:p>
      </dgm:t>
    </dgm:pt>
    <dgm:pt modelId="{A9466EB4-4486-674C-85D2-4A3FB31AC693}" type="parTrans" cxnId="{03CA231B-AC4E-2445-97CC-60DDDCB2AC80}">
      <dgm:prSet/>
      <dgm:spPr/>
      <dgm:t>
        <a:bodyPr/>
        <a:lstStyle/>
        <a:p>
          <a:endParaRPr lang="en-US"/>
        </a:p>
      </dgm:t>
    </dgm:pt>
    <dgm:pt modelId="{0E5F7C2F-F11F-F34E-AA2F-27A7536D7884}" type="sibTrans" cxnId="{03CA231B-AC4E-2445-97CC-60DDDCB2AC80}">
      <dgm:prSet/>
      <dgm:spPr/>
      <dgm:t>
        <a:bodyPr/>
        <a:lstStyle/>
        <a:p>
          <a:endParaRPr lang="en-US"/>
        </a:p>
      </dgm:t>
    </dgm:pt>
    <dgm:pt modelId="{8CA4098A-21C2-154D-8C5E-C8FBBFFAD455}">
      <dgm:prSet/>
      <dgm:spPr>
        <a:solidFill>
          <a:schemeClr val="bg1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leads to fragmentation</a:t>
          </a:r>
        </a:p>
      </dgm:t>
    </dgm:pt>
    <dgm:pt modelId="{D3C34ABF-EAA7-1743-AF7B-6884A67B0135}" type="parTrans" cxnId="{65799780-788D-5647-859E-DBF598CDDD64}">
      <dgm:prSet/>
      <dgm:spPr/>
      <dgm:t>
        <a:bodyPr/>
        <a:lstStyle/>
        <a:p>
          <a:endParaRPr lang="en-US"/>
        </a:p>
      </dgm:t>
    </dgm:pt>
    <dgm:pt modelId="{587BC686-F8E3-164D-80AB-8F2A803C5BB9}" type="sibTrans" cxnId="{65799780-788D-5647-859E-DBF598CDDD64}">
      <dgm:prSet/>
      <dgm:spPr/>
      <dgm:t>
        <a:bodyPr/>
        <a:lstStyle/>
        <a:p>
          <a:endParaRPr lang="en-US"/>
        </a:p>
      </dgm:t>
    </dgm:pt>
    <dgm:pt modelId="{F555B6C6-25B3-DE41-AFD0-08282A9C4C46}">
      <dgm:prSet/>
      <dgm:spPr>
        <a:solidFill>
          <a:schemeClr val="bg1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every time you allocate a block you need to read the block first to recover the pointer to the new first free block before writing data to that block</a:t>
          </a:r>
        </a:p>
      </dgm:t>
    </dgm:pt>
    <dgm:pt modelId="{80174AF8-0B08-8F49-BE0B-3364AFA25CF5}" type="parTrans" cxnId="{6F1A01A2-E3DF-874F-A16E-0FF5F5BE257F}">
      <dgm:prSet/>
      <dgm:spPr/>
      <dgm:t>
        <a:bodyPr/>
        <a:lstStyle/>
        <a:p>
          <a:endParaRPr lang="en-US"/>
        </a:p>
      </dgm:t>
    </dgm:pt>
    <dgm:pt modelId="{13CFC118-5D71-DF46-8B44-350B2EFA2D20}" type="sibTrans" cxnId="{6F1A01A2-E3DF-874F-A16E-0FF5F5BE257F}">
      <dgm:prSet/>
      <dgm:spPr/>
      <dgm:t>
        <a:bodyPr/>
        <a:lstStyle/>
        <a:p>
          <a:endParaRPr lang="en-US"/>
        </a:p>
      </dgm:t>
    </dgm:pt>
    <dgm:pt modelId="{5A6E7E18-C271-3440-B1D1-A3E23719C2E6}" type="pres">
      <dgm:prSet presAssocID="{908E43D4-4D91-CD49-98E4-F606384700C8}" presName="Name0" presStyleCnt="0">
        <dgm:presLayoutVars>
          <dgm:dir/>
          <dgm:animLvl val="lvl"/>
          <dgm:resizeHandles val="exact"/>
        </dgm:presLayoutVars>
      </dgm:prSet>
      <dgm:spPr/>
    </dgm:pt>
    <dgm:pt modelId="{3B65BAAB-D28E-BD43-BADE-696F9EF3C609}" type="pres">
      <dgm:prSet presAssocID="{C587F4B2-4EE9-954B-8B01-753C27AED335}" presName="composite" presStyleCnt="0"/>
      <dgm:spPr/>
    </dgm:pt>
    <dgm:pt modelId="{41710FA3-C85D-C04D-B13F-F1C1D51D3572}" type="pres">
      <dgm:prSet presAssocID="{C587F4B2-4EE9-954B-8B01-753C27AED33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CAC45B9-07EC-7A43-93D4-245B6453042D}" type="pres">
      <dgm:prSet presAssocID="{C587F4B2-4EE9-954B-8B01-753C27AED33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3CA231B-AC4E-2445-97CC-60DDDCB2AC80}" srcId="{908E43D4-4D91-CD49-98E4-F606384700C8}" destId="{C587F4B2-4EE9-954B-8B01-753C27AED335}" srcOrd="0" destOrd="0" parTransId="{A9466EB4-4486-674C-85D2-4A3FB31AC693}" sibTransId="{0E5F7C2F-F11F-F34E-AA2F-27A7536D7884}"/>
    <dgm:cxn modelId="{EB875F45-E954-B045-835D-956A74823F69}" type="presOf" srcId="{F555B6C6-25B3-DE41-AFD0-08282A9C4C46}" destId="{3CAC45B9-07EC-7A43-93D4-245B6453042D}" srcOrd="0" destOrd="1" presId="urn:microsoft.com/office/officeart/2005/8/layout/hList1"/>
    <dgm:cxn modelId="{E06B3C79-3757-964E-B7F3-8976C5D9E36D}" type="presOf" srcId="{C587F4B2-4EE9-954B-8B01-753C27AED335}" destId="{41710FA3-C85D-C04D-B13F-F1C1D51D3572}" srcOrd="0" destOrd="0" presId="urn:microsoft.com/office/officeart/2005/8/layout/hList1"/>
    <dgm:cxn modelId="{65799780-788D-5647-859E-DBF598CDDD64}" srcId="{C587F4B2-4EE9-954B-8B01-753C27AED335}" destId="{8CA4098A-21C2-154D-8C5E-C8FBBFFAD455}" srcOrd="0" destOrd="0" parTransId="{D3C34ABF-EAA7-1743-AF7B-6884A67B0135}" sibTransId="{587BC686-F8E3-164D-80AB-8F2A803C5BB9}"/>
    <dgm:cxn modelId="{6F1A01A2-E3DF-874F-A16E-0FF5F5BE257F}" srcId="{C587F4B2-4EE9-954B-8B01-753C27AED335}" destId="{F555B6C6-25B3-DE41-AFD0-08282A9C4C46}" srcOrd="1" destOrd="0" parTransId="{80174AF8-0B08-8F49-BE0B-3364AFA25CF5}" sibTransId="{13CFC118-5D71-DF46-8B44-350B2EFA2D20}"/>
    <dgm:cxn modelId="{B674DEA8-C1F5-CF41-8F09-02B78DF4F95E}" type="presOf" srcId="{908E43D4-4D91-CD49-98E4-F606384700C8}" destId="{5A6E7E18-C271-3440-B1D1-A3E23719C2E6}" srcOrd="0" destOrd="0" presId="urn:microsoft.com/office/officeart/2005/8/layout/hList1"/>
    <dgm:cxn modelId="{707C81C3-58DF-EC44-A27B-EAD9919320B1}" type="presOf" srcId="{8CA4098A-21C2-154D-8C5E-C8FBBFFAD455}" destId="{3CAC45B9-07EC-7A43-93D4-245B6453042D}" srcOrd="0" destOrd="0" presId="urn:microsoft.com/office/officeart/2005/8/layout/hList1"/>
    <dgm:cxn modelId="{AEA89403-FB70-7D41-926B-389DF3CD7AEE}" type="presParOf" srcId="{5A6E7E18-C271-3440-B1D1-A3E23719C2E6}" destId="{3B65BAAB-D28E-BD43-BADE-696F9EF3C609}" srcOrd="0" destOrd="0" presId="urn:microsoft.com/office/officeart/2005/8/layout/hList1"/>
    <dgm:cxn modelId="{D16C16CC-4731-5F43-A324-9240A74EFC71}" type="presParOf" srcId="{3B65BAAB-D28E-BD43-BADE-696F9EF3C609}" destId="{41710FA3-C85D-C04D-B13F-F1C1D51D3572}" srcOrd="0" destOrd="0" presId="urn:microsoft.com/office/officeart/2005/8/layout/hList1"/>
    <dgm:cxn modelId="{5CC594D9-6D85-7A4B-8622-8E4F5022170F}" type="presParOf" srcId="{3B65BAAB-D28E-BD43-BADE-696F9EF3C609}" destId="{3CAC45B9-07EC-7A43-93D4-245B645304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A3C83B-3F71-B04B-8956-EFDF312C124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#15" csCatId="accent1"/>
      <dgm:spPr/>
      <dgm:t>
        <a:bodyPr/>
        <a:lstStyle/>
        <a:p>
          <a:endParaRPr lang="en-US"/>
        </a:p>
      </dgm:t>
    </dgm:pt>
    <dgm:pt modelId="{513BEAAC-9AFC-0747-BC6B-66B0FCCA367A}">
      <dgm:prSet/>
      <dgm:spPr/>
      <dgm:t>
        <a:bodyPr/>
        <a:lstStyle/>
        <a:p>
          <a:pPr rtl="0"/>
          <a:r>
            <a:rPr lang="en-US" dirty="0"/>
            <a:t>Each block is assigned a number sequentially </a:t>
          </a:r>
        </a:p>
      </dgm:t>
    </dgm:pt>
    <dgm:pt modelId="{9FC6A01F-6CE4-5543-8126-E39E068F338F}" type="parTrans" cxnId="{DB72BD4F-98F3-AB49-AC23-7F6AEF16A1C9}">
      <dgm:prSet/>
      <dgm:spPr/>
      <dgm:t>
        <a:bodyPr/>
        <a:lstStyle/>
        <a:p>
          <a:endParaRPr lang="en-US"/>
        </a:p>
      </dgm:t>
    </dgm:pt>
    <dgm:pt modelId="{B503239F-AC49-E943-AA44-00F8208B71D8}" type="sibTrans" cxnId="{DB72BD4F-98F3-AB49-AC23-7F6AEF16A1C9}">
      <dgm:prSet/>
      <dgm:spPr/>
      <dgm:t>
        <a:bodyPr/>
        <a:lstStyle/>
        <a:p>
          <a:endParaRPr lang="en-US"/>
        </a:p>
      </dgm:t>
    </dgm:pt>
    <dgm:pt modelId="{2C3A771A-D4BD-0048-9042-FCA884D6E5F0}">
      <dgm:prSet/>
      <dgm:spPr/>
      <dgm:t>
        <a:bodyPr/>
        <a:lstStyle/>
        <a:p>
          <a:pPr rtl="0"/>
          <a:r>
            <a:rPr lang="en-US" dirty="0"/>
            <a:t>the list of the numbers of all free blocks is maintained in a reserved portion of the disk</a:t>
          </a:r>
        </a:p>
      </dgm:t>
    </dgm:pt>
    <dgm:pt modelId="{F9BF9DC4-5BC8-FD47-AE35-A236B52EC0B5}" type="parTrans" cxnId="{269ED5E2-26A0-FE49-9055-98DB7BB738BE}">
      <dgm:prSet/>
      <dgm:spPr/>
      <dgm:t>
        <a:bodyPr/>
        <a:lstStyle/>
        <a:p>
          <a:endParaRPr lang="en-US"/>
        </a:p>
      </dgm:t>
    </dgm:pt>
    <dgm:pt modelId="{5F2EBA80-DEAD-B34D-A3CD-E3C4E62F9D39}" type="sibTrans" cxnId="{269ED5E2-26A0-FE49-9055-98DB7BB738BE}">
      <dgm:prSet/>
      <dgm:spPr/>
      <dgm:t>
        <a:bodyPr/>
        <a:lstStyle/>
        <a:p>
          <a:endParaRPr lang="en-US"/>
        </a:p>
      </dgm:t>
    </dgm:pt>
    <dgm:pt modelId="{DF4CABD9-6F4D-B04A-BFA9-3971BBBC0B17}">
      <dgm:prSet/>
      <dgm:spPr/>
      <dgm:t>
        <a:bodyPr/>
        <a:lstStyle/>
        <a:p>
          <a:pPr rtl="0"/>
          <a:r>
            <a:rPr lang="en-US" dirty="0"/>
            <a:t>Depending on the size of the disk, either 24 or 32 bits will be needed to store a single block number</a:t>
          </a:r>
        </a:p>
      </dgm:t>
    </dgm:pt>
    <dgm:pt modelId="{C3D7555F-1F11-134A-A26C-4BF705150632}" type="parTrans" cxnId="{7C3B6B4F-4A4B-744F-A295-A4213DADF360}">
      <dgm:prSet/>
      <dgm:spPr/>
      <dgm:t>
        <a:bodyPr/>
        <a:lstStyle/>
        <a:p>
          <a:endParaRPr lang="en-US"/>
        </a:p>
      </dgm:t>
    </dgm:pt>
    <dgm:pt modelId="{CB40A4FE-A2BC-7E4C-89B0-FC05D163197B}" type="sibTrans" cxnId="{7C3B6B4F-4A4B-744F-A295-A4213DADF360}">
      <dgm:prSet/>
      <dgm:spPr/>
      <dgm:t>
        <a:bodyPr/>
        <a:lstStyle/>
        <a:p>
          <a:endParaRPr lang="en-US"/>
        </a:p>
      </dgm:t>
    </dgm:pt>
    <dgm:pt modelId="{7F797EE6-91A6-264E-9F34-89E035309F04}">
      <dgm:prSet/>
      <dgm:spPr/>
      <dgm:t>
        <a:bodyPr/>
        <a:lstStyle/>
        <a:p>
          <a:pPr rtl="0"/>
          <a:r>
            <a:rPr lang="en-US" dirty="0"/>
            <a:t>the size of the free block list is 24 or 32 times the size of the corresponding bit table and must be stored on disk</a:t>
          </a:r>
        </a:p>
      </dgm:t>
    </dgm:pt>
    <dgm:pt modelId="{EA9B85E9-1FD3-5049-B92E-54FF65C5FEBF}" type="parTrans" cxnId="{F0C80815-3EFB-FD4E-B2B3-53DA1B06033B}">
      <dgm:prSet/>
      <dgm:spPr/>
      <dgm:t>
        <a:bodyPr/>
        <a:lstStyle/>
        <a:p>
          <a:endParaRPr lang="en-US"/>
        </a:p>
      </dgm:t>
    </dgm:pt>
    <dgm:pt modelId="{49AC8205-B43E-0C40-80C9-3819AD41BE78}" type="sibTrans" cxnId="{F0C80815-3EFB-FD4E-B2B3-53DA1B06033B}">
      <dgm:prSet/>
      <dgm:spPr/>
      <dgm:t>
        <a:bodyPr/>
        <a:lstStyle/>
        <a:p>
          <a:endParaRPr lang="en-US"/>
        </a:p>
      </dgm:t>
    </dgm:pt>
    <dgm:pt modelId="{D522983B-BBEA-1943-BB5E-C40201B0D58B}">
      <dgm:prSet/>
      <dgm:spPr/>
      <dgm:t>
        <a:bodyPr/>
        <a:lstStyle/>
        <a:p>
          <a:pPr rtl="0"/>
          <a:r>
            <a:rPr lang="en-US" dirty="0"/>
            <a:t>There are two effective techniques for storing a small part of the free block list in main memory:</a:t>
          </a:r>
        </a:p>
      </dgm:t>
    </dgm:pt>
    <dgm:pt modelId="{97F8A836-E30A-504E-BB4D-D8C7D6C869A4}" type="parTrans" cxnId="{1D85AA3B-AAF6-3C40-AE33-F4F8B53F7802}">
      <dgm:prSet/>
      <dgm:spPr/>
      <dgm:t>
        <a:bodyPr/>
        <a:lstStyle/>
        <a:p>
          <a:endParaRPr lang="en-US"/>
        </a:p>
      </dgm:t>
    </dgm:pt>
    <dgm:pt modelId="{25375B70-D12D-2845-BDEF-AB75B2A051B9}" type="sibTrans" cxnId="{1D85AA3B-AAF6-3C40-AE33-F4F8B53F7802}">
      <dgm:prSet/>
      <dgm:spPr/>
      <dgm:t>
        <a:bodyPr/>
        <a:lstStyle/>
        <a:p>
          <a:endParaRPr lang="en-US"/>
        </a:p>
      </dgm:t>
    </dgm:pt>
    <dgm:pt modelId="{D0CDA2FC-52C5-AD42-9931-D45AD3FFD865}">
      <dgm:prSet/>
      <dgm:spPr/>
      <dgm:t>
        <a:bodyPr/>
        <a:lstStyle/>
        <a:p>
          <a:pPr rtl="0"/>
          <a:r>
            <a:rPr lang="en-US" dirty="0"/>
            <a:t>the list can be treated as a push-down stack with the first few thousand elements of the stack kept in main memory</a:t>
          </a:r>
        </a:p>
      </dgm:t>
    </dgm:pt>
    <dgm:pt modelId="{CA96CED2-579F-AC45-8930-7D315C10213C}" type="parTrans" cxnId="{6491C138-202E-C841-9F40-B2C16C472317}">
      <dgm:prSet/>
      <dgm:spPr/>
      <dgm:t>
        <a:bodyPr/>
        <a:lstStyle/>
        <a:p>
          <a:endParaRPr lang="en-US"/>
        </a:p>
      </dgm:t>
    </dgm:pt>
    <dgm:pt modelId="{8EF963B0-5FB9-5046-9180-24A74F898004}" type="sibTrans" cxnId="{6491C138-202E-C841-9F40-B2C16C472317}">
      <dgm:prSet/>
      <dgm:spPr/>
      <dgm:t>
        <a:bodyPr/>
        <a:lstStyle/>
        <a:p>
          <a:endParaRPr lang="en-US"/>
        </a:p>
      </dgm:t>
    </dgm:pt>
    <dgm:pt modelId="{FE327A80-E0F4-3448-8047-C964CB94315A}">
      <dgm:prSet/>
      <dgm:spPr/>
      <dgm:t>
        <a:bodyPr/>
        <a:lstStyle/>
        <a:p>
          <a:pPr rtl="0"/>
          <a:r>
            <a:rPr lang="en-US" dirty="0"/>
            <a:t>the list can be treated as a FIFO queue, with a few thousand entries from both the head and the tail of the queue in main memory</a:t>
          </a:r>
        </a:p>
      </dgm:t>
    </dgm:pt>
    <dgm:pt modelId="{74AFF482-69AC-8D43-94A2-B326C111C338}" type="parTrans" cxnId="{01755291-3CD7-7944-8B7D-07974E1F6990}">
      <dgm:prSet/>
      <dgm:spPr/>
      <dgm:t>
        <a:bodyPr/>
        <a:lstStyle/>
        <a:p>
          <a:endParaRPr lang="en-US"/>
        </a:p>
      </dgm:t>
    </dgm:pt>
    <dgm:pt modelId="{5FE21D1E-3D89-B04C-99F5-10FA3228465E}" type="sibTrans" cxnId="{01755291-3CD7-7944-8B7D-07974E1F6990}">
      <dgm:prSet/>
      <dgm:spPr/>
      <dgm:t>
        <a:bodyPr/>
        <a:lstStyle/>
        <a:p>
          <a:endParaRPr lang="en-US"/>
        </a:p>
      </dgm:t>
    </dgm:pt>
    <dgm:pt modelId="{3C2E79EC-55AB-D64D-8BFC-6826987F8820}" type="pres">
      <dgm:prSet presAssocID="{0BA3C83B-3F71-B04B-8956-EFDF312C1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EAF9BC-2C63-6F40-B853-B54267444F27}" type="pres">
      <dgm:prSet presAssocID="{513BEAAC-9AFC-0747-BC6B-66B0FCCA367A}" presName="root" presStyleCnt="0"/>
      <dgm:spPr/>
    </dgm:pt>
    <dgm:pt modelId="{5C98F41A-105A-4C49-AEF3-7809B2C6D6D0}" type="pres">
      <dgm:prSet presAssocID="{513BEAAC-9AFC-0747-BC6B-66B0FCCA367A}" presName="rootComposite" presStyleCnt="0"/>
      <dgm:spPr/>
    </dgm:pt>
    <dgm:pt modelId="{41FB3123-A77F-514E-8514-808EE8A39065}" type="pres">
      <dgm:prSet presAssocID="{513BEAAC-9AFC-0747-BC6B-66B0FCCA367A}" presName="rootText" presStyleLbl="node1" presStyleIdx="0" presStyleCnt="3"/>
      <dgm:spPr/>
    </dgm:pt>
    <dgm:pt modelId="{60C7DA6B-628A-AA4A-9D51-6A159FDC5656}" type="pres">
      <dgm:prSet presAssocID="{513BEAAC-9AFC-0747-BC6B-66B0FCCA367A}" presName="rootConnector" presStyleLbl="node1" presStyleIdx="0" presStyleCnt="3"/>
      <dgm:spPr/>
    </dgm:pt>
    <dgm:pt modelId="{4C90A4C3-C37C-B540-BECB-93FC81BFA5B9}" type="pres">
      <dgm:prSet presAssocID="{513BEAAC-9AFC-0747-BC6B-66B0FCCA367A}" presName="childShape" presStyleCnt="0"/>
      <dgm:spPr/>
    </dgm:pt>
    <dgm:pt modelId="{08B41EA6-7455-6544-8F70-0A96BEC31A44}" type="pres">
      <dgm:prSet presAssocID="{F9BF9DC4-5BC8-FD47-AE35-A236B52EC0B5}" presName="Name13" presStyleLbl="parChTrans1D2" presStyleIdx="0" presStyleCnt="4"/>
      <dgm:spPr/>
    </dgm:pt>
    <dgm:pt modelId="{D7FDAAD3-B73A-8044-98AA-89D8EDF7C16D}" type="pres">
      <dgm:prSet presAssocID="{2C3A771A-D4BD-0048-9042-FCA884D6E5F0}" presName="childText" presStyleLbl="bgAcc1" presStyleIdx="0" presStyleCnt="4">
        <dgm:presLayoutVars>
          <dgm:bulletEnabled val="1"/>
        </dgm:presLayoutVars>
      </dgm:prSet>
      <dgm:spPr/>
    </dgm:pt>
    <dgm:pt modelId="{20D0922D-9943-364F-BC14-93850845082D}" type="pres">
      <dgm:prSet presAssocID="{DF4CABD9-6F4D-B04A-BFA9-3971BBBC0B17}" presName="root" presStyleCnt="0"/>
      <dgm:spPr/>
    </dgm:pt>
    <dgm:pt modelId="{29BB071F-61B9-AE41-A6F0-F5EF3CB97F15}" type="pres">
      <dgm:prSet presAssocID="{DF4CABD9-6F4D-B04A-BFA9-3971BBBC0B17}" presName="rootComposite" presStyleCnt="0"/>
      <dgm:spPr/>
    </dgm:pt>
    <dgm:pt modelId="{225624A9-84C8-9049-9CCE-3773AD4A94DD}" type="pres">
      <dgm:prSet presAssocID="{DF4CABD9-6F4D-B04A-BFA9-3971BBBC0B17}" presName="rootText" presStyleLbl="node1" presStyleIdx="1" presStyleCnt="3"/>
      <dgm:spPr/>
    </dgm:pt>
    <dgm:pt modelId="{C1731D36-6425-CC43-851A-BB58B54C3561}" type="pres">
      <dgm:prSet presAssocID="{DF4CABD9-6F4D-B04A-BFA9-3971BBBC0B17}" presName="rootConnector" presStyleLbl="node1" presStyleIdx="1" presStyleCnt="3"/>
      <dgm:spPr/>
    </dgm:pt>
    <dgm:pt modelId="{230FE681-54AA-CA43-A201-43D0E0C678E8}" type="pres">
      <dgm:prSet presAssocID="{DF4CABD9-6F4D-B04A-BFA9-3971BBBC0B17}" presName="childShape" presStyleCnt="0"/>
      <dgm:spPr/>
    </dgm:pt>
    <dgm:pt modelId="{898C0F77-824B-0543-9D2A-6B324CD85F7F}" type="pres">
      <dgm:prSet presAssocID="{EA9B85E9-1FD3-5049-B92E-54FF65C5FEBF}" presName="Name13" presStyleLbl="parChTrans1D2" presStyleIdx="1" presStyleCnt="4"/>
      <dgm:spPr/>
    </dgm:pt>
    <dgm:pt modelId="{3EE5C4F0-32CE-D841-B043-87C0A5470C49}" type="pres">
      <dgm:prSet presAssocID="{7F797EE6-91A6-264E-9F34-89E035309F04}" presName="childText" presStyleLbl="bgAcc1" presStyleIdx="1" presStyleCnt="4">
        <dgm:presLayoutVars>
          <dgm:bulletEnabled val="1"/>
        </dgm:presLayoutVars>
      </dgm:prSet>
      <dgm:spPr/>
    </dgm:pt>
    <dgm:pt modelId="{FC4267F4-9A8D-EF40-AADD-284F0026832E}" type="pres">
      <dgm:prSet presAssocID="{D522983B-BBEA-1943-BB5E-C40201B0D58B}" presName="root" presStyleCnt="0"/>
      <dgm:spPr/>
    </dgm:pt>
    <dgm:pt modelId="{47AF5E0D-894A-0D41-ABF4-C4D126641AFE}" type="pres">
      <dgm:prSet presAssocID="{D522983B-BBEA-1943-BB5E-C40201B0D58B}" presName="rootComposite" presStyleCnt="0"/>
      <dgm:spPr/>
    </dgm:pt>
    <dgm:pt modelId="{E2434AFB-1954-D342-8C72-B133449BCB77}" type="pres">
      <dgm:prSet presAssocID="{D522983B-BBEA-1943-BB5E-C40201B0D58B}" presName="rootText" presStyleLbl="node1" presStyleIdx="2" presStyleCnt="3"/>
      <dgm:spPr/>
    </dgm:pt>
    <dgm:pt modelId="{EBC4DF20-8869-0145-AFEA-2BCE363EC697}" type="pres">
      <dgm:prSet presAssocID="{D522983B-BBEA-1943-BB5E-C40201B0D58B}" presName="rootConnector" presStyleLbl="node1" presStyleIdx="2" presStyleCnt="3"/>
      <dgm:spPr/>
    </dgm:pt>
    <dgm:pt modelId="{357456E2-E063-A242-8981-125A286EED9F}" type="pres">
      <dgm:prSet presAssocID="{D522983B-BBEA-1943-BB5E-C40201B0D58B}" presName="childShape" presStyleCnt="0"/>
      <dgm:spPr/>
    </dgm:pt>
    <dgm:pt modelId="{8B8E513C-3D78-1047-BFBB-7CF55C334A45}" type="pres">
      <dgm:prSet presAssocID="{CA96CED2-579F-AC45-8930-7D315C10213C}" presName="Name13" presStyleLbl="parChTrans1D2" presStyleIdx="2" presStyleCnt="4"/>
      <dgm:spPr/>
    </dgm:pt>
    <dgm:pt modelId="{79DAF411-0FCE-8A46-A016-1AFE0D90D033}" type="pres">
      <dgm:prSet presAssocID="{D0CDA2FC-52C5-AD42-9931-D45AD3FFD865}" presName="childText" presStyleLbl="bgAcc1" presStyleIdx="2" presStyleCnt="4">
        <dgm:presLayoutVars>
          <dgm:bulletEnabled val="1"/>
        </dgm:presLayoutVars>
      </dgm:prSet>
      <dgm:spPr/>
    </dgm:pt>
    <dgm:pt modelId="{C00474F9-778A-784A-B1FB-C68DDB67FE44}" type="pres">
      <dgm:prSet presAssocID="{74AFF482-69AC-8D43-94A2-B326C111C338}" presName="Name13" presStyleLbl="parChTrans1D2" presStyleIdx="3" presStyleCnt="4"/>
      <dgm:spPr/>
    </dgm:pt>
    <dgm:pt modelId="{30511925-1C80-5944-BB41-0CE92A408481}" type="pres">
      <dgm:prSet presAssocID="{FE327A80-E0F4-3448-8047-C964CB94315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8CDFAD04-3806-9E43-B24A-02C3FA3CA384}" type="presOf" srcId="{DF4CABD9-6F4D-B04A-BFA9-3971BBBC0B17}" destId="{C1731D36-6425-CC43-851A-BB58B54C3561}" srcOrd="1" destOrd="0" presId="urn:microsoft.com/office/officeart/2005/8/layout/hierarchy3"/>
    <dgm:cxn modelId="{A6C7FB05-7FF5-7D4E-A96A-D62CC0F523C0}" type="presOf" srcId="{D522983B-BBEA-1943-BB5E-C40201B0D58B}" destId="{EBC4DF20-8869-0145-AFEA-2BCE363EC697}" srcOrd="1" destOrd="0" presId="urn:microsoft.com/office/officeart/2005/8/layout/hierarchy3"/>
    <dgm:cxn modelId="{1FB9D30B-9C0F-4F47-BD9F-6792DB621E4D}" type="presOf" srcId="{DF4CABD9-6F4D-B04A-BFA9-3971BBBC0B17}" destId="{225624A9-84C8-9049-9CCE-3773AD4A94DD}" srcOrd="0" destOrd="0" presId="urn:microsoft.com/office/officeart/2005/8/layout/hierarchy3"/>
    <dgm:cxn modelId="{F0C80815-3EFB-FD4E-B2B3-53DA1B06033B}" srcId="{DF4CABD9-6F4D-B04A-BFA9-3971BBBC0B17}" destId="{7F797EE6-91A6-264E-9F34-89E035309F04}" srcOrd="0" destOrd="0" parTransId="{EA9B85E9-1FD3-5049-B92E-54FF65C5FEBF}" sibTransId="{49AC8205-B43E-0C40-80C9-3819AD41BE78}"/>
    <dgm:cxn modelId="{F7E34F19-32B3-DB45-B46F-1B9D29BF43A8}" type="presOf" srcId="{D522983B-BBEA-1943-BB5E-C40201B0D58B}" destId="{E2434AFB-1954-D342-8C72-B133449BCB77}" srcOrd="0" destOrd="0" presId="urn:microsoft.com/office/officeart/2005/8/layout/hierarchy3"/>
    <dgm:cxn modelId="{6491C138-202E-C841-9F40-B2C16C472317}" srcId="{D522983B-BBEA-1943-BB5E-C40201B0D58B}" destId="{D0CDA2FC-52C5-AD42-9931-D45AD3FFD865}" srcOrd="0" destOrd="0" parTransId="{CA96CED2-579F-AC45-8930-7D315C10213C}" sibTransId="{8EF963B0-5FB9-5046-9180-24A74F898004}"/>
    <dgm:cxn modelId="{1D85AA3B-AAF6-3C40-AE33-F4F8B53F7802}" srcId="{0BA3C83B-3F71-B04B-8956-EFDF312C1240}" destId="{D522983B-BBEA-1943-BB5E-C40201B0D58B}" srcOrd="2" destOrd="0" parTransId="{97F8A836-E30A-504E-BB4D-D8C7D6C869A4}" sibTransId="{25375B70-D12D-2845-BDEF-AB75B2A051B9}"/>
    <dgm:cxn modelId="{DB23144C-5109-EA44-8167-51D34FC69DDF}" type="presOf" srcId="{F9BF9DC4-5BC8-FD47-AE35-A236B52EC0B5}" destId="{08B41EA6-7455-6544-8F70-0A96BEC31A44}" srcOrd="0" destOrd="0" presId="urn:microsoft.com/office/officeart/2005/8/layout/hierarchy3"/>
    <dgm:cxn modelId="{7C3B6B4F-4A4B-744F-A295-A4213DADF360}" srcId="{0BA3C83B-3F71-B04B-8956-EFDF312C1240}" destId="{DF4CABD9-6F4D-B04A-BFA9-3971BBBC0B17}" srcOrd="1" destOrd="0" parTransId="{C3D7555F-1F11-134A-A26C-4BF705150632}" sibTransId="{CB40A4FE-A2BC-7E4C-89B0-FC05D163197B}"/>
    <dgm:cxn modelId="{DB72BD4F-98F3-AB49-AC23-7F6AEF16A1C9}" srcId="{0BA3C83B-3F71-B04B-8956-EFDF312C1240}" destId="{513BEAAC-9AFC-0747-BC6B-66B0FCCA367A}" srcOrd="0" destOrd="0" parTransId="{9FC6A01F-6CE4-5543-8126-E39E068F338F}" sibTransId="{B503239F-AC49-E943-AA44-00F8208B71D8}"/>
    <dgm:cxn modelId="{8BB51852-45EA-8049-A940-ABC031D73BF0}" type="presOf" srcId="{0BA3C83B-3F71-B04B-8956-EFDF312C1240}" destId="{3C2E79EC-55AB-D64D-8BFC-6826987F8820}" srcOrd="0" destOrd="0" presId="urn:microsoft.com/office/officeart/2005/8/layout/hierarchy3"/>
    <dgm:cxn modelId="{060AE255-7B93-8444-929C-21081F5180C6}" type="presOf" srcId="{513BEAAC-9AFC-0747-BC6B-66B0FCCA367A}" destId="{60C7DA6B-628A-AA4A-9D51-6A159FDC5656}" srcOrd="1" destOrd="0" presId="urn:microsoft.com/office/officeart/2005/8/layout/hierarchy3"/>
    <dgm:cxn modelId="{209F0479-361C-8449-AD54-71B79DAA4CA9}" type="presOf" srcId="{7F797EE6-91A6-264E-9F34-89E035309F04}" destId="{3EE5C4F0-32CE-D841-B043-87C0A5470C49}" srcOrd="0" destOrd="0" presId="urn:microsoft.com/office/officeart/2005/8/layout/hierarchy3"/>
    <dgm:cxn modelId="{02B07979-F4A1-C443-89DA-23B5266F7668}" type="presOf" srcId="{EA9B85E9-1FD3-5049-B92E-54FF65C5FEBF}" destId="{898C0F77-824B-0543-9D2A-6B324CD85F7F}" srcOrd="0" destOrd="0" presId="urn:microsoft.com/office/officeart/2005/8/layout/hierarchy3"/>
    <dgm:cxn modelId="{01755291-3CD7-7944-8B7D-07974E1F6990}" srcId="{D522983B-BBEA-1943-BB5E-C40201B0D58B}" destId="{FE327A80-E0F4-3448-8047-C964CB94315A}" srcOrd="1" destOrd="0" parTransId="{74AFF482-69AC-8D43-94A2-B326C111C338}" sibTransId="{5FE21D1E-3D89-B04C-99F5-10FA3228465E}"/>
    <dgm:cxn modelId="{5D1C1892-FC8F-DA4A-AC28-DC549B690C32}" type="presOf" srcId="{2C3A771A-D4BD-0048-9042-FCA884D6E5F0}" destId="{D7FDAAD3-B73A-8044-98AA-89D8EDF7C16D}" srcOrd="0" destOrd="0" presId="urn:microsoft.com/office/officeart/2005/8/layout/hierarchy3"/>
    <dgm:cxn modelId="{D832319C-8291-C849-8E3E-EC1F0B12BA42}" type="presOf" srcId="{CA96CED2-579F-AC45-8930-7D315C10213C}" destId="{8B8E513C-3D78-1047-BFBB-7CF55C334A45}" srcOrd="0" destOrd="0" presId="urn:microsoft.com/office/officeart/2005/8/layout/hierarchy3"/>
    <dgm:cxn modelId="{340E9BAC-AA36-8C46-ACE4-60CD4A3ED5CC}" type="presOf" srcId="{74AFF482-69AC-8D43-94A2-B326C111C338}" destId="{C00474F9-778A-784A-B1FB-C68DDB67FE44}" srcOrd="0" destOrd="0" presId="urn:microsoft.com/office/officeart/2005/8/layout/hierarchy3"/>
    <dgm:cxn modelId="{5DD2CCE0-E977-644D-AB8F-6102B480C3E1}" type="presOf" srcId="{D0CDA2FC-52C5-AD42-9931-D45AD3FFD865}" destId="{79DAF411-0FCE-8A46-A016-1AFE0D90D033}" srcOrd="0" destOrd="0" presId="urn:microsoft.com/office/officeart/2005/8/layout/hierarchy3"/>
    <dgm:cxn modelId="{269ED5E2-26A0-FE49-9055-98DB7BB738BE}" srcId="{513BEAAC-9AFC-0747-BC6B-66B0FCCA367A}" destId="{2C3A771A-D4BD-0048-9042-FCA884D6E5F0}" srcOrd="0" destOrd="0" parTransId="{F9BF9DC4-5BC8-FD47-AE35-A236B52EC0B5}" sibTransId="{5F2EBA80-DEAD-B34D-A3CD-E3C4E62F9D39}"/>
    <dgm:cxn modelId="{924A57E9-F50A-D542-AC81-20A0AA70F786}" type="presOf" srcId="{513BEAAC-9AFC-0747-BC6B-66B0FCCA367A}" destId="{41FB3123-A77F-514E-8514-808EE8A39065}" srcOrd="0" destOrd="0" presId="urn:microsoft.com/office/officeart/2005/8/layout/hierarchy3"/>
    <dgm:cxn modelId="{847119F5-5E83-AD41-9F5C-42F2FA8CF613}" type="presOf" srcId="{FE327A80-E0F4-3448-8047-C964CB94315A}" destId="{30511925-1C80-5944-BB41-0CE92A408481}" srcOrd="0" destOrd="0" presId="urn:microsoft.com/office/officeart/2005/8/layout/hierarchy3"/>
    <dgm:cxn modelId="{5D1D4FE4-53F5-0343-A6A1-FAC14767EFB2}" type="presParOf" srcId="{3C2E79EC-55AB-D64D-8BFC-6826987F8820}" destId="{36EAF9BC-2C63-6F40-B853-B54267444F27}" srcOrd="0" destOrd="0" presId="urn:microsoft.com/office/officeart/2005/8/layout/hierarchy3"/>
    <dgm:cxn modelId="{5A2B3D5D-6F8E-AA47-88A4-D1304331CD3A}" type="presParOf" srcId="{36EAF9BC-2C63-6F40-B853-B54267444F27}" destId="{5C98F41A-105A-4C49-AEF3-7809B2C6D6D0}" srcOrd="0" destOrd="0" presId="urn:microsoft.com/office/officeart/2005/8/layout/hierarchy3"/>
    <dgm:cxn modelId="{DE9F9153-0846-B948-81EC-092910E746B2}" type="presParOf" srcId="{5C98F41A-105A-4C49-AEF3-7809B2C6D6D0}" destId="{41FB3123-A77F-514E-8514-808EE8A39065}" srcOrd="0" destOrd="0" presId="urn:microsoft.com/office/officeart/2005/8/layout/hierarchy3"/>
    <dgm:cxn modelId="{BC87E4AB-CF50-3248-B13E-7D6D5761B980}" type="presParOf" srcId="{5C98F41A-105A-4C49-AEF3-7809B2C6D6D0}" destId="{60C7DA6B-628A-AA4A-9D51-6A159FDC5656}" srcOrd="1" destOrd="0" presId="urn:microsoft.com/office/officeart/2005/8/layout/hierarchy3"/>
    <dgm:cxn modelId="{5FCBC33E-D261-1A42-9B9C-BD8B0062975D}" type="presParOf" srcId="{36EAF9BC-2C63-6F40-B853-B54267444F27}" destId="{4C90A4C3-C37C-B540-BECB-93FC81BFA5B9}" srcOrd="1" destOrd="0" presId="urn:microsoft.com/office/officeart/2005/8/layout/hierarchy3"/>
    <dgm:cxn modelId="{5C373831-66F7-6749-A70D-3362C34384ED}" type="presParOf" srcId="{4C90A4C3-C37C-B540-BECB-93FC81BFA5B9}" destId="{08B41EA6-7455-6544-8F70-0A96BEC31A44}" srcOrd="0" destOrd="0" presId="urn:microsoft.com/office/officeart/2005/8/layout/hierarchy3"/>
    <dgm:cxn modelId="{6ADF0E9A-A329-FA42-8929-6BF4BA90B863}" type="presParOf" srcId="{4C90A4C3-C37C-B540-BECB-93FC81BFA5B9}" destId="{D7FDAAD3-B73A-8044-98AA-89D8EDF7C16D}" srcOrd="1" destOrd="0" presId="urn:microsoft.com/office/officeart/2005/8/layout/hierarchy3"/>
    <dgm:cxn modelId="{8176D163-2F85-8D45-B0C4-E370482FBE6D}" type="presParOf" srcId="{3C2E79EC-55AB-D64D-8BFC-6826987F8820}" destId="{20D0922D-9943-364F-BC14-93850845082D}" srcOrd="1" destOrd="0" presId="urn:microsoft.com/office/officeart/2005/8/layout/hierarchy3"/>
    <dgm:cxn modelId="{4627C0FA-6C60-404D-A7D1-2D0211E5C531}" type="presParOf" srcId="{20D0922D-9943-364F-BC14-93850845082D}" destId="{29BB071F-61B9-AE41-A6F0-F5EF3CB97F15}" srcOrd="0" destOrd="0" presId="urn:microsoft.com/office/officeart/2005/8/layout/hierarchy3"/>
    <dgm:cxn modelId="{192C9983-5355-D34D-A3CD-1AE79D9EC4B7}" type="presParOf" srcId="{29BB071F-61B9-AE41-A6F0-F5EF3CB97F15}" destId="{225624A9-84C8-9049-9CCE-3773AD4A94DD}" srcOrd="0" destOrd="0" presId="urn:microsoft.com/office/officeart/2005/8/layout/hierarchy3"/>
    <dgm:cxn modelId="{E24CD4FD-A381-BA4B-BB84-CD9C9FC82706}" type="presParOf" srcId="{29BB071F-61B9-AE41-A6F0-F5EF3CB97F15}" destId="{C1731D36-6425-CC43-851A-BB58B54C3561}" srcOrd="1" destOrd="0" presId="urn:microsoft.com/office/officeart/2005/8/layout/hierarchy3"/>
    <dgm:cxn modelId="{71C96DF8-E44A-CE45-AEA1-F1C65F8E1602}" type="presParOf" srcId="{20D0922D-9943-364F-BC14-93850845082D}" destId="{230FE681-54AA-CA43-A201-43D0E0C678E8}" srcOrd="1" destOrd="0" presId="urn:microsoft.com/office/officeart/2005/8/layout/hierarchy3"/>
    <dgm:cxn modelId="{733799F6-AEFD-DE4C-83CB-0A7B11AC7159}" type="presParOf" srcId="{230FE681-54AA-CA43-A201-43D0E0C678E8}" destId="{898C0F77-824B-0543-9D2A-6B324CD85F7F}" srcOrd="0" destOrd="0" presId="urn:microsoft.com/office/officeart/2005/8/layout/hierarchy3"/>
    <dgm:cxn modelId="{E706ED9E-25E2-9248-8F00-A0736D67119F}" type="presParOf" srcId="{230FE681-54AA-CA43-A201-43D0E0C678E8}" destId="{3EE5C4F0-32CE-D841-B043-87C0A5470C49}" srcOrd="1" destOrd="0" presId="urn:microsoft.com/office/officeart/2005/8/layout/hierarchy3"/>
    <dgm:cxn modelId="{843F81C5-7459-F449-BBDF-1F14C130CAE6}" type="presParOf" srcId="{3C2E79EC-55AB-D64D-8BFC-6826987F8820}" destId="{FC4267F4-9A8D-EF40-AADD-284F0026832E}" srcOrd="2" destOrd="0" presId="urn:microsoft.com/office/officeart/2005/8/layout/hierarchy3"/>
    <dgm:cxn modelId="{12BCF5AC-77FA-674E-9FE4-D6E0CF74C103}" type="presParOf" srcId="{FC4267F4-9A8D-EF40-AADD-284F0026832E}" destId="{47AF5E0D-894A-0D41-ABF4-C4D126641AFE}" srcOrd="0" destOrd="0" presId="urn:microsoft.com/office/officeart/2005/8/layout/hierarchy3"/>
    <dgm:cxn modelId="{4FA4FC86-EE62-D346-ACFA-21CFE1F1D3F0}" type="presParOf" srcId="{47AF5E0D-894A-0D41-ABF4-C4D126641AFE}" destId="{E2434AFB-1954-D342-8C72-B133449BCB77}" srcOrd="0" destOrd="0" presId="urn:microsoft.com/office/officeart/2005/8/layout/hierarchy3"/>
    <dgm:cxn modelId="{02D2078B-4B7B-D942-B360-8D22C21F86E3}" type="presParOf" srcId="{47AF5E0D-894A-0D41-ABF4-C4D126641AFE}" destId="{EBC4DF20-8869-0145-AFEA-2BCE363EC697}" srcOrd="1" destOrd="0" presId="urn:microsoft.com/office/officeart/2005/8/layout/hierarchy3"/>
    <dgm:cxn modelId="{CA003834-305D-1045-BAAD-02502CDC4846}" type="presParOf" srcId="{FC4267F4-9A8D-EF40-AADD-284F0026832E}" destId="{357456E2-E063-A242-8981-125A286EED9F}" srcOrd="1" destOrd="0" presId="urn:microsoft.com/office/officeart/2005/8/layout/hierarchy3"/>
    <dgm:cxn modelId="{9833045D-ED30-E54B-B030-5AFD59FBDA1E}" type="presParOf" srcId="{357456E2-E063-A242-8981-125A286EED9F}" destId="{8B8E513C-3D78-1047-BFBB-7CF55C334A45}" srcOrd="0" destOrd="0" presId="urn:microsoft.com/office/officeart/2005/8/layout/hierarchy3"/>
    <dgm:cxn modelId="{0A9BC593-4EA5-7F4C-830C-9EAFA0B6EC13}" type="presParOf" srcId="{357456E2-E063-A242-8981-125A286EED9F}" destId="{79DAF411-0FCE-8A46-A016-1AFE0D90D033}" srcOrd="1" destOrd="0" presId="urn:microsoft.com/office/officeart/2005/8/layout/hierarchy3"/>
    <dgm:cxn modelId="{7EC9A6B1-9D1A-8C42-8C73-091247FF6CF0}" type="presParOf" srcId="{357456E2-E063-A242-8981-125A286EED9F}" destId="{C00474F9-778A-784A-B1FB-C68DDB67FE44}" srcOrd="2" destOrd="0" presId="urn:microsoft.com/office/officeart/2005/8/layout/hierarchy3"/>
    <dgm:cxn modelId="{BA287981-AD81-6647-8D99-BDE76B3303EA}" type="presParOf" srcId="{357456E2-E063-A242-8981-125A286EED9F}" destId="{30511925-1C80-5944-BB41-0CE92A4084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93CA8-BCEE-104B-8960-85FB30FD9CF4}">
      <dsp:nvSpPr>
        <dsp:cNvPr id="0" name=""/>
        <dsp:cNvSpPr/>
      </dsp:nvSpPr>
      <dsp:spPr>
        <a:xfrm>
          <a:off x="152380" y="102714"/>
          <a:ext cx="3124207" cy="53821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Long-term existence</a:t>
          </a:r>
          <a:endParaRPr lang="en-US" sz="1700" kern="1200" dirty="0"/>
        </a:p>
      </dsp:txBody>
      <dsp:txXfrm>
        <a:off x="178654" y="128988"/>
        <a:ext cx="3071659" cy="485671"/>
      </dsp:txXfrm>
    </dsp:sp>
    <dsp:sp modelId="{6681C056-890B-4D43-8B61-7CB15A69B1E2}">
      <dsp:nvSpPr>
        <dsp:cNvPr id="0" name=""/>
        <dsp:cNvSpPr/>
      </dsp:nvSpPr>
      <dsp:spPr>
        <a:xfrm>
          <a:off x="0" y="618877"/>
          <a:ext cx="7239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/>
            <a:t>files are stored on disk or other secondary storage and do not disappear when a user logs off</a:t>
          </a:r>
          <a:endParaRPr lang="en-NZ" sz="1300" kern="1200" dirty="0"/>
        </a:p>
      </dsp:txBody>
      <dsp:txXfrm>
        <a:off x="0" y="618877"/>
        <a:ext cx="7239000" cy="281520"/>
      </dsp:txXfrm>
    </dsp:sp>
    <dsp:sp modelId="{D0906443-942C-5545-9BAC-609427B0FF41}">
      <dsp:nvSpPr>
        <dsp:cNvPr id="0" name=""/>
        <dsp:cNvSpPr/>
      </dsp:nvSpPr>
      <dsp:spPr>
        <a:xfrm>
          <a:off x="76226" y="902305"/>
          <a:ext cx="3276660" cy="59186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 Sharable between processes</a:t>
          </a:r>
        </a:p>
      </dsp:txBody>
      <dsp:txXfrm>
        <a:off x="105118" y="931197"/>
        <a:ext cx="3218876" cy="534078"/>
      </dsp:txXfrm>
    </dsp:sp>
    <dsp:sp modelId="{FC99B2A6-9BFE-474E-9F23-62E7498A1213}">
      <dsp:nvSpPr>
        <dsp:cNvPr id="0" name=""/>
        <dsp:cNvSpPr/>
      </dsp:nvSpPr>
      <dsp:spPr>
        <a:xfrm>
          <a:off x="0" y="1492260"/>
          <a:ext cx="7239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/>
            <a:t>files have names and can have associated access permissions that permit controlled sharing</a:t>
          </a:r>
          <a:endParaRPr lang="en-NZ" sz="1300" kern="1200" dirty="0"/>
        </a:p>
      </dsp:txBody>
      <dsp:txXfrm>
        <a:off x="0" y="1492260"/>
        <a:ext cx="7239000" cy="281520"/>
      </dsp:txXfrm>
    </dsp:sp>
    <dsp:sp modelId="{18DF84C2-68D6-DD44-A821-EC4240583B12}">
      <dsp:nvSpPr>
        <dsp:cNvPr id="0" name=""/>
        <dsp:cNvSpPr/>
      </dsp:nvSpPr>
      <dsp:spPr>
        <a:xfrm>
          <a:off x="76190" y="1828220"/>
          <a:ext cx="3276588" cy="57787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 Structure</a:t>
          </a:r>
        </a:p>
      </dsp:txBody>
      <dsp:txXfrm>
        <a:off x="104399" y="1856429"/>
        <a:ext cx="3220170" cy="521454"/>
      </dsp:txXfrm>
    </dsp:sp>
    <dsp:sp modelId="{C5F6C3FB-14F4-1443-A997-8CACD5C977E6}">
      <dsp:nvSpPr>
        <dsp:cNvPr id="0" name=""/>
        <dsp:cNvSpPr/>
      </dsp:nvSpPr>
      <dsp:spPr>
        <a:xfrm>
          <a:off x="0" y="2351652"/>
          <a:ext cx="7239000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 dirty="0"/>
            <a:t>files can be organized into hierarchical or more complex structure to reflect the relationships among files</a:t>
          </a:r>
        </a:p>
      </dsp:txBody>
      <dsp:txXfrm>
        <a:off x="0" y="2351652"/>
        <a:ext cx="7239000" cy="38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AB35-CD05-3C4C-A203-46DBF2C27204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</a:t>
          </a:r>
        </a:p>
      </dsp:txBody>
      <dsp:txXfrm rot="-5400000">
        <a:off x="1" y="230921"/>
        <a:ext cx="457696" cy="196155"/>
      </dsp:txXfrm>
    </dsp:sp>
    <dsp:sp modelId="{9D67446E-50C7-5B46-9159-88C1591D2DE1}">
      <dsp:nvSpPr>
        <dsp:cNvPr id="0" name=""/>
        <dsp:cNvSpPr/>
      </dsp:nvSpPr>
      <dsp:spPr>
        <a:xfrm rot="5400000">
          <a:off x="3826346" y="-3366576"/>
          <a:ext cx="425003" cy="7162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sz="1500" kern="1200" dirty="0"/>
        </a:p>
      </dsp:txBody>
      <dsp:txXfrm rot="-5400000">
        <a:off x="457697" y="22820"/>
        <a:ext cx="7141556" cy="383509"/>
      </dsp:txXfrm>
    </dsp:sp>
    <dsp:sp modelId="{606F8FF1-C684-354A-86A6-58A072021C7D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</a:t>
          </a:r>
        </a:p>
      </dsp:txBody>
      <dsp:txXfrm rot="-5400000">
        <a:off x="1" y="798588"/>
        <a:ext cx="457696" cy="196155"/>
      </dsp:txXfrm>
    </dsp:sp>
    <dsp:sp modelId="{2F9E0808-9F4A-AF4B-ADC1-6D3471EDF53D}">
      <dsp:nvSpPr>
        <dsp:cNvPr id="0" name=""/>
        <dsp:cNvSpPr/>
      </dsp:nvSpPr>
      <dsp:spPr>
        <a:xfrm rot="5400000">
          <a:off x="3826346" y="-2798909"/>
          <a:ext cx="425003" cy="7162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sz="1500" kern="1200" dirty="0"/>
        </a:p>
      </dsp:txBody>
      <dsp:txXfrm rot="-5400000">
        <a:off x="457697" y="590487"/>
        <a:ext cx="7141556" cy="383509"/>
      </dsp:txXfrm>
    </dsp:sp>
    <dsp:sp modelId="{57A4CBB7-3207-2142-9B3E-466CC9C5CABD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</a:t>
          </a:r>
        </a:p>
      </dsp:txBody>
      <dsp:txXfrm rot="-5400000">
        <a:off x="1" y="1366255"/>
        <a:ext cx="457696" cy="196155"/>
      </dsp:txXfrm>
    </dsp:sp>
    <dsp:sp modelId="{D39DD340-C988-3549-BA63-5C1E0F7A6E3D}">
      <dsp:nvSpPr>
        <dsp:cNvPr id="0" name=""/>
        <dsp:cNvSpPr/>
      </dsp:nvSpPr>
      <dsp:spPr>
        <a:xfrm rot="5400000">
          <a:off x="3826346" y="-2231242"/>
          <a:ext cx="425003" cy="7162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files</a:t>
          </a:r>
          <a:endParaRPr lang="en-US" sz="1500" kern="1200" dirty="0"/>
        </a:p>
      </dsp:txBody>
      <dsp:txXfrm rot="-5400000">
        <a:off x="457697" y="1158154"/>
        <a:ext cx="7141556" cy="383509"/>
      </dsp:txXfrm>
    </dsp:sp>
    <dsp:sp modelId="{05E81EFF-5960-F642-83E5-CFFE5C0D3B1F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</a:t>
          </a:r>
        </a:p>
      </dsp:txBody>
      <dsp:txXfrm rot="-5400000">
        <a:off x="1" y="1933921"/>
        <a:ext cx="457696" cy="196155"/>
      </dsp:txXfrm>
    </dsp:sp>
    <dsp:sp modelId="{08E13495-B58E-C142-9176-62103E2DD2F8}">
      <dsp:nvSpPr>
        <dsp:cNvPr id="0" name=""/>
        <dsp:cNvSpPr/>
      </dsp:nvSpPr>
      <dsp:spPr>
        <a:xfrm rot="5400000">
          <a:off x="3826346" y="-1663575"/>
          <a:ext cx="425003" cy="7162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restructure the files in a form appropriate to the problem</a:t>
          </a:r>
          <a:endParaRPr lang="en-US" sz="1500" kern="1200" dirty="0"/>
        </a:p>
      </dsp:txBody>
      <dsp:txXfrm rot="-5400000">
        <a:off x="457697" y="1725821"/>
        <a:ext cx="7141556" cy="383509"/>
      </dsp:txXfrm>
    </dsp:sp>
    <dsp:sp modelId="{80BDEADD-D1A3-2543-8E8E-D0587A58F110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</a:t>
          </a:r>
        </a:p>
      </dsp:txBody>
      <dsp:txXfrm rot="-5400000">
        <a:off x="1" y="2501588"/>
        <a:ext cx="457696" cy="196155"/>
      </dsp:txXfrm>
    </dsp:sp>
    <dsp:sp modelId="{0AF3C2C2-0DC2-E840-A124-FC4B4C770A7E}">
      <dsp:nvSpPr>
        <dsp:cNvPr id="0" name=""/>
        <dsp:cNvSpPr/>
      </dsp:nvSpPr>
      <dsp:spPr>
        <a:xfrm rot="5400000">
          <a:off x="3826346" y="-1095909"/>
          <a:ext cx="425003" cy="7162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sz="1500" kern="1200" dirty="0"/>
        </a:p>
      </dsp:txBody>
      <dsp:txXfrm rot="-5400000">
        <a:off x="457697" y="2293487"/>
        <a:ext cx="7141556" cy="383509"/>
      </dsp:txXfrm>
    </dsp:sp>
    <dsp:sp modelId="{09BD881A-14B4-FF4A-BD3A-0798D1888686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</a:t>
          </a:r>
        </a:p>
      </dsp:txBody>
      <dsp:txXfrm rot="-5400000">
        <a:off x="1" y="3069255"/>
        <a:ext cx="457696" cy="196155"/>
      </dsp:txXfrm>
    </dsp:sp>
    <dsp:sp modelId="{6F2EDF67-C025-904B-ABD9-288D572B022A}">
      <dsp:nvSpPr>
        <dsp:cNvPr id="0" name=""/>
        <dsp:cNvSpPr/>
      </dsp:nvSpPr>
      <dsp:spPr>
        <a:xfrm rot="5400000">
          <a:off x="3826346" y="-528242"/>
          <a:ext cx="425003" cy="7162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sz="1500" kern="1200" dirty="0"/>
        </a:p>
      </dsp:txBody>
      <dsp:txXfrm rot="-5400000">
        <a:off x="457697" y="2861154"/>
        <a:ext cx="7141556" cy="383509"/>
      </dsp:txXfrm>
    </dsp:sp>
    <dsp:sp modelId="{AEA43BFA-489E-AD4C-B54A-E473A9E57613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</a:t>
          </a:r>
        </a:p>
      </dsp:txBody>
      <dsp:txXfrm rot="-5400000">
        <a:off x="1" y="3636922"/>
        <a:ext cx="457696" cy="196155"/>
      </dsp:txXfrm>
    </dsp:sp>
    <dsp:sp modelId="{363CBAD8-CD14-D549-A471-B74818AAA481}">
      <dsp:nvSpPr>
        <dsp:cNvPr id="0" name=""/>
        <dsp:cNvSpPr/>
      </dsp:nvSpPr>
      <dsp:spPr>
        <a:xfrm rot="5400000">
          <a:off x="3826346" y="39424"/>
          <a:ext cx="425003" cy="7162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sz="1500" kern="1200" dirty="0"/>
        </a:p>
      </dsp:txBody>
      <dsp:txXfrm rot="-5400000">
        <a:off x="457697" y="3428821"/>
        <a:ext cx="7141556" cy="383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D098-156B-2546-91B5-EB717F87B6F0}">
      <dsp:nvSpPr>
        <dsp:cNvPr id="0" name=""/>
        <dsp:cNvSpPr/>
      </dsp:nvSpPr>
      <dsp:spPr>
        <a:xfrm>
          <a:off x="1990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Search</a:t>
          </a:r>
          <a:endParaRPr lang="en-US" sz="1900" kern="1200" dirty="0"/>
        </a:p>
      </dsp:txBody>
      <dsp:txXfrm>
        <a:off x="356313" y="1677677"/>
        <a:ext cx="1062967" cy="708645"/>
      </dsp:txXfrm>
    </dsp:sp>
    <dsp:sp modelId="{E08C861E-7205-6948-8F3C-9B4FC2C0BE0D}">
      <dsp:nvSpPr>
        <dsp:cNvPr id="0" name=""/>
        <dsp:cNvSpPr/>
      </dsp:nvSpPr>
      <dsp:spPr>
        <a:xfrm>
          <a:off x="1596442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Create files</a:t>
          </a:r>
          <a:endParaRPr lang="en-NZ" sz="1900" kern="1200" dirty="0"/>
        </a:p>
      </dsp:txBody>
      <dsp:txXfrm>
        <a:off x="1950765" y="1677677"/>
        <a:ext cx="1062967" cy="708645"/>
      </dsp:txXfrm>
    </dsp:sp>
    <dsp:sp modelId="{27817D0E-CF0E-284C-AE79-D01208B9CCAC}">
      <dsp:nvSpPr>
        <dsp:cNvPr id="0" name=""/>
        <dsp:cNvSpPr/>
      </dsp:nvSpPr>
      <dsp:spPr>
        <a:xfrm>
          <a:off x="3190893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Delete files</a:t>
          </a:r>
          <a:endParaRPr lang="en-NZ" sz="1900" kern="1200" dirty="0"/>
        </a:p>
      </dsp:txBody>
      <dsp:txXfrm>
        <a:off x="3545216" y="1677677"/>
        <a:ext cx="1062967" cy="708645"/>
      </dsp:txXfrm>
    </dsp:sp>
    <dsp:sp modelId="{7C0D7984-AA89-B54D-8DB3-5B6201C4C76B}">
      <dsp:nvSpPr>
        <dsp:cNvPr id="0" name=""/>
        <dsp:cNvSpPr/>
      </dsp:nvSpPr>
      <dsp:spPr>
        <a:xfrm>
          <a:off x="4785345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List directory</a:t>
          </a:r>
          <a:endParaRPr lang="en-NZ" sz="1900" kern="1200" dirty="0"/>
        </a:p>
      </dsp:txBody>
      <dsp:txXfrm>
        <a:off x="5139668" y="1677677"/>
        <a:ext cx="1062967" cy="708645"/>
      </dsp:txXfrm>
    </dsp:sp>
    <dsp:sp modelId="{BF68B8FE-85CE-ED42-9F2E-9A2A3F0B4517}">
      <dsp:nvSpPr>
        <dsp:cNvPr id="0" name=""/>
        <dsp:cNvSpPr/>
      </dsp:nvSpPr>
      <dsp:spPr>
        <a:xfrm>
          <a:off x="6379796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Update directory</a:t>
          </a:r>
          <a:endParaRPr lang="en-NZ" sz="1900" kern="1200" dirty="0"/>
        </a:p>
      </dsp:txBody>
      <dsp:txXfrm>
        <a:off x="6734119" y="1677677"/>
        <a:ext cx="1062967" cy="708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97221-EA41-8A48-8D00-8B8043E785AE}">
      <dsp:nvSpPr>
        <dsp:cNvPr id="0" name=""/>
        <dsp:cNvSpPr/>
      </dsp:nvSpPr>
      <dsp:spPr>
        <a:xfrm>
          <a:off x="3827933" y="1539591"/>
          <a:ext cx="1479128" cy="70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708"/>
              </a:lnTo>
              <a:lnTo>
                <a:pt x="1479128" y="479708"/>
              </a:lnTo>
              <a:lnTo>
                <a:pt x="1479128" y="703930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7F3DC-7AAD-334B-992A-3EEB2B8B89E6}">
      <dsp:nvSpPr>
        <dsp:cNvPr id="0" name=""/>
        <dsp:cNvSpPr/>
      </dsp:nvSpPr>
      <dsp:spPr>
        <a:xfrm>
          <a:off x="2348805" y="1539591"/>
          <a:ext cx="1479128" cy="703930"/>
        </a:xfrm>
        <a:custGeom>
          <a:avLst/>
          <a:gdLst/>
          <a:ahLst/>
          <a:cxnLst/>
          <a:rect l="0" t="0" r="0" b="0"/>
          <a:pathLst>
            <a:path>
              <a:moveTo>
                <a:pt x="1479128" y="0"/>
              </a:moveTo>
              <a:lnTo>
                <a:pt x="1479128" y="479708"/>
              </a:lnTo>
              <a:lnTo>
                <a:pt x="0" y="479708"/>
              </a:lnTo>
              <a:lnTo>
                <a:pt x="0" y="703930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3F480-3513-CD40-A6E5-5355CE84696A}">
      <dsp:nvSpPr>
        <dsp:cNvPr id="0" name=""/>
        <dsp:cNvSpPr/>
      </dsp:nvSpPr>
      <dsp:spPr>
        <a:xfrm>
          <a:off x="2617737" y="2643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33283-D7AE-9046-9A4B-3DC738CAB55F}">
      <dsp:nvSpPr>
        <dsp:cNvPr id="0" name=""/>
        <dsp:cNvSpPr/>
      </dsp:nvSpPr>
      <dsp:spPr>
        <a:xfrm>
          <a:off x="2886670" y="25812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Two issues arise when allowing files to be shared among a number of users:</a:t>
          </a:r>
        </a:p>
      </dsp:txBody>
      <dsp:txXfrm>
        <a:off x="2931686" y="303144"/>
        <a:ext cx="2330359" cy="1446916"/>
      </dsp:txXfrm>
    </dsp:sp>
    <dsp:sp modelId="{35BDA6AF-0199-D049-BE7F-3FB9F5D50133}">
      <dsp:nvSpPr>
        <dsp:cNvPr id="0" name=""/>
        <dsp:cNvSpPr/>
      </dsp:nvSpPr>
      <dsp:spPr>
        <a:xfrm>
          <a:off x="1138609" y="2243522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8B974-B14E-1E4A-82BB-2DCCB80CC6AF}">
      <dsp:nvSpPr>
        <dsp:cNvPr id="0" name=""/>
        <dsp:cNvSpPr/>
      </dsp:nvSpPr>
      <dsp:spPr>
        <a:xfrm>
          <a:off x="1407541" y="249900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access rights</a:t>
          </a:r>
        </a:p>
      </dsp:txBody>
      <dsp:txXfrm>
        <a:off x="1452557" y="2544024"/>
        <a:ext cx="2330359" cy="1446916"/>
      </dsp:txXfrm>
    </dsp:sp>
    <dsp:sp modelId="{0B38DFC1-EE9B-1B4C-863F-D6EA17CD5D12}">
      <dsp:nvSpPr>
        <dsp:cNvPr id="0" name=""/>
        <dsp:cNvSpPr/>
      </dsp:nvSpPr>
      <dsp:spPr>
        <a:xfrm>
          <a:off x="4096866" y="2243522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CC9B4-9AEF-9744-9B8C-06254393E26C}">
      <dsp:nvSpPr>
        <dsp:cNvPr id="0" name=""/>
        <dsp:cNvSpPr/>
      </dsp:nvSpPr>
      <dsp:spPr>
        <a:xfrm>
          <a:off x="4365798" y="249900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management of simultaneous access</a:t>
          </a:r>
        </a:p>
      </dsp:txBody>
      <dsp:txXfrm>
        <a:off x="4410814" y="2544024"/>
        <a:ext cx="2330359" cy="1446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1846-E8DF-1545-BFDA-F94AE887182A}">
      <dsp:nvSpPr>
        <dsp:cNvPr id="0" name=""/>
        <dsp:cNvSpPr/>
      </dsp:nvSpPr>
      <dsp:spPr>
        <a:xfrm>
          <a:off x="1855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Owner</a:t>
          </a:r>
        </a:p>
      </dsp:txBody>
      <dsp:txXfrm>
        <a:off x="1855" y="0"/>
        <a:ext cx="1820707" cy="1211580"/>
      </dsp:txXfrm>
    </dsp:sp>
    <dsp:sp modelId="{648E4223-BB38-E146-B305-BDBCD4F06ACC}">
      <dsp:nvSpPr>
        <dsp:cNvPr id="0" name=""/>
        <dsp:cNvSpPr/>
      </dsp:nvSpPr>
      <dsp:spPr>
        <a:xfrm>
          <a:off x="183926" y="1211925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usually the initial creator of the file</a:t>
          </a:r>
        </a:p>
      </dsp:txBody>
      <dsp:txXfrm>
        <a:off x="207165" y="1235164"/>
        <a:ext cx="1410087" cy="746945"/>
      </dsp:txXfrm>
    </dsp:sp>
    <dsp:sp modelId="{D88DA2BC-3588-E841-8E55-38A091B56E6F}">
      <dsp:nvSpPr>
        <dsp:cNvPr id="0" name=""/>
        <dsp:cNvSpPr/>
      </dsp:nvSpPr>
      <dsp:spPr>
        <a:xfrm>
          <a:off x="183926" y="2127413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has full rights</a:t>
          </a:r>
        </a:p>
      </dsp:txBody>
      <dsp:txXfrm>
        <a:off x="207165" y="2150652"/>
        <a:ext cx="1410087" cy="746945"/>
      </dsp:txXfrm>
    </dsp:sp>
    <dsp:sp modelId="{5AF89341-01B8-D545-B3C8-F5665B3D4A15}">
      <dsp:nvSpPr>
        <dsp:cNvPr id="0" name=""/>
        <dsp:cNvSpPr/>
      </dsp:nvSpPr>
      <dsp:spPr>
        <a:xfrm>
          <a:off x="183926" y="3042901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grant rights to others</a:t>
          </a:r>
        </a:p>
      </dsp:txBody>
      <dsp:txXfrm>
        <a:off x="207165" y="3066140"/>
        <a:ext cx="1410087" cy="746945"/>
      </dsp:txXfrm>
    </dsp:sp>
    <dsp:sp modelId="{DB0D742E-A0FB-8B49-BFF8-72B06A325F7F}">
      <dsp:nvSpPr>
        <dsp:cNvPr id="0" name=""/>
        <dsp:cNvSpPr/>
      </dsp:nvSpPr>
      <dsp:spPr>
        <a:xfrm>
          <a:off x="1959115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Specific Users</a:t>
          </a:r>
        </a:p>
      </dsp:txBody>
      <dsp:txXfrm>
        <a:off x="1959115" y="0"/>
        <a:ext cx="1820707" cy="1211580"/>
      </dsp:txXfrm>
    </dsp:sp>
    <dsp:sp modelId="{1B516091-6E8F-144A-B411-6233FF7A9677}">
      <dsp:nvSpPr>
        <dsp:cNvPr id="0" name=""/>
        <dsp:cNvSpPr/>
      </dsp:nvSpPr>
      <dsp:spPr>
        <a:xfrm>
          <a:off x="2141186" y="1211580"/>
          <a:ext cx="1456565" cy="262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 users who are designated by user ID</a:t>
          </a:r>
        </a:p>
      </dsp:txBody>
      <dsp:txXfrm>
        <a:off x="2183847" y="1254241"/>
        <a:ext cx="1371243" cy="2539768"/>
      </dsp:txXfrm>
    </dsp:sp>
    <dsp:sp modelId="{C49F3C61-B89C-184E-A182-7592720ABFC2}">
      <dsp:nvSpPr>
        <dsp:cNvPr id="0" name=""/>
        <dsp:cNvSpPr/>
      </dsp:nvSpPr>
      <dsp:spPr>
        <a:xfrm>
          <a:off x="3916376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User Groups</a:t>
          </a:r>
        </a:p>
      </dsp:txBody>
      <dsp:txXfrm>
        <a:off x="3916376" y="0"/>
        <a:ext cx="1820707" cy="1211580"/>
      </dsp:txXfrm>
    </dsp:sp>
    <dsp:sp modelId="{08A9B48A-73E5-8948-ACF5-9B5CF99BB1B8}">
      <dsp:nvSpPr>
        <dsp:cNvPr id="0" name=""/>
        <dsp:cNvSpPr/>
      </dsp:nvSpPr>
      <dsp:spPr>
        <a:xfrm>
          <a:off x="4098447" y="1211580"/>
          <a:ext cx="1456565" cy="262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set of users who are not individually defined</a:t>
          </a:r>
        </a:p>
      </dsp:txBody>
      <dsp:txXfrm>
        <a:off x="4141108" y="1254241"/>
        <a:ext cx="1371243" cy="2539768"/>
      </dsp:txXfrm>
    </dsp:sp>
    <dsp:sp modelId="{D6114748-BAAC-564D-A53A-B59506D8F26B}">
      <dsp:nvSpPr>
        <dsp:cNvPr id="0" name=""/>
        <dsp:cNvSpPr/>
      </dsp:nvSpPr>
      <dsp:spPr>
        <a:xfrm>
          <a:off x="5873637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All</a:t>
          </a:r>
        </a:p>
      </dsp:txBody>
      <dsp:txXfrm>
        <a:off x="5873637" y="0"/>
        <a:ext cx="1820707" cy="1211580"/>
      </dsp:txXfrm>
    </dsp:sp>
    <dsp:sp modelId="{39EE4791-275D-224E-AC13-080CD3A85AB3}">
      <dsp:nvSpPr>
        <dsp:cNvPr id="0" name=""/>
        <dsp:cNvSpPr/>
      </dsp:nvSpPr>
      <dsp:spPr>
        <a:xfrm>
          <a:off x="6055707" y="1212763"/>
          <a:ext cx="1456565" cy="121769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users who have access to this system</a:t>
          </a:r>
        </a:p>
      </dsp:txBody>
      <dsp:txXfrm>
        <a:off x="6091372" y="1248428"/>
        <a:ext cx="1385235" cy="1146363"/>
      </dsp:txXfrm>
    </dsp:sp>
    <dsp:sp modelId="{4748FB64-615F-1546-BE00-F89F2BE6DD56}">
      <dsp:nvSpPr>
        <dsp:cNvPr id="0" name=""/>
        <dsp:cNvSpPr/>
      </dsp:nvSpPr>
      <dsp:spPr>
        <a:xfrm>
          <a:off x="6055707" y="2617793"/>
          <a:ext cx="1456565" cy="121769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these are public files</a:t>
          </a:r>
        </a:p>
      </dsp:txBody>
      <dsp:txXfrm>
        <a:off x="6091372" y="2653458"/>
        <a:ext cx="1385235" cy="1146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7047-050B-D942-8763-87C9F36BDF3D}">
      <dsp:nvSpPr>
        <dsp:cNvPr id="0" name=""/>
        <dsp:cNvSpPr/>
      </dsp:nvSpPr>
      <dsp:spPr>
        <a:xfrm rot="16200000">
          <a:off x="-409103" y="412154"/>
          <a:ext cx="3759200" cy="293489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9967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/>
            <a:t>Variable, large contiguous portions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 dirty="0"/>
            <a:t>provides better performance, esp. for sequential access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the variable size avoids waste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the file allocation tables are small</a:t>
          </a:r>
          <a:endParaRPr lang="en-US" sz="1500" kern="1200"/>
        </a:p>
      </dsp:txBody>
      <dsp:txXfrm rot="5400000">
        <a:off x="3052" y="751839"/>
        <a:ext cx="2934890" cy="2255520"/>
      </dsp:txXfrm>
    </dsp:sp>
    <dsp:sp modelId="{6CD21F77-3BAF-B64B-ABE5-02FA4C5025D3}">
      <dsp:nvSpPr>
        <dsp:cNvPr id="0" name=""/>
        <dsp:cNvSpPr/>
      </dsp:nvSpPr>
      <dsp:spPr>
        <a:xfrm rot="16200000">
          <a:off x="2745903" y="412154"/>
          <a:ext cx="3759200" cy="293489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9967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/>
            <a:t>Blocks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small fixed portions provide greater flexibility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they may require large tables or complex structures for their allocation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contiguity has been abandoned as a primary goal</a:t>
          </a:r>
          <a:endParaRPr lang="en-N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kern="1200"/>
            <a:t>blocks are allocated as needed</a:t>
          </a:r>
          <a:endParaRPr lang="en-NZ" sz="1500" kern="1200" dirty="0"/>
        </a:p>
      </dsp:txBody>
      <dsp:txXfrm rot="5400000">
        <a:off x="3158058" y="751839"/>
        <a:ext cx="2934890" cy="2255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6385-C3D6-8F41-8225-434F5B428377}">
      <dsp:nvSpPr>
        <dsp:cNvPr id="0" name=""/>
        <dsp:cNvSpPr/>
      </dsp:nvSpPr>
      <dsp:spPr>
        <a:xfrm>
          <a:off x="0" y="53555"/>
          <a:ext cx="4495800" cy="806400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>
          <a:glow rad="101600">
            <a:schemeClr val="accent1">
              <a:alpha val="75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tx1"/>
              </a:solidFill>
            </a:rPr>
            <a:t>Advantages: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53555"/>
        <a:ext cx="4495800" cy="806400"/>
      </dsp:txXfrm>
    </dsp:sp>
    <dsp:sp modelId="{6644024E-82F7-DB4A-9792-F874F90E5F96}">
      <dsp:nvSpPr>
        <dsp:cNvPr id="0" name=""/>
        <dsp:cNvSpPr/>
      </dsp:nvSpPr>
      <dsp:spPr>
        <a:xfrm>
          <a:off x="0" y="821884"/>
          <a:ext cx="4495800" cy="157563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alpha val="75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kern="1200"/>
            <a:t>works well with any file allocation method</a:t>
          </a:r>
          <a:endParaRPr lang="en-N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kern="1200"/>
            <a:t>it is as small as possible</a:t>
          </a:r>
          <a:endParaRPr lang="en-NZ" sz="2800" kern="1200" dirty="0"/>
        </a:p>
      </dsp:txBody>
      <dsp:txXfrm>
        <a:off x="0" y="821884"/>
        <a:ext cx="4495800" cy="1575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0FA3-C85D-C04D-B13F-F1C1D51D3572}">
      <dsp:nvSpPr>
        <dsp:cNvPr id="0" name=""/>
        <dsp:cNvSpPr/>
      </dsp:nvSpPr>
      <dsp:spPr>
        <a:xfrm>
          <a:off x="0" y="31137"/>
          <a:ext cx="6096000" cy="604800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noFill/>
          <a:prstDash val="solid"/>
        </a:ln>
        <a:effectLst>
          <a:glow rad="101600">
            <a:schemeClr val="accent2">
              <a:alpha val="75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Disadvantages:</a:t>
          </a:r>
          <a:endParaRPr lang="en-US" sz="2100" kern="1200" dirty="0"/>
        </a:p>
      </dsp:txBody>
      <dsp:txXfrm>
        <a:off x="0" y="31137"/>
        <a:ext cx="6096000" cy="604800"/>
      </dsp:txXfrm>
    </dsp:sp>
    <dsp:sp modelId="{3CAC45B9-07EC-7A43-93D4-245B6453042D}">
      <dsp:nvSpPr>
        <dsp:cNvPr id="0" name=""/>
        <dsp:cNvSpPr/>
      </dsp:nvSpPr>
      <dsp:spPr>
        <a:xfrm>
          <a:off x="0" y="635937"/>
          <a:ext cx="6096000" cy="1441125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>
          <a:glow rad="101600">
            <a:schemeClr val="accent2">
              <a:alpha val="75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100" kern="1200" dirty="0"/>
            <a:t>leads to fragmentation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100" kern="1200" dirty="0"/>
            <a:t>every time you allocate a block you need to read the block first to recover the pointer to the new first free block before writing data to that block</a:t>
          </a:r>
        </a:p>
      </dsp:txBody>
      <dsp:txXfrm>
        <a:off x="0" y="635937"/>
        <a:ext cx="6096000" cy="14411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B3123-A77F-514E-8514-808EE8A39065}">
      <dsp:nvSpPr>
        <dsp:cNvPr id="0" name=""/>
        <dsp:cNvSpPr/>
      </dsp:nvSpPr>
      <dsp:spPr>
        <a:xfrm>
          <a:off x="967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Each block is assigned a number sequentially </a:t>
          </a:r>
        </a:p>
      </dsp:txBody>
      <dsp:txXfrm>
        <a:off x="34117" y="224133"/>
        <a:ext cx="2197375" cy="1065537"/>
      </dsp:txXfrm>
    </dsp:sp>
    <dsp:sp modelId="{08B41EA6-7455-6544-8F70-0A96BEC31A44}">
      <dsp:nvSpPr>
        <dsp:cNvPr id="0" name=""/>
        <dsp:cNvSpPr/>
      </dsp:nvSpPr>
      <dsp:spPr>
        <a:xfrm>
          <a:off x="227334" y="1322821"/>
          <a:ext cx="226367" cy="84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78"/>
              </a:lnTo>
              <a:lnTo>
                <a:pt x="226367" y="848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DAAD3-B73A-8044-98AA-89D8EDF7C16D}">
      <dsp:nvSpPr>
        <dsp:cNvPr id="0" name=""/>
        <dsp:cNvSpPr/>
      </dsp:nvSpPr>
      <dsp:spPr>
        <a:xfrm>
          <a:off x="453702" y="1605781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list of the numbers of all free blocks is maintained in a reserved portion of the disk</a:t>
          </a:r>
        </a:p>
      </dsp:txBody>
      <dsp:txXfrm>
        <a:off x="486852" y="1638931"/>
        <a:ext cx="1744640" cy="1065537"/>
      </dsp:txXfrm>
    </dsp:sp>
    <dsp:sp modelId="{225624A9-84C8-9049-9CCE-3773AD4A94DD}">
      <dsp:nvSpPr>
        <dsp:cNvPr id="0" name=""/>
        <dsp:cNvSpPr/>
      </dsp:nvSpPr>
      <dsp:spPr>
        <a:xfrm>
          <a:off x="2830562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Depending on the size of the disk, either 24 or 32 bits will be needed to store a single block number</a:t>
          </a:r>
        </a:p>
      </dsp:txBody>
      <dsp:txXfrm>
        <a:off x="2863712" y="224133"/>
        <a:ext cx="2197375" cy="1065537"/>
      </dsp:txXfrm>
    </dsp:sp>
    <dsp:sp modelId="{898C0F77-824B-0543-9D2A-6B324CD85F7F}">
      <dsp:nvSpPr>
        <dsp:cNvPr id="0" name=""/>
        <dsp:cNvSpPr/>
      </dsp:nvSpPr>
      <dsp:spPr>
        <a:xfrm>
          <a:off x="3056929" y="1322821"/>
          <a:ext cx="226367" cy="84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78"/>
              </a:lnTo>
              <a:lnTo>
                <a:pt x="226367" y="848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5C4F0-32CE-D841-B043-87C0A5470C49}">
      <dsp:nvSpPr>
        <dsp:cNvPr id="0" name=""/>
        <dsp:cNvSpPr/>
      </dsp:nvSpPr>
      <dsp:spPr>
        <a:xfrm>
          <a:off x="3283297" y="1605781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size of the free block list is 24 or 32 times the size of the corresponding bit table and must be stored on disk</a:t>
          </a:r>
        </a:p>
      </dsp:txBody>
      <dsp:txXfrm>
        <a:off x="3316447" y="1638931"/>
        <a:ext cx="1744640" cy="1065537"/>
      </dsp:txXfrm>
    </dsp:sp>
    <dsp:sp modelId="{E2434AFB-1954-D342-8C72-B133449BCB77}">
      <dsp:nvSpPr>
        <dsp:cNvPr id="0" name=""/>
        <dsp:cNvSpPr/>
      </dsp:nvSpPr>
      <dsp:spPr>
        <a:xfrm>
          <a:off x="5660156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There are two effective techniques for storing a small part of the free block list in main memory:</a:t>
          </a:r>
        </a:p>
      </dsp:txBody>
      <dsp:txXfrm>
        <a:off x="5693306" y="224133"/>
        <a:ext cx="2197375" cy="1065537"/>
      </dsp:txXfrm>
    </dsp:sp>
    <dsp:sp modelId="{8B8E513C-3D78-1047-BFBB-7CF55C334A45}">
      <dsp:nvSpPr>
        <dsp:cNvPr id="0" name=""/>
        <dsp:cNvSpPr/>
      </dsp:nvSpPr>
      <dsp:spPr>
        <a:xfrm>
          <a:off x="5886524" y="1322821"/>
          <a:ext cx="226367" cy="84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78"/>
              </a:lnTo>
              <a:lnTo>
                <a:pt x="226367" y="848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AF411-0FCE-8A46-A016-1AFE0D90D033}">
      <dsp:nvSpPr>
        <dsp:cNvPr id="0" name=""/>
        <dsp:cNvSpPr/>
      </dsp:nvSpPr>
      <dsp:spPr>
        <a:xfrm>
          <a:off x="6112891" y="1605781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list can be treated as a push-down stack with the first few thousand elements of the stack kept in main memory</a:t>
          </a:r>
        </a:p>
      </dsp:txBody>
      <dsp:txXfrm>
        <a:off x="6146041" y="1638931"/>
        <a:ext cx="1744640" cy="1065537"/>
      </dsp:txXfrm>
    </dsp:sp>
    <dsp:sp modelId="{C00474F9-778A-784A-B1FB-C68DDB67FE44}">
      <dsp:nvSpPr>
        <dsp:cNvPr id="0" name=""/>
        <dsp:cNvSpPr/>
      </dsp:nvSpPr>
      <dsp:spPr>
        <a:xfrm>
          <a:off x="5886524" y="1322821"/>
          <a:ext cx="226367" cy="2263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675"/>
              </a:lnTo>
              <a:lnTo>
                <a:pt x="226367" y="22636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11925-1C80-5944-BB41-0CE92A408481}">
      <dsp:nvSpPr>
        <dsp:cNvPr id="0" name=""/>
        <dsp:cNvSpPr/>
      </dsp:nvSpPr>
      <dsp:spPr>
        <a:xfrm>
          <a:off x="6112891" y="3020578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list can be treated as a FIFO queue, with a few thousand entries from both the head and the tail of the queue in main memory</a:t>
          </a:r>
        </a:p>
      </dsp:txBody>
      <dsp:txXfrm>
        <a:off x="6146041" y="3053728"/>
        <a:ext cx="1744640" cy="106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912A35-B446-462C-95D5-69D092BEC840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53E6CB-7309-4856-B758-781C7A43D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72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pitchFamily="18" charset="0"/>
                <a:ea typeface="MS PGothic" pitchFamily="34" charset="-128"/>
              </a:rPr>
              <a:t>“</a:t>
            </a:r>
            <a:r>
              <a:rPr kumimoji="1" lang="en-US">
                <a:latin typeface="Times New Roman" pitchFamily="18" charset="0"/>
                <a:ea typeface="MS PGothic" pitchFamily="34" charset="-128"/>
              </a:rPr>
              <a:t>Operating Systems: Internal and Design Principles</a:t>
            </a:r>
            <a:r>
              <a:rPr lang="en-US">
                <a:latin typeface="Times New Roman" pitchFamily="18" charset="0"/>
                <a:ea typeface="MS PGothic" pitchFamily="34" charset="-128"/>
              </a:rPr>
              <a:t>”, 7/e, by William Stallings, Chapter 12 “</a:t>
            </a:r>
            <a:r>
              <a:rPr kumimoji="1" lang="en-GB">
                <a:latin typeface="Times New Roman" pitchFamily="18" charset="0"/>
                <a:ea typeface="MS PGothic" pitchFamily="34" charset="-128"/>
              </a:rPr>
              <a:t>File Management</a:t>
            </a:r>
            <a:r>
              <a:rPr lang="en-US">
                <a:latin typeface="Times New Roman" pitchFamily="18" charset="0"/>
                <a:ea typeface="MS PGothic" pitchFamily="34" charset="-128"/>
              </a:rPr>
              <a:t>”.</a:t>
            </a:r>
            <a:endParaRPr lang="en-AU">
              <a:latin typeface="Times New Roman" pitchFamily="18" charset="0"/>
              <a:ea typeface="MS PGothic" pitchFamily="34" charset="-128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8B4F56-EAEB-4B0C-8A32-92846119DC1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In a multiuser system, there is almost always a requirement for allowing files to be</a:t>
            </a:r>
          </a:p>
          <a:p>
            <a:r>
              <a:rPr lang="en-US"/>
              <a:t>shared among a number of users. Two issues arise: access rights and the management</a:t>
            </a:r>
          </a:p>
          <a:p>
            <a:r>
              <a:rPr lang="en-US"/>
              <a:t>of simultaneous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4D730-E680-4A7D-BD21-9A1E032449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file system should provide a flexible tool for allowing extensive file sharing</a:t>
            </a:r>
          </a:p>
          <a:p>
            <a:r>
              <a:rPr lang="en-US"/>
              <a:t>among users. The file system should provide a number of options so that the way</a:t>
            </a:r>
          </a:p>
          <a:p>
            <a:r>
              <a:rPr lang="en-US"/>
              <a:t>in which a particular file is accessed can be controlled. Typically, users or groups</a:t>
            </a:r>
          </a:p>
          <a:p>
            <a:r>
              <a:rPr lang="en-US"/>
              <a:t>of users are granted certain access rights to a file. A wide range of access rights has</a:t>
            </a:r>
          </a:p>
          <a:p>
            <a:r>
              <a:rPr lang="en-US"/>
              <a:t>been used. The following list is representative of access rights that can be assigned</a:t>
            </a:r>
          </a:p>
          <a:p>
            <a:r>
              <a:rPr lang="en-US"/>
              <a:t>to a particular user for a particular file: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None: The user may not even learn of the existence of the file, much less</a:t>
            </a:r>
          </a:p>
          <a:p>
            <a:r>
              <a:rPr lang="en-US"/>
              <a:t>access it. To enforce this restriction, the user would not be allowed to read the</a:t>
            </a:r>
          </a:p>
          <a:p>
            <a:r>
              <a:rPr lang="en-US"/>
              <a:t>user directory that includes this file.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Knowledge: The user can determine that the file exists and who its owner is.</a:t>
            </a:r>
          </a:p>
          <a:p>
            <a:r>
              <a:rPr lang="en-US"/>
              <a:t>The user is then able to petition the owner for additional access rights.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Execution: The user can load and execute a program but cannot copy it.</a:t>
            </a:r>
          </a:p>
          <a:p>
            <a:r>
              <a:rPr lang="en-US"/>
              <a:t>Proprietary programs are often made accessible with this restriction.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Reading: The user can read the file for any purpose, including copying and</a:t>
            </a:r>
          </a:p>
          <a:p>
            <a:r>
              <a:rPr lang="en-US"/>
              <a:t>execution. Some systems are able to enforce a distinction between viewing</a:t>
            </a:r>
          </a:p>
          <a:p>
            <a:r>
              <a:rPr lang="en-US"/>
              <a:t>and copying. In the former case, the contents of the file can be displayed to the</a:t>
            </a:r>
          </a:p>
          <a:p>
            <a:r>
              <a:rPr lang="en-US"/>
              <a:t>user, but the user has no means for making a copy.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Appending: The user can add data to the file, often only at the end, but cannot</a:t>
            </a:r>
          </a:p>
          <a:p>
            <a:r>
              <a:rPr lang="en-US"/>
              <a:t>modify or delete any of the file’s contents. This right is useful in collecting data</a:t>
            </a:r>
          </a:p>
          <a:p>
            <a:r>
              <a:rPr lang="en-US"/>
              <a:t>from a number of sources.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Updating: The user can modify, delete, and add to the file’s data. This normally</a:t>
            </a:r>
          </a:p>
          <a:p>
            <a:r>
              <a:rPr lang="en-US"/>
              <a:t>includes writing the file initially, rewriting it completely or in part, and removing</a:t>
            </a:r>
          </a:p>
          <a:p>
            <a:r>
              <a:rPr lang="en-US"/>
              <a:t>all or a portion of the data. Some systems distinguish among different</a:t>
            </a:r>
          </a:p>
          <a:p>
            <a:r>
              <a:rPr lang="en-US"/>
              <a:t>degrees of updating.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Changing protection: The user can change the access rights granted to other</a:t>
            </a:r>
          </a:p>
          <a:p>
            <a:r>
              <a:rPr lang="en-US"/>
              <a:t>users. Typically, this right is held only by the owner of the file. In some systems,</a:t>
            </a:r>
          </a:p>
          <a:p>
            <a:r>
              <a:rPr lang="en-US"/>
              <a:t>the owner can extend this right to others. To prevent abuse of this mechanism,</a:t>
            </a:r>
          </a:p>
          <a:p>
            <a:r>
              <a:rPr lang="en-US"/>
              <a:t>the file owner will typically be able to specify which rights can be changed by</a:t>
            </a:r>
          </a:p>
          <a:p>
            <a:r>
              <a:rPr lang="en-US"/>
              <a:t>the holder of this right.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Deletion: The user can delete the file from the file system.</a:t>
            </a:r>
          </a:p>
          <a:p>
            <a:endParaRPr lang="en-US" b="1"/>
          </a:p>
          <a:p>
            <a:r>
              <a:rPr lang="en-US"/>
              <a:t>These rights can be considered to constitute a hierarchy, with each right implying</a:t>
            </a:r>
          </a:p>
          <a:p>
            <a:r>
              <a:rPr lang="en-US"/>
              <a:t>those that precede it. Thus, if a particular user is granted the updating right for a</a:t>
            </a:r>
          </a:p>
          <a:p>
            <a:r>
              <a:rPr lang="en-US"/>
              <a:t>particular file, then that user is also granted the following rights: knowledge, execution,</a:t>
            </a:r>
          </a:p>
          <a:p>
            <a:r>
              <a:rPr lang="en-US"/>
              <a:t>reading, and appending.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BB911-0FB0-469A-8818-6550722C672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One user is designated as owner of a given file, usually the person who initially</a:t>
            </a:r>
          </a:p>
          <a:p>
            <a:r>
              <a:rPr lang="en-US"/>
              <a:t>created a file. The owner has all of the access rights listed previously and may grant</a:t>
            </a:r>
          </a:p>
          <a:p>
            <a:r>
              <a:rPr lang="en-US"/>
              <a:t>rights to others. Access can be provided to different classes of users: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Specific user: Individual users who are designated by user ID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User groups: A set of users who are not individually defined. The system must</a:t>
            </a:r>
          </a:p>
          <a:p>
            <a:r>
              <a:rPr lang="en-US"/>
              <a:t>have some way of keeping track of the membership of user groups.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All: All users who have access to this system. These are public files.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D628C-76FB-4F8D-B531-3A74D8A425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As indicated in Figure 12.2 , records are the logical unit of access of a structured file, </a:t>
            </a:r>
          </a:p>
          <a:p>
            <a:r>
              <a:rPr lang="en-US"/>
              <a:t>whereas blocks are the unit of I/O with secondary storage. For I/O to be performed,</a:t>
            </a:r>
          </a:p>
          <a:p>
            <a:r>
              <a:rPr lang="en-US"/>
              <a:t>records must be organized as blocks.</a:t>
            </a:r>
          </a:p>
          <a:p>
            <a:endParaRPr lang="en-US"/>
          </a:p>
          <a:p>
            <a:r>
              <a:rPr lang="en-US"/>
              <a:t>There are several issues to consider. First, should blocks be of fixed or variable</a:t>
            </a:r>
          </a:p>
          <a:p>
            <a:r>
              <a:rPr lang="en-US"/>
              <a:t>length? On most systems, blocks are of fixed length. This simplifies I/O, buffer</a:t>
            </a:r>
          </a:p>
          <a:p>
            <a:r>
              <a:rPr lang="en-US"/>
              <a:t>allocation in main memory, and the organization of blocks on secondary storage.</a:t>
            </a:r>
          </a:p>
          <a:p>
            <a:r>
              <a:rPr lang="en-US"/>
              <a:t>Second, what should the relative size of a block be compared to the average record</a:t>
            </a:r>
          </a:p>
          <a:p>
            <a:r>
              <a:rPr lang="en-US"/>
              <a:t>size? The trade-off is this: The larger the block, the more records that are passed</a:t>
            </a:r>
          </a:p>
          <a:p>
            <a:r>
              <a:rPr lang="en-US"/>
              <a:t>in one I/O operation. If a file is being processed or searched sequentially, this is an</a:t>
            </a:r>
          </a:p>
          <a:p>
            <a:r>
              <a:rPr lang="en-US"/>
              <a:t>advantage, because the number of I/O operations is reduced by using larger blocks,</a:t>
            </a:r>
          </a:p>
          <a:p>
            <a:r>
              <a:rPr lang="en-US"/>
              <a:t>thus speeding up processing. On the other hand, if records are being accessed randomly</a:t>
            </a:r>
          </a:p>
          <a:p>
            <a:r>
              <a:rPr lang="en-US"/>
              <a:t>and no particular locality of reference is observed, then larger blocks result in</a:t>
            </a:r>
          </a:p>
          <a:p>
            <a:r>
              <a:rPr lang="en-US"/>
              <a:t>the unnecessary transfer of unused records. However, combining the frequency of</a:t>
            </a:r>
          </a:p>
          <a:p>
            <a:r>
              <a:rPr lang="en-US"/>
              <a:t>sequential operations with the potential for locality of reference, we can say that the</a:t>
            </a:r>
          </a:p>
          <a:p>
            <a:r>
              <a:rPr lang="en-US"/>
              <a:t>I/O transfer time is reduced by using larger blocks. The competing concern is that</a:t>
            </a:r>
          </a:p>
          <a:p>
            <a:r>
              <a:rPr lang="en-US"/>
              <a:t>larger blocks require larger I/O buffers, making buffer management more difficult.</a:t>
            </a:r>
          </a:p>
          <a:p>
            <a:endParaRPr lang="en-US"/>
          </a:p>
          <a:p>
            <a:r>
              <a:rPr lang="en-US"/>
              <a:t>Given the size of a block, there are three methods of blocking that can be used: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Fixed blocking: Fixed-length records are used, and an integral number of</a:t>
            </a:r>
          </a:p>
          <a:p>
            <a:r>
              <a:rPr lang="en-US"/>
              <a:t>records are stored in a block. There may be unused space at the end of each</a:t>
            </a:r>
          </a:p>
          <a:p>
            <a:r>
              <a:rPr lang="en-US"/>
              <a:t>block. This is referred to as internal fragmentation.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Variable-length spanned blocking: Variable-length records are used and are</a:t>
            </a:r>
          </a:p>
          <a:p>
            <a:r>
              <a:rPr lang="en-US"/>
              <a:t>packed into blocks with no unused space. Thus, some records must span two</a:t>
            </a:r>
          </a:p>
          <a:p>
            <a:r>
              <a:rPr lang="en-US"/>
              <a:t>blocks, with the continuation indicated by a pointer to the successor block.</a:t>
            </a:r>
          </a:p>
          <a:p>
            <a:endParaRPr lang="en-US"/>
          </a:p>
          <a:p>
            <a:r>
              <a:rPr lang="en-US" b="1"/>
              <a:t>Variable-length unspanned blocking: Variable-length records are used, but</a:t>
            </a:r>
          </a:p>
          <a:p>
            <a:r>
              <a:rPr lang="en-US"/>
              <a:t>spanning is not employed. There is wasted space in most blocks because of the</a:t>
            </a:r>
          </a:p>
          <a:p>
            <a:r>
              <a:rPr lang="en-US"/>
              <a:t>inability to use the remainder of a block if the next record is larger than the</a:t>
            </a:r>
          </a:p>
          <a:p>
            <a:r>
              <a:rPr lang="en-US"/>
              <a:t>remaining unused space.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365E2-F29A-43B8-9D1B-F21185323D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On secondary storage, a file consists of a collection of blocks. The operating system</a:t>
            </a:r>
          </a:p>
          <a:p>
            <a:r>
              <a:rPr lang="en-US"/>
              <a:t>or file management system is responsible for allocating blocks to files. This raises</a:t>
            </a:r>
          </a:p>
          <a:p>
            <a:r>
              <a:rPr lang="en-US"/>
              <a:t>two management issues. First, space on secondary storage must be allocated to files,</a:t>
            </a:r>
          </a:p>
          <a:p>
            <a:r>
              <a:rPr lang="en-US"/>
              <a:t>and second, it is necessary to keep track of the space available for allocation. We</a:t>
            </a:r>
          </a:p>
          <a:p>
            <a:r>
              <a:rPr lang="en-US"/>
              <a:t>will see that these two tasks are related; that is, the approach taken for file allocation</a:t>
            </a:r>
          </a:p>
          <a:p>
            <a:r>
              <a:rPr lang="en-US"/>
              <a:t>may influence the approach taken for free space management. Further, we will</a:t>
            </a:r>
          </a:p>
          <a:p>
            <a:r>
              <a:rPr lang="en-US"/>
              <a:t>see that there is an interaction between file structure and allocation policy.</a:t>
            </a:r>
          </a:p>
          <a:p>
            <a:endParaRPr lang="en-US"/>
          </a:p>
          <a:p>
            <a:r>
              <a:rPr lang="en-US"/>
              <a:t>We begin this section by looking at alternatives for file allocation on a single</a:t>
            </a:r>
          </a:p>
          <a:p>
            <a:r>
              <a:rPr lang="en-US"/>
              <a:t>disk. Then we look at the issue of free space management, and finally we discuss</a:t>
            </a:r>
          </a:p>
          <a:p>
            <a:r>
              <a:rPr lang="en-US"/>
              <a:t>reliability.</a:t>
            </a:r>
          </a:p>
          <a:p>
            <a:endParaRPr lang="en-US" b="1"/>
          </a:p>
          <a:p>
            <a:r>
              <a:rPr lang="en-US" b="1"/>
              <a:t>File Allocation</a:t>
            </a:r>
          </a:p>
          <a:p>
            <a:r>
              <a:rPr lang="en-US"/>
              <a:t>Several issues are involved in file allocation:</a:t>
            </a:r>
          </a:p>
          <a:p>
            <a:endParaRPr lang="en-US" b="1"/>
          </a:p>
          <a:p>
            <a:r>
              <a:rPr lang="en-US" b="1"/>
              <a:t>1. When a new file is created, is the maximum space required for the file allocated</a:t>
            </a:r>
          </a:p>
          <a:p>
            <a:r>
              <a:rPr lang="en-US"/>
              <a:t>at once?</a:t>
            </a:r>
          </a:p>
          <a:p>
            <a:endParaRPr lang="en-US" b="1"/>
          </a:p>
          <a:p>
            <a:r>
              <a:rPr lang="en-US" b="1"/>
              <a:t>2. Space is allocated to a file as one or more contiguous units, which we shall</a:t>
            </a:r>
          </a:p>
          <a:p>
            <a:r>
              <a:rPr lang="en-US"/>
              <a:t>refer to as portions. That is, a </a:t>
            </a:r>
            <a:r>
              <a:rPr lang="en-US" b="1"/>
              <a:t>portion is a contiguous set of allocated blocks.</a:t>
            </a:r>
          </a:p>
          <a:p>
            <a:r>
              <a:rPr lang="en-US"/>
              <a:t>The size of a portion can range from a single block to the entire file. What size</a:t>
            </a:r>
          </a:p>
          <a:p>
            <a:r>
              <a:rPr lang="en-US"/>
              <a:t>of portion should be used for file allocation?</a:t>
            </a:r>
          </a:p>
          <a:p>
            <a:endParaRPr lang="en-US" b="1"/>
          </a:p>
          <a:p>
            <a:r>
              <a:rPr lang="en-US" b="1"/>
              <a:t>3. What sort of data structure or table is used to keep track of the portions</a:t>
            </a:r>
          </a:p>
          <a:p>
            <a:r>
              <a:rPr lang="en-US"/>
              <a:t>assigned to a file? An example of such a structure is a </a:t>
            </a:r>
            <a:r>
              <a:rPr lang="en-US" b="1"/>
              <a:t>file allocation table</a:t>
            </a:r>
          </a:p>
          <a:p>
            <a:r>
              <a:rPr lang="en-US" b="1"/>
              <a:t>(FAT) , found on DOS and some other systems.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FAAA7-74A7-49EC-8B8F-077C50CC3C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preallocation policy requires</a:t>
            </a:r>
          </a:p>
          <a:p>
            <a:r>
              <a:rPr lang="en-US"/>
              <a:t>that the maximum size of a file be declared at the time of the file creation request.</a:t>
            </a:r>
          </a:p>
          <a:p>
            <a:r>
              <a:rPr lang="en-US"/>
              <a:t>In a number of cases, such as program compilations, the production of summary</a:t>
            </a:r>
          </a:p>
          <a:p>
            <a:r>
              <a:rPr lang="en-US"/>
              <a:t>data files, or the transfer of a file from another system over a communications</a:t>
            </a:r>
          </a:p>
          <a:p>
            <a:r>
              <a:rPr lang="en-US"/>
              <a:t>network, this value can be reliably estimated. However, for many applications, it</a:t>
            </a:r>
          </a:p>
          <a:p>
            <a:r>
              <a:rPr lang="en-US"/>
              <a:t>is difficult if not impossible to estimate reliably the maximum potential size of the</a:t>
            </a:r>
          </a:p>
          <a:p>
            <a:r>
              <a:rPr lang="en-US"/>
              <a:t>file. In those cases, users and application programmers would tend to overestimate</a:t>
            </a:r>
          </a:p>
          <a:p>
            <a:r>
              <a:rPr lang="en-US"/>
              <a:t>file size so as not to run out of space. This clearly is wasteful from the point of view</a:t>
            </a:r>
          </a:p>
          <a:p>
            <a:r>
              <a:rPr lang="en-US"/>
              <a:t>of secondary storage allocation. Thus, there are advantages to the use of dynamic</a:t>
            </a:r>
          </a:p>
          <a:p>
            <a:r>
              <a:rPr lang="en-US"/>
              <a:t>allocation, which allocates space to a file in portions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D7270-666F-4CB8-B312-DD0DE5F4AF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second issue listed is that of the size of the portion allocated to a</a:t>
            </a:r>
          </a:p>
          <a:p>
            <a:r>
              <a:rPr lang="en-US" dirty="0"/>
              <a:t>file. At one extreme, a portion large enough to hold the entire file is allocated. At the</a:t>
            </a:r>
          </a:p>
          <a:p>
            <a:r>
              <a:rPr lang="en-US" dirty="0"/>
              <a:t>other extreme, space on the disk is allocated one block at a time. In choosing a portion</a:t>
            </a:r>
          </a:p>
          <a:p>
            <a:r>
              <a:rPr lang="en-US" dirty="0"/>
              <a:t>size, there is a trade-off between efficiency from the point of view of a single file versus</a:t>
            </a:r>
          </a:p>
          <a:p>
            <a:r>
              <a:rPr lang="en-US" dirty="0"/>
              <a:t>overall system efficiency. [WIED87] lists four items to be considered in the trade-off:</a:t>
            </a:r>
          </a:p>
          <a:p>
            <a:endParaRPr lang="en-US" b="1" dirty="0"/>
          </a:p>
          <a:p>
            <a:r>
              <a:rPr lang="en-US" b="1" dirty="0"/>
              <a:t>1. Contiguity of space increases performance, especially for </a:t>
            </a:r>
            <a:r>
              <a:rPr lang="en-US" b="1" dirty="0" err="1"/>
              <a:t>Retrieve_Next</a:t>
            </a:r>
            <a:endParaRPr lang="en-US" b="1" dirty="0"/>
          </a:p>
          <a:p>
            <a:r>
              <a:rPr lang="en-US" dirty="0"/>
              <a:t>operations, and greatly for transactions running in a transaction-oriented</a:t>
            </a:r>
          </a:p>
          <a:p>
            <a:r>
              <a:rPr lang="en-US" dirty="0"/>
              <a:t>operating system.</a:t>
            </a:r>
          </a:p>
          <a:p>
            <a:endParaRPr lang="en-US" b="1" dirty="0"/>
          </a:p>
          <a:p>
            <a:r>
              <a:rPr lang="en-US" b="1" dirty="0"/>
              <a:t>2. Having a large number of small portions increases the size of tables needed to</a:t>
            </a:r>
          </a:p>
          <a:p>
            <a:r>
              <a:rPr lang="en-US" dirty="0"/>
              <a:t>manage the allocation information.</a:t>
            </a:r>
          </a:p>
          <a:p>
            <a:endParaRPr lang="en-US" b="1" dirty="0"/>
          </a:p>
          <a:p>
            <a:r>
              <a:rPr lang="en-US" b="1" dirty="0"/>
              <a:t>3. Having fixed-size portions (e.g., blocks) simplifies the reallocation of space.</a:t>
            </a:r>
          </a:p>
          <a:p>
            <a:endParaRPr lang="en-US" b="1" dirty="0"/>
          </a:p>
          <a:p>
            <a:r>
              <a:rPr lang="en-US" b="1" dirty="0"/>
              <a:t>4. Having variable-size or small fixed-size portions minimizes waste of unused</a:t>
            </a:r>
          </a:p>
          <a:p>
            <a:r>
              <a:rPr lang="en-US" dirty="0"/>
              <a:t>storage due to </a:t>
            </a:r>
            <a:r>
              <a:rPr lang="en-US" dirty="0" err="1"/>
              <a:t>overallocation</a:t>
            </a:r>
            <a:r>
              <a:rPr lang="en-US" dirty="0"/>
              <a:t>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DE14F-62D1-4C07-87D9-EDAE0C2435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dirty="0"/>
              <a:t>Of course, these items interact and must be considered together. The result is</a:t>
            </a:r>
          </a:p>
          <a:p>
            <a:r>
              <a:rPr lang="en-US" dirty="0"/>
              <a:t>that there are two major alternatives: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Variable, large contiguous portions: This will provide better performance. The</a:t>
            </a:r>
          </a:p>
          <a:p>
            <a:r>
              <a:rPr lang="en-US" dirty="0"/>
              <a:t>variable size avoids waste, and the file allocation tables are small. However,</a:t>
            </a:r>
          </a:p>
          <a:p>
            <a:r>
              <a:rPr lang="en-US" dirty="0"/>
              <a:t>space is hard to reuse.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Blocks : Small fixed portions provide greater flexibility. They may require</a:t>
            </a:r>
          </a:p>
          <a:p>
            <a:r>
              <a:rPr lang="en-US" dirty="0"/>
              <a:t>large tables or complex structures for their allocation. Contiguity has been</a:t>
            </a:r>
          </a:p>
          <a:p>
            <a:r>
              <a:rPr lang="en-US" dirty="0"/>
              <a:t>abandoned as a primary goal; blocks are allocated as needed.</a:t>
            </a:r>
          </a:p>
          <a:p>
            <a:endParaRPr lang="en-US" dirty="0"/>
          </a:p>
          <a:p>
            <a:r>
              <a:rPr lang="en-US" dirty="0"/>
              <a:t>Either option is compatible with </a:t>
            </a:r>
            <a:r>
              <a:rPr lang="en-US" dirty="0" err="1"/>
              <a:t>preallocation</a:t>
            </a:r>
            <a:r>
              <a:rPr lang="en-US" dirty="0"/>
              <a:t> or dynamic allocation. In</a:t>
            </a:r>
          </a:p>
          <a:p>
            <a:r>
              <a:rPr lang="en-US" dirty="0"/>
              <a:t>the case of variable, large contiguous portions, a file is </a:t>
            </a:r>
            <a:r>
              <a:rPr lang="en-US" dirty="0" err="1"/>
              <a:t>preallocated</a:t>
            </a:r>
            <a:r>
              <a:rPr lang="en-US" dirty="0"/>
              <a:t> one contiguous</a:t>
            </a:r>
          </a:p>
          <a:p>
            <a:r>
              <a:rPr lang="en-US" dirty="0"/>
              <a:t>group of blocks. This eliminates the need for a file allocation table; all that is</a:t>
            </a:r>
          </a:p>
          <a:p>
            <a:r>
              <a:rPr lang="en-US" dirty="0"/>
              <a:t>required is a pointer to the first block and the number of blocks allocated. In the</a:t>
            </a:r>
          </a:p>
          <a:p>
            <a:r>
              <a:rPr lang="en-US" dirty="0"/>
              <a:t>case of blocks, all of the portions required are allocated at one time. This means that</a:t>
            </a:r>
          </a:p>
          <a:p>
            <a:r>
              <a:rPr lang="en-US" dirty="0"/>
              <a:t>the file allocation table for the file will remain of fixed size, because the number of</a:t>
            </a:r>
          </a:p>
          <a:p>
            <a:r>
              <a:rPr lang="en-US" dirty="0"/>
              <a:t>blocks allocated is fixed.</a:t>
            </a:r>
          </a:p>
          <a:p>
            <a:endParaRPr lang="en-US" dirty="0"/>
          </a:p>
          <a:p>
            <a:r>
              <a:rPr lang="en-US" dirty="0"/>
              <a:t>With variable-size portions, we need to be concerned with the fragmentation</a:t>
            </a:r>
          </a:p>
          <a:p>
            <a:r>
              <a:rPr lang="en-US" dirty="0"/>
              <a:t>of free space. This issue was faced when we considered partitioned main memory in</a:t>
            </a:r>
          </a:p>
          <a:p>
            <a:r>
              <a:rPr lang="en-US" dirty="0"/>
              <a:t>Chapter 7 . The following are possible alternative strategies: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First fit: Choose the first unused contiguous group of blocks of sufficient size</a:t>
            </a:r>
          </a:p>
          <a:p>
            <a:r>
              <a:rPr lang="en-US" dirty="0"/>
              <a:t>from a free block list.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Best fit: Choose the smallest unused group that is of sufficient size.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Nearest fit: Choose the unused group of sufficient size that is closest to the</a:t>
            </a:r>
          </a:p>
          <a:p>
            <a:r>
              <a:rPr lang="en-US" dirty="0"/>
              <a:t>previous allocation for the file to increase locality.</a:t>
            </a:r>
          </a:p>
          <a:p>
            <a:endParaRPr lang="en-US" dirty="0"/>
          </a:p>
          <a:p>
            <a:r>
              <a:rPr lang="en-US" dirty="0"/>
              <a:t>It is not clear which strategy is best. The difficulty in modeling alternative</a:t>
            </a:r>
          </a:p>
          <a:p>
            <a:r>
              <a:rPr lang="en-US" dirty="0"/>
              <a:t>strategies is that so many factors interact, including types of files, pattern of file</a:t>
            </a:r>
          </a:p>
          <a:p>
            <a:r>
              <a:rPr lang="en-US" dirty="0"/>
              <a:t>access, degree of multiprogramming, other performance factors in the system, disk</a:t>
            </a:r>
          </a:p>
          <a:p>
            <a:r>
              <a:rPr lang="en-US" dirty="0"/>
              <a:t>caching, disk scheduling, and so 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6B3A01-7AE3-4B60-B642-95BB9CCF5E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Table 12.3   File Allocation Methods</a:t>
            </a:r>
          </a:p>
          <a:p>
            <a:endParaRPr lang="en-US"/>
          </a:p>
          <a:p>
            <a:r>
              <a:rPr lang="en-US"/>
              <a:t>Having looked at the issues of preallocation versus</a:t>
            </a:r>
          </a:p>
          <a:p>
            <a:r>
              <a:rPr lang="en-US"/>
              <a:t>dynamic allocation and portion size, we are in a position to consider specific file</a:t>
            </a:r>
          </a:p>
          <a:p>
            <a:r>
              <a:rPr lang="en-US"/>
              <a:t>allocation methods. Three methods are in common use: contiguous, chained, and</a:t>
            </a:r>
          </a:p>
          <a:p>
            <a:r>
              <a:rPr lang="en-US"/>
              <a:t>indexed. Table 12.3 summarizes some of the characteristics of each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EAF40-5B4D-49B9-ADEF-16E644DC331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With </a:t>
            </a:r>
            <a:r>
              <a:rPr lang="en-US" b="1"/>
              <a:t>contiguous allocation , a single contiguous set of blocks is allocated to a</a:t>
            </a:r>
          </a:p>
          <a:p>
            <a:r>
              <a:rPr lang="en-US"/>
              <a:t>file at the time of file creation ( Figure 12.9 ). Thus, this is a preallocation strategy,</a:t>
            </a:r>
          </a:p>
          <a:p>
            <a:r>
              <a:rPr lang="en-US"/>
              <a:t>using variable-size portions. The file allocation table needs just a single entry for</a:t>
            </a:r>
          </a:p>
          <a:p>
            <a:r>
              <a:rPr lang="en-US"/>
              <a:t>each file, showing the starting block and the length of the file. Contiguous allocation</a:t>
            </a:r>
          </a:p>
          <a:p>
            <a:r>
              <a:rPr lang="en-US"/>
              <a:t>is the best from the point of view of the individual sequential file. Multiple blocks</a:t>
            </a:r>
          </a:p>
          <a:p>
            <a:r>
              <a:rPr lang="en-US"/>
              <a:t>can be read in at a time to improve I/O performance for sequential processing. It is</a:t>
            </a:r>
          </a:p>
          <a:p>
            <a:r>
              <a:rPr lang="en-US"/>
              <a:t>also easy to retrieve a single block. For example, if a file starts at block </a:t>
            </a:r>
            <a:r>
              <a:rPr lang="en-US" i="1"/>
              <a:t>b , and the</a:t>
            </a:r>
          </a:p>
          <a:p>
            <a:r>
              <a:rPr lang="en-US" i="1"/>
              <a:t>i th block of the file is wanted, its location on secondary storage is simply b + i – 1.</a:t>
            </a:r>
          </a:p>
          <a:p>
            <a:r>
              <a:rPr lang="en-US"/>
              <a:t>Contiguous allocation presents some problems. External fragmentation will occur,</a:t>
            </a:r>
          </a:p>
          <a:p>
            <a:r>
              <a:rPr lang="en-US"/>
              <a:t>making it difficult to find contiguous blocks of space of sufficient length.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B8415-9854-4126-8320-CEB8E152FC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From the user’s point of view, one of the most important parts of an operating</a:t>
            </a:r>
          </a:p>
          <a:p>
            <a:r>
              <a:rPr lang="en-US"/>
              <a:t>system is the file system. The file system provides the resource abstractions typically</a:t>
            </a:r>
          </a:p>
          <a:p>
            <a:r>
              <a:rPr lang="en-US"/>
              <a:t>associated with secondary storage. The file system permits users to create data</a:t>
            </a:r>
          </a:p>
          <a:p>
            <a:r>
              <a:rPr lang="en-US"/>
              <a:t>collections, called files, with desirable properties, such as: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Long-term existence: Files are stored on disk or other secondary storage and</a:t>
            </a:r>
          </a:p>
          <a:p>
            <a:r>
              <a:rPr lang="en-US"/>
              <a:t>do not disappear when a user logs off.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Sharable between processes: Files have names and can have associated access</a:t>
            </a:r>
          </a:p>
          <a:p>
            <a:r>
              <a:rPr lang="en-US"/>
              <a:t>permissions that permit controlled sharing.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Structure: Depending on the file system, a file can have an internal structure</a:t>
            </a:r>
          </a:p>
          <a:p>
            <a:r>
              <a:rPr lang="en-US"/>
              <a:t>that is convenient for particular applications. In addition, files can be organized</a:t>
            </a:r>
          </a:p>
          <a:p>
            <a:r>
              <a:rPr lang="en-US"/>
              <a:t>into hierarchical or more complex structure to reflect the relationships</a:t>
            </a:r>
          </a:p>
          <a:p>
            <a:r>
              <a:rPr lang="en-US"/>
              <a:t>among files.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A185B-A145-4086-92B2-73216B6E98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From time to time, it will be necessary to perform a compaction algorithm to free up additional</a:t>
            </a:r>
          </a:p>
          <a:p>
            <a:r>
              <a:rPr lang="en-US"/>
              <a:t>space on the disk ( Figure 12.10 ). Also, with preallocation, it is necessary to declare</a:t>
            </a:r>
          </a:p>
          <a:p>
            <a:r>
              <a:rPr lang="en-US"/>
              <a:t>the size of the file at the time of creation, with the problems mentioned earlier.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E8C64-19F7-4BAB-AF3F-C910D490CF1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At the opposite extreme from contiguous allocation is </a:t>
            </a:r>
            <a:r>
              <a:rPr lang="en-US" b="1" dirty="0"/>
              <a:t>chained allocation</a:t>
            </a:r>
          </a:p>
          <a:p>
            <a:r>
              <a:rPr lang="en-US" dirty="0"/>
              <a:t>( Figure 12.11 ). Typically, allocation is on an individual block basis. Each block contains</a:t>
            </a:r>
          </a:p>
          <a:p>
            <a:r>
              <a:rPr lang="en-US" dirty="0"/>
              <a:t>a pointer to the next block in the chain. Again, the file allocation table needs</a:t>
            </a:r>
          </a:p>
          <a:p>
            <a:r>
              <a:rPr lang="en-US" dirty="0"/>
              <a:t>just a single entry for each file, showing the starting block and the length of the</a:t>
            </a:r>
          </a:p>
          <a:p>
            <a:r>
              <a:rPr lang="en-US" dirty="0"/>
              <a:t>file. Although </a:t>
            </a:r>
            <a:r>
              <a:rPr lang="en-US" dirty="0" err="1"/>
              <a:t>preallocation</a:t>
            </a:r>
            <a:r>
              <a:rPr lang="en-US" dirty="0"/>
              <a:t> is possible, it is more common simply to allocate blocks</a:t>
            </a:r>
          </a:p>
          <a:p>
            <a:r>
              <a:rPr lang="en-US" dirty="0"/>
              <a:t>as needed. The selection of blocks is now a simple matter: Any free block can be</a:t>
            </a:r>
          </a:p>
          <a:p>
            <a:r>
              <a:rPr lang="en-US" dirty="0"/>
              <a:t>added to a chain. There is no external fragmentation to worry about because only</a:t>
            </a:r>
          </a:p>
          <a:p>
            <a:r>
              <a:rPr lang="en-US" dirty="0"/>
              <a:t>one block at a time is needed. This type of physical organization is best suited to</a:t>
            </a:r>
          </a:p>
          <a:p>
            <a:r>
              <a:rPr lang="en-US" dirty="0"/>
              <a:t>sequential files that are to be processed sequentially. To select an individual block</a:t>
            </a:r>
          </a:p>
          <a:p>
            <a:r>
              <a:rPr lang="en-US" dirty="0"/>
              <a:t>of a file requires tracing through the chain to the desired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1FB9A-5F39-4F55-8D09-CEC13AF0C6B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One consequence of chaining, as described so far, is that there is no accommodation</a:t>
            </a:r>
          </a:p>
          <a:p>
            <a:r>
              <a:rPr lang="en-US"/>
              <a:t>of the principle of locality. Thus, if it is necessary to bring in several blocks of</a:t>
            </a:r>
          </a:p>
          <a:p>
            <a:r>
              <a:rPr lang="en-US"/>
              <a:t>a file at a time, as in sequential processing, then a series of accesses to different parts</a:t>
            </a:r>
          </a:p>
          <a:p>
            <a:r>
              <a:rPr lang="en-US"/>
              <a:t>of the disk are required. This is perhaps a more significant effect on a single-user</a:t>
            </a:r>
          </a:p>
          <a:p>
            <a:r>
              <a:rPr lang="en-US"/>
              <a:t>system but may also be of concern on a shared system. To overcome this problem,</a:t>
            </a:r>
          </a:p>
          <a:p>
            <a:r>
              <a:rPr lang="en-US"/>
              <a:t>some systems periodically consolidate files ( Figure 12.12 ).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0572D4-7A9E-4C39-81D6-92B4592150F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/>
              <a:t>Indexed allocation addresses many of the problems of contiguous and chained</a:t>
            </a:r>
          </a:p>
          <a:p>
            <a:r>
              <a:rPr lang="en-US"/>
              <a:t>allocation. In this case, the file allocation table contains a separate one-level index for</a:t>
            </a:r>
          </a:p>
          <a:p>
            <a:r>
              <a:rPr lang="en-US"/>
              <a:t>each file; the index has one entry for each portion allocated to the file. Typically, the</a:t>
            </a:r>
          </a:p>
          <a:p>
            <a:r>
              <a:rPr lang="en-US"/>
              <a:t>file indexes are not physically stored as part of the file allocation table. Rather, the</a:t>
            </a:r>
          </a:p>
          <a:p>
            <a:r>
              <a:rPr lang="en-US"/>
              <a:t>file index for a file is kept in a separate block, and the entry for the file in the file allocation</a:t>
            </a:r>
          </a:p>
          <a:p>
            <a:r>
              <a:rPr lang="en-US"/>
              <a:t>table points to that block. Allocation may be on the basis of either fixed-size</a:t>
            </a:r>
          </a:p>
          <a:p>
            <a:r>
              <a:rPr lang="en-US"/>
              <a:t>blocks ( Figure 12.13 ) or variable-size portions ( Figure 12.14 ). Allocation by blocks</a:t>
            </a:r>
          </a:p>
          <a:p>
            <a:r>
              <a:rPr lang="en-US"/>
              <a:t>eliminates external fragmentation, whereas allocation by variable-size portions</a:t>
            </a:r>
          </a:p>
          <a:p>
            <a:r>
              <a:rPr lang="en-US"/>
              <a:t>improves locality. In either case, file consolidation may be done from time to time.</a:t>
            </a:r>
          </a:p>
          <a:p>
            <a:r>
              <a:rPr lang="en-US"/>
              <a:t>File consolidation reduces the size of the index in the case of variable-size portions,</a:t>
            </a:r>
          </a:p>
          <a:p>
            <a:r>
              <a:rPr lang="en-US"/>
              <a:t>but not in the case of block allocation. Indexed allocation supports both sequential</a:t>
            </a:r>
          </a:p>
          <a:p>
            <a:r>
              <a:rPr lang="en-US"/>
              <a:t>and direct access to the file and thus is the most popular form of file allocation.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50BFD-444A-4773-853E-1716EE7C96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Just as the space that is allocated to files must be managed, so the space that is not</a:t>
            </a:r>
          </a:p>
          <a:p>
            <a:r>
              <a:rPr lang="en-US"/>
              <a:t>currently allocated to any file must be managed. To perform any of the file allocation</a:t>
            </a:r>
          </a:p>
          <a:p>
            <a:r>
              <a:rPr lang="en-US"/>
              <a:t>techniques described previously, it is necessary to know what blocks on the disk</a:t>
            </a:r>
          </a:p>
          <a:p>
            <a:r>
              <a:rPr lang="en-US"/>
              <a:t>are available. Thus we need a </a:t>
            </a:r>
            <a:r>
              <a:rPr lang="en-US" b="1"/>
              <a:t>disk allocation table in addition to a file allocation</a:t>
            </a:r>
          </a:p>
          <a:p>
            <a:r>
              <a:rPr lang="en-US"/>
              <a:t>table. We discuss here a number of techniques that have been implemented.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10592-5E5F-40A6-BBFB-D5CD76A695A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This method uses a vector containing one bit for each block on the</a:t>
            </a:r>
          </a:p>
          <a:p>
            <a:r>
              <a:rPr lang="en-US"/>
              <a:t>disk. Each entry of a 0 corresponds to a free block, and each 1 corresponds to a</a:t>
            </a:r>
          </a:p>
          <a:p>
            <a:r>
              <a:rPr lang="en-US"/>
              <a:t>block in use. For example, for the disk layout of Figure 12.9 , a vector of length 35 is</a:t>
            </a:r>
          </a:p>
          <a:p>
            <a:r>
              <a:rPr lang="en-US"/>
              <a:t>needed and would have the following value:</a:t>
            </a:r>
          </a:p>
          <a:p>
            <a:endParaRPr lang="en-US"/>
          </a:p>
          <a:p>
            <a:r>
              <a:rPr lang="en-US"/>
              <a:t>00111000011111000011111111111011000</a:t>
            </a:r>
          </a:p>
          <a:p>
            <a:endParaRPr lang="en-US"/>
          </a:p>
          <a:p>
            <a:r>
              <a:rPr lang="en-US"/>
              <a:t>A bit table has the advantage that it is relatively easy to find one or a contiguous</a:t>
            </a:r>
          </a:p>
          <a:p>
            <a:r>
              <a:rPr lang="en-US"/>
              <a:t>group of free blocks. Thus, a bit table works well with any of the file</a:t>
            </a:r>
          </a:p>
          <a:p>
            <a:r>
              <a:rPr lang="en-US"/>
              <a:t>allocation methods outlined. Another advantage is that it is as small as possible.</a:t>
            </a:r>
          </a:p>
          <a:p>
            <a:endParaRPr lang="en-US"/>
          </a:p>
          <a:p>
            <a:r>
              <a:rPr lang="en-US"/>
              <a:t>However, it can still be sizable. The amount of memory (in bytes) required for a</a:t>
            </a:r>
          </a:p>
          <a:p>
            <a:r>
              <a:rPr lang="en-US"/>
              <a:t>block bitmap is</a:t>
            </a:r>
          </a:p>
          <a:p>
            <a:endParaRPr lang="en-US"/>
          </a:p>
          <a:p>
            <a:r>
              <a:rPr lang="en-US"/>
              <a:t>disk size in bytes/</a:t>
            </a:r>
          </a:p>
          <a:p>
            <a:r>
              <a:rPr lang="en-US"/>
              <a:t>8 * file system block size</a:t>
            </a:r>
          </a:p>
          <a:p>
            <a:endParaRPr lang="en-US"/>
          </a:p>
          <a:p>
            <a:r>
              <a:rPr lang="en-US"/>
              <a:t>Thus, for a 16-Gbyte disk with 512-byte blocks, the bit table occupies about</a:t>
            </a:r>
          </a:p>
          <a:p>
            <a:r>
              <a:rPr lang="en-US"/>
              <a:t>4 Mbytes. Can we spare 4 Mbytes of main memory for the bit table? If so, then the</a:t>
            </a:r>
          </a:p>
          <a:p>
            <a:r>
              <a:rPr lang="en-US"/>
              <a:t>bit table can be searched without the need for disk access. But even with today’s</a:t>
            </a:r>
          </a:p>
          <a:p>
            <a:r>
              <a:rPr lang="en-US"/>
              <a:t>memory sizes, 4 Mbytes is a hefty chunk of main memory to devote to a single function.</a:t>
            </a:r>
          </a:p>
          <a:p>
            <a:r>
              <a:rPr lang="en-US"/>
              <a:t>The alternative is to put the bit table on disk. But a 4-Mbyte bit table would</a:t>
            </a:r>
          </a:p>
          <a:p>
            <a:r>
              <a:rPr lang="en-US"/>
              <a:t>require about 8,000 disk blocks. We can’t afford to search that amount of disk space</a:t>
            </a:r>
          </a:p>
          <a:p>
            <a:r>
              <a:rPr lang="en-US"/>
              <a:t>every time a block is needed, so a bit table resident in memory is indicated.</a:t>
            </a:r>
          </a:p>
          <a:p>
            <a:endParaRPr lang="en-US"/>
          </a:p>
          <a:p>
            <a:r>
              <a:rPr lang="en-US"/>
              <a:t>Even when the bit table is in main memory, an exhaustive search of the table</a:t>
            </a:r>
          </a:p>
          <a:p>
            <a:r>
              <a:rPr lang="en-US"/>
              <a:t>can slow file system performance to an unacceptable degree. This is especially true</a:t>
            </a:r>
          </a:p>
          <a:p>
            <a:r>
              <a:rPr lang="en-US"/>
              <a:t>when the disk is nearly full and there are few free blocks remaining. Accordingly,</a:t>
            </a:r>
          </a:p>
          <a:p>
            <a:r>
              <a:rPr lang="en-US"/>
              <a:t>most file systems that use bit tables maintain auxiliary data structures that summarize</a:t>
            </a:r>
          </a:p>
          <a:p>
            <a:r>
              <a:rPr lang="en-US"/>
              <a:t>the contents of subranges of the bit table. For example, the table could be</a:t>
            </a:r>
          </a:p>
          <a:p>
            <a:r>
              <a:rPr lang="en-US"/>
              <a:t>divided logically into a number of equal-size subranges. A summary table could</a:t>
            </a:r>
          </a:p>
          <a:p>
            <a:r>
              <a:rPr lang="en-US"/>
              <a:t>include, for each subrange, the number of free blocks and the maximum-sized contiguous</a:t>
            </a:r>
          </a:p>
          <a:p>
            <a:r>
              <a:rPr lang="en-US"/>
              <a:t>number of free blocks. When the file system needs a number of contiguous</a:t>
            </a:r>
          </a:p>
          <a:p>
            <a:r>
              <a:rPr lang="en-US"/>
              <a:t>blocks, it can scan the summary table to find an appropriate subrange and then</a:t>
            </a:r>
          </a:p>
          <a:p>
            <a:r>
              <a:rPr lang="en-US"/>
              <a:t>search that subrange.</a:t>
            </a:r>
          </a:p>
          <a:p>
            <a:endParaRPr lang="en-US"/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075D0-208D-4B87-AA1A-0A5591891BB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The free portions may be chained together by using</a:t>
            </a:r>
          </a:p>
          <a:p>
            <a:pPr>
              <a:defRPr/>
            </a:pPr>
            <a:r>
              <a:rPr lang="en-US" dirty="0"/>
              <a:t>a pointer and length value in each free portion. This method has negligible space</a:t>
            </a:r>
          </a:p>
          <a:p>
            <a:pPr>
              <a:defRPr/>
            </a:pPr>
            <a:r>
              <a:rPr lang="en-US" dirty="0"/>
              <a:t>overhead because there is no need for a disk allocation table, merely for a pointer to</a:t>
            </a:r>
          </a:p>
          <a:p>
            <a:pPr>
              <a:defRPr/>
            </a:pPr>
            <a:r>
              <a:rPr lang="en-US" dirty="0"/>
              <a:t>the beginning of the chain and the length of the first portion. This method is suited</a:t>
            </a:r>
          </a:p>
          <a:p>
            <a:pPr>
              <a:defRPr/>
            </a:pPr>
            <a:r>
              <a:rPr lang="en-US" dirty="0"/>
              <a:t>to all of the file allocation methods. If allocation is a block at a time, simply choose</a:t>
            </a:r>
          </a:p>
          <a:p>
            <a:pPr>
              <a:defRPr/>
            </a:pPr>
            <a:r>
              <a:rPr lang="en-US" dirty="0"/>
              <a:t>the free block at the head of the chain and adjust the first pointer or length value.</a:t>
            </a:r>
          </a:p>
          <a:p>
            <a:pPr>
              <a:defRPr/>
            </a:pPr>
            <a:r>
              <a:rPr lang="en-US" dirty="0"/>
              <a:t>If allocation is by variable-length portion, a first-fit algorithm may be used: The</a:t>
            </a:r>
          </a:p>
          <a:p>
            <a:pPr>
              <a:defRPr/>
            </a:pPr>
            <a:r>
              <a:rPr lang="en-US" dirty="0"/>
              <a:t>headers from the portions are fetched one at a time to determine the next suitable</a:t>
            </a:r>
          </a:p>
          <a:p>
            <a:pPr>
              <a:defRPr/>
            </a:pPr>
            <a:r>
              <a:rPr lang="en-US" dirty="0"/>
              <a:t>free portion in the chain. Again, pointer and length values are adjusted.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method has its own problems. After some use, the disk will become quite</a:t>
            </a:r>
          </a:p>
          <a:p>
            <a:pPr>
              <a:defRPr/>
            </a:pPr>
            <a:r>
              <a:rPr lang="en-US" dirty="0"/>
              <a:t>fragmented and many portions will be a single block long. Also note that every</a:t>
            </a:r>
          </a:p>
          <a:p>
            <a:pPr>
              <a:defRPr/>
            </a:pPr>
            <a:r>
              <a:rPr lang="en-US" dirty="0"/>
              <a:t>time you allocate a block, you need to read the block first to recover the pointer to</a:t>
            </a:r>
          </a:p>
          <a:p>
            <a:pPr>
              <a:defRPr/>
            </a:pPr>
            <a:r>
              <a:rPr lang="en-US" dirty="0"/>
              <a:t>the new first free block before writing data to that block. If many individual blocks</a:t>
            </a:r>
          </a:p>
          <a:p>
            <a:pPr>
              <a:defRPr/>
            </a:pPr>
            <a:r>
              <a:rPr lang="en-US" dirty="0"/>
              <a:t>need to be allocated at one time for a file operation, this greatly slows file creation.</a:t>
            </a:r>
          </a:p>
          <a:p>
            <a:pPr>
              <a:defRPr/>
            </a:pPr>
            <a:r>
              <a:rPr lang="en-US" dirty="0"/>
              <a:t>Similarly, deleting highly fragmented files is very time consuming.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E86F07-CA38-4F7C-BA38-EBBCC35CADE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indexing approach treats free space as a file and uses an index table</a:t>
            </a:r>
          </a:p>
          <a:p>
            <a:r>
              <a:rPr lang="en-US"/>
              <a:t>as described under file allocation. For efficiency, the index should be on the basis</a:t>
            </a:r>
          </a:p>
          <a:p>
            <a:r>
              <a:rPr lang="en-US"/>
              <a:t>of variable-size portions rather than blocks. Thus, there is one entry in the table for</a:t>
            </a:r>
          </a:p>
          <a:p>
            <a:r>
              <a:rPr lang="en-US"/>
              <a:t>every free portion on the disk. This approach provides efficient support for all of</a:t>
            </a:r>
          </a:p>
          <a:p>
            <a:r>
              <a:rPr lang="en-US"/>
              <a:t>the file allocation methods.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5CCD0-FC17-4CF8-953D-6AD55222E8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In this method, each block is assigned a number sequentially</a:t>
            </a:r>
          </a:p>
          <a:p>
            <a:r>
              <a:rPr lang="en-US"/>
              <a:t>and the list of the numbers of all free blocks is maintained in a reserved portion of</a:t>
            </a:r>
          </a:p>
          <a:p>
            <a:r>
              <a:rPr lang="en-US"/>
              <a:t>the disk. Depending on the size of the disk, either 24 or 32 bits will be needed to</a:t>
            </a:r>
          </a:p>
          <a:p>
            <a:r>
              <a:rPr lang="en-US"/>
              <a:t>store a single block number, so the size of the free block list is 24 or 32 times the size</a:t>
            </a:r>
          </a:p>
          <a:p>
            <a:r>
              <a:rPr lang="en-US"/>
              <a:t>of the corresponding bit table and thus must be stored on disk rather than in main</a:t>
            </a:r>
          </a:p>
          <a:p>
            <a:r>
              <a:rPr lang="en-US"/>
              <a:t>memory. However, this is a satisfactory method.</a:t>
            </a:r>
          </a:p>
          <a:p>
            <a:endParaRPr lang="en-US"/>
          </a:p>
          <a:p>
            <a:r>
              <a:rPr lang="en-US"/>
              <a:t>Consider the following points:</a:t>
            </a:r>
          </a:p>
          <a:p>
            <a:endParaRPr lang="en-US" b="1"/>
          </a:p>
          <a:p>
            <a:r>
              <a:rPr lang="en-US" b="1"/>
              <a:t>1. The space on disk devoted to the free block list is less than 1% of the total disk</a:t>
            </a:r>
          </a:p>
          <a:p>
            <a:r>
              <a:rPr lang="en-US"/>
              <a:t>space. If a 32-bit block number is used, then the space penalty is 4 bytes for</a:t>
            </a:r>
          </a:p>
          <a:p>
            <a:r>
              <a:rPr lang="en-US"/>
              <a:t>every 512-byte block.</a:t>
            </a:r>
          </a:p>
          <a:p>
            <a:endParaRPr lang="en-US" b="1"/>
          </a:p>
          <a:p>
            <a:r>
              <a:rPr lang="en-US" b="1"/>
              <a:t>2. Although the free block list is too large to store in main memory, there are</a:t>
            </a:r>
          </a:p>
          <a:p>
            <a:r>
              <a:rPr lang="en-US"/>
              <a:t>two effective techniques for storing a small part of the list in main memory.</a:t>
            </a:r>
          </a:p>
          <a:p>
            <a:endParaRPr lang="en-US" b="1"/>
          </a:p>
          <a:p>
            <a:r>
              <a:rPr lang="en-US" b="1"/>
              <a:t>a. The list can be treated as a push-down stack (Appendix 1B) with the first</a:t>
            </a:r>
          </a:p>
          <a:p>
            <a:r>
              <a:rPr lang="en-US"/>
              <a:t>few thousand elements of the stack kept in main memory. When a new</a:t>
            </a:r>
          </a:p>
          <a:p>
            <a:r>
              <a:rPr lang="en-US"/>
              <a:t>block is allocated, it is popped from the top of the stack, which is in main</a:t>
            </a:r>
          </a:p>
          <a:p>
            <a:r>
              <a:rPr lang="en-US"/>
              <a:t>memory. Similarly, when a block is deallocated, it is pushed onto the stack.</a:t>
            </a:r>
          </a:p>
          <a:p>
            <a:r>
              <a:rPr lang="en-US"/>
              <a:t>There only has to be a transfer between disk and main memory when the</a:t>
            </a:r>
          </a:p>
          <a:p>
            <a:r>
              <a:rPr lang="en-US"/>
              <a:t>in-memory portion of the stack becomes either full or empty. Thus, this</a:t>
            </a:r>
          </a:p>
          <a:p>
            <a:r>
              <a:rPr lang="en-US"/>
              <a:t>technique gives almost zero-time access most of the time.</a:t>
            </a:r>
          </a:p>
          <a:p>
            <a:endParaRPr lang="en-US" b="1"/>
          </a:p>
          <a:p>
            <a:r>
              <a:rPr lang="en-US" b="1"/>
              <a:t>b. The list can be treated as a FIFO queue, with a few thousand entries from</a:t>
            </a:r>
          </a:p>
          <a:p>
            <a:r>
              <a:rPr lang="en-US"/>
              <a:t>both the head and the tail of the queue in main memory. A block is allocated</a:t>
            </a:r>
          </a:p>
          <a:p>
            <a:r>
              <a:rPr lang="en-US"/>
              <a:t>by taking the first entry from the head of the queue and deallocated</a:t>
            </a:r>
          </a:p>
          <a:p>
            <a:r>
              <a:rPr lang="en-US"/>
              <a:t>by adding it to the end of the tail of the queue. There only has to be a transfer</a:t>
            </a:r>
          </a:p>
          <a:p>
            <a:r>
              <a:rPr lang="en-US"/>
              <a:t>between disk and main memory when either the in-memory portion of</a:t>
            </a:r>
          </a:p>
          <a:p>
            <a:r>
              <a:rPr lang="en-US"/>
              <a:t>the head of the queue becomes empty or the in-memory portion of the tail</a:t>
            </a:r>
          </a:p>
          <a:p>
            <a:r>
              <a:rPr lang="en-US"/>
              <a:t>of the queue becomes full.</a:t>
            </a:r>
          </a:p>
          <a:p>
            <a:endParaRPr lang="en-US"/>
          </a:p>
          <a:p>
            <a:r>
              <a:rPr lang="en-US"/>
              <a:t>In either of the strategies listed in the preceding point (stack or FIFO queue),</a:t>
            </a:r>
          </a:p>
          <a:p>
            <a:r>
              <a:rPr lang="en-US"/>
              <a:t>a background thread can slowly sort the in-memory list or lists to facilitate contiguous</a:t>
            </a:r>
          </a:p>
          <a:p>
            <a:r>
              <a:rPr lang="en-US"/>
              <a:t>allocation.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A0C66-67D5-4883-8B18-BCC1175B5F3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term </a:t>
            </a:r>
            <a:r>
              <a:rPr lang="en-US" i="1" dirty="0"/>
              <a:t>volume is used somewhat differently by different operating systems and</a:t>
            </a:r>
          </a:p>
          <a:p>
            <a:r>
              <a:rPr lang="en-US" dirty="0"/>
              <a:t>file management systems, but in essence a volume is a logical disk. [CARR05]</a:t>
            </a:r>
          </a:p>
          <a:p>
            <a:r>
              <a:rPr lang="en-US" dirty="0"/>
              <a:t>defines a volume as follows:</a:t>
            </a:r>
          </a:p>
          <a:p>
            <a:endParaRPr lang="en-US" dirty="0"/>
          </a:p>
          <a:p>
            <a:r>
              <a:rPr lang="en-US" b="1" dirty="0"/>
              <a:t>Volume: A collection of addressable sectors in secondary memory that an OS or</a:t>
            </a:r>
          </a:p>
          <a:p>
            <a:r>
              <a:rPr lang="en-US" dirty="0"/>
              <a:t>application can use for data storage. The sectors in a volume need not be consecutive</a:t>
            </a:r>
          </a:p>
          <a:p>
            <a:r>
              <a:rPr lang="en-US" dirty="0"/>
              <a:t>on a physical storage device; instead, they need only appear that way to</a:t>
            </a:r>
          </a:p>
          <a:p>
            <a:r>
              <a:rPr lang="en-US" dirty="0"/>
              <a:t>the OS or application. A volume may be the result of assembling and merging</a:t>
            </a:r>
          </a:p>
          <a:p>
            <a:r>
              <a:rPr lang="en-US" dirty="0"/>
              <a:t>smaller volumes.</a:t>
            </a:r>
          </a:p>
          <a:p>
            <a:endParaRPr lang="en-US" dirty="0"/>
          </a:p>
          <a:p>
            <a:r>
              <a:rPr lang="en-US" dirty="0"/>
              <a:t>In the simplest case, a single disk equals one volume. Frequently, a disk is</a:t>
            </a:r>
          </a:p>
          <a:p>
            <a:r>
              <a:rPr lang="en-US" dirty="0"/>
              <a:t>divided into partitions, with each partition functioning as a separate volume. It is</a:t>
            </a:r>
          </a:p>
          <a:p>
            <a:r>
              <a:rPr lang="en-US" dirty="0"/>
              <a:t>also common to treat multiple disks as a single volume or partitions on multiple</a:t>
            </a:r>
          </a:p>
          <a:p>
            <a:r>
              <a:rPr lang="en-US" dirty="0"/>
              <a:t>disks as a single volume.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19D5D-74B5-408D-9281-E9C05150A98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Any file system provides not only a means to store data organized as files, but</a:t>
            </a:r>
          </a:p>
          <a:p>
            <a:r>
              <a:rPr lang="en-US"/>
              <a:t>a collection of functions that can be performed on files. Typical operations include</a:t>
            </a:r>
          </a:p>
          <a:p>
            <a:r>
              <a:rPr lang="en-US"/>
              <a:t>the following: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Create: A new file is defined and positioned within the structure of files.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Delete: A file is removed from the file structure and destroyed.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Open: An existing file is declared to be “opened” by a process, allowing the</a:t>
            </a:r>
          </a:p>
          <a:p>
            <a:r>
              <a:rPr lang="en-US"/>
              <a:t>process to perform functions on the file.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Close: The file is closed with respect to a process, so that the process no longer</a:t>
            </a:r>
          </a:p>
          <a:p>
            <a:r>
              <a:rPr lang="en-US"/>
              <a:t>may perform functions on the file, until the process opens the file again.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Read: A process reads all or a portion of the data in a file.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Write: A process updates a file, either by adding new data that expands the</a:t>
            </a:r>
          </a:p>
          <a:p>
            <a:r>
              <a:rPr lang="en-US"/>
              <a:t>size of the file or by changing the values of existing data items in the file.</a:t>
            </a:r>
          </a:p>
          <a:p>
            <a:endParaRPr lang="en-US"/>
          </a:p>
          <a:p>
            <a:r>
              <a:rPr lang="en-US"/>
              <a:t>Typically, a file system maintains a set of attributes associated with the file.</a:t>
            </a:r>
          </a:p>
          <a:p>
            <a:r>
              <a:rPr lang="en-US"/>
              <a:t>These include owner, creation time, time last modified, access privileges, and so on.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489610-B9BB-4203-A93F-CB2B03BDA1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A file management system is a set of system software that provides services to users</a:t>
            </a:r>
          </a:p>
          <a:p>
            <a:pPr>
              <a:defRPr/>
            </a:pPr>
            <a:r>
              <a:rPr lang="en-US" dirty="0"/>
              <a:t>and applications in the use of files, including file access, directory maintenance, and</a:t>
            </a:r>
          </a:p>
          <a:p>
            <a:pPr>
              <a:defRPr/>
            </a:pPr>
            <a:r>
              <a:rPr lang="en-US" dirty="0"/>
              <a:t>access control. The file management system is typically viewed as a system service</a:t>
            </a:r>
          </a:p>
          <a:p>
            <a:pPr>
              <a:defRPr/>
            </a:pPr>
            <a:r>
              <a:rPr lang="en-US" dirty="0"/>
              <a:t>that itself is served by the operating system, rather than being part of the operating</a:t>
            </a:r>
          </a:p>
          <a:p>
            <a:pPr>
              <a:defRPr/>
            </a:pPr>
            <a:r>
              <a:rPr lang="en-US" dirty="0"/>
              <a:t>system itself. However, in any system, at least part of the file management function</a:t>
            </a:r>
          </a:p>
          <a:p>
            <a:pPr>
              <a:defRPr/>
            </a:pPr>
            <a:r>
              <a:rPr lang="en-US" dirty="0"/>
              <a:t>is performed by the operating system.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file consists of a collection of records. The way in which these records may</a:t>
            </a:r>
          </a:p>
          <a:p>
            <a:pPr>
              <a:defRPr/>
            </a:pPr>
            <a:r>
              <a:rPr lang="en-US" dirty="0"/>
              <a:t>be accessed determines its logical organization, and to some extent its physical organization</a:t>
            </a:r>
          </a:p>
          <a:p>
            <a:pPr>
              <a:defRPr/>
            </a:pPr>
            <a:r>
              <a:rPr lang="en-US" dirty="0"/>
              <a:t>on disk. If a file is primarily to be processed as a whole, then a sequential</a:t>
            </a:r>
          </a:p>
          <a:p>
            <a:pPr>
              <a:defRPr/>
            </a:pPr>
            <a:r>
              <a:rPr lang="en-US" dirty="0"/>
              <a:t>file organization is the simplest and most appropriate. If sequential access is needed</a:t>
            </a:r>
          </a:p>
          <a:p>
            <a:pPr>
              <a:defRPr/>
            </a:pPr>
            <a:r>
              <a:rPr lang="en-US" dirty="0"/>
              <a:t>but random access to individual file is also desired, then an indexed sequential file</a:t>
            </a:r>
          </a:p>
          <a:p>
            <a:pPr>
              <a:defRPr/>
            </a:pPr>
            <a:r>
              <a:rPr lang="en-US" dirty="0"/>
              <a:t>may give the best performance. If access to the file is principally at random, then an</a:t>
            </a:r>
          </a:p>
          <a:p>
            <a:pPr>
              <a:defRPr/>
            </a:pPr>
            <a:r>
              <a:rPr lang="en-US" dirty="0"/>
              <a:t>indexed file or hashed file may be the most appropriate.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Whatever file structure is chosen, a directory service is also needed. This</a:t>
            </a:r>
          </a:p>
          <a:p>
            <a:pPr>
              <a:defRPr/>
            </a:pPr>
            <a:r>
              <a:rPr lang="en-US" dirty="0"/>
              <a:t>allows files to be organized in a hierarchical fashion. This organization is useful to</a:t>
            </a:r>
          </a:p>
          <a:p>
            <a:pPr>
              <a:defRPr/>
            </a:pPr>
            <a:r>
              <a:rPr lang="en-US" dirty="0"/>
              <a:t>the user in keeping track of files and is useful to the file management system in providing</a:t>
            </a:r>
          </a:p>
          <a:p>
            <a:pPr>
              <a:defRPr/>
            </a:pPr>
            <a:r>
              <a:rPr lang="en-US" dirty="0"/>
              <a:t>access control and other services to users.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File records, even when of fixed size, generally do not conform to the size of a</a:t>
            </a:r>
          </a:p>
          <a:p>
            <a:pPr>
              <a:defRPr/>
            </a:pPr>
            <a:r>
              <a:rPr lang="en-US" dirty="0"/>
              <a:t>physical disk block. Accordingly, some sort of blocking strategy is needed. A tradeoff</a:t>
            </a:r>
          </a:p>
          <a:p>
            <a:pPr>
              <a:defRPr/>
            </a:pPr>
            <a:r>
              <a:rPr lang="en-US" dirty="0"/>
              <a:t>among complexity, performance, and space utilization determines the blocking</a:t>
            </a:r>
          </a:p>
          <a:p>
            <a:pPr>
              <a:defRPr/>
            </a:pPr>
            <a:r>
              <a:rPr lang="en-US" dirty="0"/>
              <a:t>strategy to be used.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key function of any file management scheme is the management of disk</a:t>
            </a:r>
          </a:p>
          <a:p>
            <a:pPr>
              <a:defRPr/>
            </a:pPr>
            <a:r>
              <a:rPr lang="en-US" dirty="0"/>
              <a:t>space. Part of this function is the strategy for allocating disk blocks to a file. A variety</a:t>
            </a:r>
          </a:p>
          <a:p>
            <a:pPr>
              <a:defRPr/>
            </a:pPr>
            <a:r>
              <a:rPr lang="en-US" dirty="0"/>
              <a:t>of methods have been employed, and a variety of data structures have been used</a:t>
            </a:r>
          </a:p>
          <a:p>
            <a:pPr>
              <a:defRPr/>
            </a:pPr>
            <a:r>
              <a:rPr lang="en-US" dirty="0"/>
              <a:t>to keep track of the allocation for each file. In addition, the space on disk that has</a:t>
            </a:r>
          </a:p>
          <a:p>
            <a:pPr>
              <a:defRPr/>
            </a:pPr>
            <a:r>
              <a:rPr lang="en-US" dirty="0"/>
              <a:t>not been allocated must be managed. This latter function primarily consists of maintaining</a:t>
            </a:r>
          </a:p>
          <a:p>
            <a:pPr>
              <a:defRPr/>
            </a:pPr>
            <a:r>
              <a:rPr lang="en-US" dirty="0"/>
              <a:t>a disk allocation table indicating which blocks are free.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39FF54-7F8B-45CC-B459-46F2BEC6E2C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file management system is that set of system software that provides services to</a:t>
            </a:r>
          </a:p>
          <a:p>
            <a:r>
              <a:rPr lang="en-US"/>
              <a:t>users and applications in the use of files. Typically, the only way that a user or application</a:t>
            </a:r>
          </a:p>
          <a:p>
            <a:r>
              <a:rPr lang="en-US"/>
              <a:t>may access files is through the file management system. This relieves the user</a:t>
            </a:r>
          </a:p>
          <a:p>
            <a:r>
              <a:rPr lang="en-US"/>
              <a:t>or programmer of the necessity of developing special-purpose software for each</a:t>
            </a:r>
          </a:p>
          <a:p>
            <a:r>
              <a:rPr lang="en-US"/>
              <a:t>application and provides the system with a consistent, well-defined means of controlling</a:t>
            </a:r>
          </a:p>
          <a:p>
            <a:r>
              <a:rPr lang="en-US"/>
              <a:t>its most important asset. [GROS86] suggests the following objectives for a</a:t>
            </a:r>
          </a:p>
          <a:p>
            <a:r>
              <a:rPr lang="en-US"/>
              <a:t>file management system:</a:t>
            </a:r>
          </a:p>
          <a:p>
            <a:endParaRPr lang="en-US"/>
          </a:p>
          <a:p>
            <a:r>
              <a:rPr lang="en-US"/>
              <a:t>• To meet the data management needs and requirements of the user, which include</a:t>
            </a:r>
          </a:p>
          <a:p>
            <a:r>
              <a:rPr lang="en-US"/>
              <a:t>storage of data and the ability to perform the aforementioned operations</a:t>
            </a:r>
          </a:p>
          <a:p>
            <a:endParaRPr lang="en-US"/>
          </a:p>
          <a:p>
            <a:r>
              <a:rPr lang="en-US"/>
              <a:t>• To guarantee, to the extent possible, that the data in the file are valid</a:t>
            </a:r>
          </a:p>
          <a:p>
            <a:endParaRPr lang="en-US"/>
          </a:p>
          <a:p>
            <a:r>
              <a:rPr lang="en-US"/>
              <a:t>• To optimize performance, both from the system point of view in terms of</a:t>
            </a:r>
          </a:p>
          <a:p>
            <a:r>
              <a:rPr lang="en-US"/>
              <a:t>overall throughput and from the user’s point of view in terms of response time</a:t>
            </a:r>
          </a:p>
          <a:p>
            <a:endParaRPr lang="en-US"/>
          </a:p>
          <a:p>
            <a:r>
              <a:rPr lang="en-US"/>
              <a:t>• To provide I/O support for a variety of storage device types</a:t>
            </a:r>
          </a:p>
          <a:p>
            <a:endParaRPr lang="en-US"/>
          </a:p>
          <a:p>
            <a:r>
              <a:rPr lang="en-US"/>
              <a:t>• To minimize or eliminate the potential for lost or destroyed data</a:t>
            </a:r>
          </a:p>
          <a:p>
            <a:endParaRPr lang="en-US"/>
          </a:p>
          <a:p>
            <a:r>
              <a:rPr lang="en-US"/>
              <a:t>• To provide a standardized set of I/O interface routines to user processes</a:t>
            </a:r>
          </a:p>
          <a:p>
            <a:endParaRPr lang="en-US"/>
          </a:p>
          <a:p>
            <a:r>
              <a:rPr lang="en-US"/>
              <a:t>• To provide I/O support for multiple users, in the case of multiple-user systems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3DAC2-94CC-41A2-86D2-7A73339E62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With respect to the first point, meeting user requirements, the extent of such</a:t>
            </a:r>
          </a:p>
          <a:p>
            <a:r>
              <a:rPr lang="en-US"/>
              <a:t>requirements depends on the variety of applications and the environment in which</a:t>
            </a:r>
          </a:p>
          <a:p>
            <a:r>
              <a:rPr lang="en-US"/>
              <a:t>the computer system will be used. For an interactive, general-purpose system, the</a:t>
            </a:r>
          </a:p>
          <a:p>
            <a:r>
              <a:rPr lang="en-US"/>
              <a:t>following constitute a minimal set of requirements:</a:t>
            </a:r>
          </a:p>
          <a:p>
            <a:endParaRPr lang="en-US" b="1"/>
          </a:p>
          <a:p>
            <a:r>
              <a:rPr lang="en-US" b="1"/>
              <a:t>1. Each user should be able to create, delete, read, write, and modify files.</a:t>
            </a:r>
          </a:p>
          <a:p>
            <a:endParaRPr lang="en-US" b="1"/>
          </a:p>
          <a:p>
            <a:r>
              <a:rPr lang="en-US" b="1"/>
              <a:t>2. Each user may have controlled access to other users’ files.</a:t>
            </a:r>
          </a:p>
          <a:p>
            <a:endParaRPr lang="en-US" b="1"/>
          </a:p>
          <a:p>
            <a:r>
              <a:rPr lang="en-US" b="1"/>
              <a:t>3. Each user may control what types of accesses are allowed to the user’s files.</a:t>
            </a:r>
          </a:p>
          <a:p>
            <a:endParaRPr lang="en-US" b="1"/>
          </a:p>
          <a:p>
            <a:r>
              <a:rPr lang="en-US" b="1"/>
              <a:t>4. Each user should be able to restructure the user’s files in a form appropriate to</a:t>
            </a:r>
          </a:p>
          <a:p>
            <a:r>
              <a:rPr lang="en-US"/>
              <a:t>the problem.</a:t>
            </a:r>
          </a:p>
          <a:p>
            <a:endParaRPr lang="en-US"/>
          </a:p>
          <a:p>
            <a:r>
              <a:rPr lang="en-US"/>
              <a:t>5. Each user should be able to move data between files.</a:t>
            </a:r>
          </a:p>
          <a:p>
            <a:endParaRPr lang="en-US" b="1"/>
          </a:p>
          <a:p>
            <a:r>
              <a:rPr lang="en-US" b="1"/>
              <a:t>6. Each user should be able to back up and recover the user’s files in case of</a:t>
            </a:r>
          </a:p>
          <a:p>
            <a:r>
              <a:rPr lang="en-US"/>
              <a:t>damage.</a:t>
            </a:r>
          </a:p>
          <a:p>
            <a:endParaRPr lang="en-US" b="1"/>
          </a:p>
          <a:p>
            <a:r>
              <a:rPr lang="en-US" b="1"/>
              <a:t>7. Each user should be able to access his or her files by name rather than by</a:t>
            </a:r>
          </a:p>
          <a:p>
            <a:r>
              <a:rPr lang="en-US"/>
              <a:t>numeric identifier.</a:t>
            </a:r>
          </a:p>
          <a:p>
            <a:endParaRPr lang="en-US"/>
          </a:p>
          <a:p>
            <a:r>
              <a:rPr lang="en-US"/>
              <a:t>These objectives and requirements should be kept in mind throughout our discussion</a:t>
            </a:r>
          </a:p>
          <a:p>
            <a:r>
              <a:rPr lang="en-US"/>
              <a:t>of file management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DB4DE-60B2-4AA6-9F44-56062E8A7A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Associated with any file management system and collection of files is a file directory.</a:t>
            </a:r>
          </a:p>
          <a:p>
            <a:r>
              <a:rPr lang="en-US"/>
              <a:t>The directory contains information about the files, including attributes, location,</a:t>
            </a:r>
          </a:p>
          <a:p>
            <a:r>
              <a:rPr lang="en-US"/>
              <a:t>and ownership. Much of this information, especially that concerned with storage,</a:t>
            </a:r>
          </a:p>
          <a:p>
            <a:r>
              <a:rPr lang="en-US"/>
              <a:t>is managed by the operating system. The directory is itself a file, accessible by various</a:t>
            </a:r>
          </a:p>
          <a:p>
            <a:r>
              <a:rPr lang="en-US"/>
              <a:t>file management routines. Although some of the information in directories is</a:t>
            </a:r>
          </a:p>
          <a:p>
            <a:r>
              <a:rPr lang="en-US"/>
              <a:t>available to users and applications, this is generally provided indirectly by system</a:t>
            </a:r>
          </a:p>
          <a:p>
            <a:r>
              <a:rPr lang="en-US"/>
              <a:t>routines.</a:t>
            </a:r>
          </a:p>
          <a:p>
            <a:endParaRPr lang="en-US"/>
          </a:p>
          <a:p>
            <a:r>
              <a:rPr lang="en-US"/>
              <a:t>Table 12.2 suggests the information typically stored in the directory for each</a:t>
            </a:r>
          </a:p>
          <a:p>
            <a:r>
              <a:rPr lang="en-US"/>
              <a:t>file in the system. From the user’s point of view, the directory provides a mapping</a:t>
            </a:r>
          </a:p>
          <a:p>
            <a:r>
              <a:rPr lang="en-US"/>
              <a:t>between file names, known to users and applications, and the files themselves. Thus,</a:t>
            </a:r>
          </a:p>
          <a:p>
            <a:r>
              <a:rPr lang="en-US"/>
              <a:t>each file entry includes the name of the file. Virtually all systems deal with different</a:t>
            </a:r>
          </a:p>
          <a:p>
            <a:r>
              <a:rPr lang="en-US"/>
              <a:t>types of files and different file organizations, and this information is also provided.</a:t>
            </a:r>
          </a:p>
          <a:p>
            <a:r>
              <a:rPr lang="en-US"/>
              <a:t>An important category of information about each file concerns its storage, including</a:t>
            </a:r>
          </a:p>
          <a:p>
            <a:r>
              <a:rPr lang="en-US"/>
              <a:t>its location and size. In shared systems, it is also important to provide information</a:t>
            </a:r>
          </a:p>
          <a:p>
            <a:r>
              <a:rPr lang="en-US"/>
              <a:t>that is used to control access to the file. Typically, one user is the owner of the file</a:t>
            </a:r>
          </a:p>
          <a:p>
            <a:r>
              <a:rPr lang="en-US"/>
              <a:t>and may grant certain access privileges to other users. Finally, usage information is</a:t>
            </a:r>
          </a:p>
          <a:p>
            <a:r>
              <a:rPr lang="en-US"/>
              <a:t>needed to manage the current use of the file and to record the history of its usage.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131AE-53B4-49A1-97E7-C5E182911C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To understand the requirements for a file structure, it is helpful to consider</a:t>
            </a:r>
          </a:p>
          <a:p>
            <a:r>
              <a:rPr lang="en-US"/>
              <a:t>the types of operations that may be performed on the directory: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Search: When a user or application references a file, the directory must be</a:t>
            </a:r>
          </a:p>
          <a:p>
            <a:r>
              <a:rPr lang="en-US"/>
              <a:t>searched to find the entry corresponding to that file.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Create file: When a new file is created, an entry must be added to the directory.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Delete file: When a file is deleted, an entry must be removed from the directory.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List directory: All or a portion of the directory may be requested. Generally,</a:t>
            </a:r>
          </a:p>
          <a:p>
            <a:r>
              <a:rPr lang="en-US"/>
              <a:t>this request is made by a user and results in a listing of all files owned by that</a:t>
            </a:r>
          </a:p>
          <a:p>
            <a:r>
              <a:rPr lang="en-US"/>
              <a:t>user, plus some of the attributes of each file (e.g., type, access control information,</a:t>
            </a:r>
          </a:p>
          <a:p>
            <a:r>
              <a:rPr lang="en-US"/>
              <a:t>usage information).</a:t>
            </a:r>
          </a:p>
          <a:p>
            <a:endParaRPr lang="en-US"/>
          </a:p>
          <a:p>
            <a:r>
              <a:rPr lang="en-US"/>
              <a:t>• </a:t>
            </a:r>
            <a:r>
              <a:rPr lang="en-US" b="1"/>
              <a:t>Update directory: Because some file attributes are stored in the directory, a</a:t>
            </a:r>
          </a:p>
          <a:p>
            <a:r>
              <a:rPr lang="en-US"/>
              <a:t>change in one of these attributes requires a change in the corresponding directory</a:t>
            </a:r>
          </a:p>
          <a:p>
            <a:r>
              <a:rPr lang="en-US"/>
              <a:t>entry.</a:t>
            </a:r>
          </a:p>
          <a:p>
            <a:endParaRPr lang="en-US"/>
          </a:p>
          <a:p>
            <a:r>
              <a:rPr lang="en-US"/>
              <a:t>The simple list is not suited to supporting these operations. Consider the needs</a:t>
            </a:r>
          </a:p>
          <a:p>
            <a:r>
              <a:rPr lang="en-US"/>
              <a:t>of a single user. The user may have many types of files, including word-processing</a:t>
            </a:r>
          </a:p>
          <a:p>
            <a:r>
              <a:rPr lang="en-US"/>
              <a:t>text files, graphic files, spreadsheets, and so on. The user may like to have these</a:t>
            </a:r>
          </a:p>
          <a:p>
            <a:r>
              <a:rPr lang="en-US"/>
              <a:t>organized by project, by type, or in some other convenient way. If the directory is a</a:t>
            </a:r>
          </a:p>
          <a:p>
            <a:r>
              <a:rPr lang="en-US"/>
              <a:t>simple sequential list, it provides no help in organizing the files and forces the user</a:t>
            </a:r>
          </a:p>
          <a:p>
            <a:r>
              <a:rPr lang="en-US"/>
              <a:t>to be careful not to use the same name for two different types of files. The problem</a:t>
            </a:r>
          </a:p>
          <a:p>
            <a:r>
              <a:rPr lang="en-US"/>
              <a:t>is much worse in a shared system. Unique naming becomes a serious problem.</a:t>
            </a:r>
          </a:p>
          <a:p>
            <a:r>
              <a:rPr lang="en-US"/>
              <a:t>Furthermore, it is difficult to conceal portions of the overall directory from users</a:t>
            </a:r>
          </a:p>
          <a:p>
            <a:r>
              <a:rPr lang="en-US"/>
              <a:t>when there is no inherent structure in the directory.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EE023-0196-4906-B4C7-FFADF86347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 more powerful and flexible approach, and one that is almost universally</a:t>
            </a:r>
          </a:p>
          <a:p>
            <a:r>
              <a:rPr lang="en-US"/>
              <a:t>adopted, is the hierarchical, or tree-structure, approach ( Figure 12.6 ). As before,</a:t>
            </a:r>
          </a:p>
          <a:p>
            <a:r>
              <a:rPr lang="en-US"/>
              <a:t>there is a master directory, which has under it a number of user directories. Each of</a:t>
            </a:r>
          </a:p>
          <a:p>
            <a:r>
              <a:rPr lang="en-US"/>
              <a:t>these user directories, in turn, may have subdirectories and files as entries. This is</a:t>
            </a:r>
          </a:p>
          <a:p>
            <a:r>
              <a:rPr lang="en-US"/>
              <a:t>true at any level: That is, at any level, a directory may consist of entries for subdirectories</a:t>
            </a:r>
          </a:p>
          <a:p>
            <a:r>
              <a:rPr lang="en-US"/>
              <a:t>and/or entries for files.</a:t>
            </a:r>
          </a:p>
          <a:p>
            <a:endParaRPr lang="en-US"/>
          </a:p>
          <a:p>
            <a:r>
              <a:rPr lang="en-US"/>
              <a:t>It remains to say how each directory and subdirectory is organized. The simplest</a:t>
            </a:r>
          </a:p>
          <a:p>
            <a:r>
              <a:rPr lang="en-US"/>
              <a:t>approach, of course, is to store each directory as a sequential file. When directories</a:t>
            </a:r>
          </a:p>
          <a:p>
            <a:r>
              <a:rPr lang="en-US"/>
              <a:t>may contain a very large number of entries, such an organization may lead to unnecessarily</a:t>
            </a:r>
          </a:p>
          <a:p>
            <a:r>
              <a:rPr lang="en-US"/>
              <a:t>long search times. In that case, a hashed structure is to be preferred.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68E13-BCE1-4BC0-B32E-43F81E7EB7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Users need to be able to refer to a file by a symbolic name. Clearly, each file in the</a:t>
            </a:r>
          </a:p>
          <a:p>
            <a:r>
              <a:rPr lang="en-US" dirty="0"/>
              <a:t>system must have a unique name in order that file references be unambiguous. On</a:t>
            </a:r>
          </a:p>
          <a:p>
            <a:r>
              <a:rPr lang="en-US" dirty="0"/>
              <a:t>the other hand, it is an unacceptable burden on users to require that they provide</a:t>
            </a:r>
          </a:p>
          <a:p>
            <a:r>
              <a:rPr lang="en-US" dirty="0"/>
              <a:t>unique names, especially in a shared system.</a:t>
            </a:r>
          </a:p>
          <a:p>
            <a:endParaRPr lang="en-US" dirty="0"/>
          </a:p>
          <a:p>
            <a:r>
              <a:rPr lang="en-US" dirty="0"/>
              <a:t>The use of a tree-structured directory minimizes the difficulty in assigning</a:t>
            </a:r>
          </a:p>
          <a:p>
            <a:r>
              <a:rPr lang="en-US" dirty="0"/>
              <a:t>unique names. Any file in the system can be located by following a path from the</a:t>
            </a:r>
          </a:p>
          <a:p>
            <a:r>
              <a:rPr lang="en-US" dirty="0"/>
              <a:t>root or master directory down various branches until the file is reached. The series</a:t>
            </a:r>
          </a:p>
          <a:p>
            <a:r>
              <a:rPr lang="en-US" dirty="0"/>
              <a:t>of directory names, culminating in the file name itself, constitutes a </a:t>
            </a:r>
            <a:r>
              <a:rPr lang="en-US" b="1" dirty="0"/>
              <a:t>pathname for</a:t>
            </a:r>
          </a:p>
          <a:p>
            <a:r>
              <a:rPr lang="en-US" dirty="0"/>
              <a:t>the file. As an example, the file in the lower left-hand corner of Figure 12.7 . has the</a:t>
            </a:r>
          </a:p>
          <a:p>
            <a:r>
              <a:rPr lang="en-US" dirty="0"/>
              <a:t>pathname </a:t>
            </a:r>
            <a:r>
              <a:rPr lang="en-US" dirty="0" err="1"/>
              <a:t>User_B</a:t>
            </a:r>
            <a:r>
              <a:rPr lang="en-US" dirty="0"/>
              <a:t>/Word/</a:t>
            </a:r>
            <a:r>
              <a:rPr lang="en-US" dirty="0" err="1"/>
              <a:t>Unit_A</a:t>
            </a:r>
            <a:r>
              <a:rPr lang="en-US" dirty="0"/>
              <a:t>/ABC . The slash is used to delimit names in the</a:t>
            </a:r>
          </a:p>
          <a:p>
            <a:r>
              <a:rPr lang="en-US" dirty="0"/>
              <a:t>sequence. The name of the master directory is implicit, because all paths start at</a:t>
            </a:r>
          </a:p>
          <a:p>
            <a:r>
              <a:rPr lang="en-US" dirty="0"/>
              <a:t>that directory. Note that it is perfectly acceptable to have several files with the same</a:t>
            </a:r>
          </a:p>
          <a:p>
            <a:r>
              <a:rPr lang="en-US" dirty="0"/>
              <a:t>file name, as long as they have unique pathnames, which is equivalent to saying</a:t>
            </a:r>
          </a:p>
          <a:p>
            <a:r>
              <a:rPr lang="en-US" dirty="0"/>
              <a:t>that the same file name may be used in different directories. In our example, there</a:t>
            </a:r>
          </a:p>
          <a:p>
            <a:r>
              <a:rPr lang="en-US" dirty="0"/>
              <a:t>is another file in the system with the file name ABC, but that has the pathname</a:t>
            </a:r>
          </a:p>
          <a:p>
            <a:r>
              <a:rPr lang="en-US" dirty="0"/>
              <a:t>/</a:t>
            </a:r>
            <a:r>
              <a:rPr lang="en-US" dirty="0" err="1"/>
              <a:t>User_B</a:t>
            </a:r>
            <a:r>
              <a:rPr lang="en-US" dirty="0"/>
              <a:t>/Draw/ABC .</a:t>
            </a:r>
          </a:p>
          <a:p>
            <a:endParaRPr lang="en-US" dirty="0"/>
          </a:p>
          <a:p>
            <a:r>
              <a:rPr lang="en-US" dirty="0"/>
              <a:t>Although the pathname facilitates the selection of file names, it would be awkward</a:t>
            </a:r>
          </a:p>
          <a:p>
            <a:r>
              <a:rPr lang="en-US" dirty="0"/>
              <a:t>for a user to have to spell out the entire pathname every time a reference is</a:t>
            </a:r>
          </a:p>
          <a:p>
            <a:r>
              <a:rPr lang="en-US" dirty="0"/>
              <a:t>made to a file. Typically, an interactive user or a process has associated with it a</a:t>
            </a:r>
          </a:p>
          <a:p>
            <a:r>
              <a:rPr lang="en-US" dirty="0"/>
              <a:t>current directory, often referred to as the </a:t>
            </a:r>
            <a:r>
              <a:rPr lang="en-US" b="1" dirty="0"/>
              <a:t>working directory . Files are then referenced</a:t>
            </a:r>
          </a:p>
          <a:p>
            <a:r>
              <a:rPr lang="en-US" dirty="0"/>
              <a:t>relative to the working directory. For example, if the working directory for</a:t>
            </a:r>
          </a:p>
          <a:p>
            <a:r>
              <a:rPr lang="en-US" dirty="0"/>
              <a:t>user B is “Word,” then the pathname </a:t>
            </a:r>
            <a:r>
              <a:rPr lang="en-US" dirty="0" err="1"/>
              <a:t>Unit_A</a:t>
            </a:r>
            <a:r>
              <a:rPr lang="en-US" dirty="0"/>
              <a:t>/ABC is sufficient to identify the file</a:t>
            </a:r>
          </a:p>
          <a:p>
            <a:r>
              <a:rPr lang="en-US" dirty="0"/>
              <a:t>in the lower left-hand corner of Figure 12.7 . When an interactive user logs on, or</a:t>
            </a:r>
          </a:p>
          <a:p>
            <a:r>
              <a:rPr lang="en-US" dirty="0"/>
              <a:t>when a process is created, the default for the working directory is the user home</a:t>
            </a:r>
          </a:p>
          <a:p>
            <a:r>
              <a:rPr lang="en-US" dirty="0"/>
              <a:t>directory. During execution, the user can navigate up or down in the tree to change</a:t>
            </a:r>
          </a:p>
          <a:p>
            <a:r>
              <a:rPr lang="en-US" dirty="0"/>
              <a:t>to a different working directory.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9119E5-5758-41C1-ABF6-730DB3113C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3C96-D43D-4A19-9912-C3FD2CE073AD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E047-CF82-4412-A862-15763269C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117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5AB8-460B-4083-81A8-6B6D284063D5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EE5D-01E6-4189-BF31-43FF9B8A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58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1EDC-430E-4D0D-BBCE-BD9E8DE46AEA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6F48-0587-46AA-B3F8-8BE201BA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336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341313" y="928688"/>
            <a:ext cx="8432800" cy="177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457200" y="817563"/>
            <a:ext cx="8229600" cy="1174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8" descr="TitleSlide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itleSlideBott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0338"/>
            <a:ext cx="822960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2C7C-AA57-40C6-A6DC-2DA17A706B3C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05300" y="6492875"/>
            <a:ext cx="533400" cy="365125"/>
          </a:xfrm>
        </p:spPr>
        <p:txBody>
          <a:bodyPr tIns="45720" bIns="45720"/>
          <a:lstStyle>
            <a:lvl1pPr marL="0" algn="ctr" defTabSz="914400" rtl="0" eaLnBrk="1" latinLnBrk="0" hangingPunct="1">
              <a:defRPr sz="1100" b="1" kern="120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EA9635F-ACEB-4B4D-B247-10C6D09F6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1" latinLnBrk="0" hangingPunct="1">
              <a:defRPr sz="1100" b="1" kern="12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13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ee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and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top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D8F4-8545-4C14-93D7-8B7ACD1B9EFC}" type="datetimeFigureOut">
              <a:rPr lang="en-US"/>
              <a:pPr>
                <a:defRPr/>
              </a:pPr>
              <a:t>1/23/2021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AD35-D04E-4A1B-9358-C6ABA82F7D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4148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9"/>
          <p:cNvSpPr/>
          <p:nvPr/>
        </p:nvSpPr>
        <p:spPr>
          <a:xfrm>
            <a:off x="327025" y="363538"/>
            <a:ext cx="8439150" cy="2517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6" descr="SectionHeaderLe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57200"/>
            <a:ext cx="22177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 rot="5400000">
            <a:off x="-223043" y="3369468"/>
            <a:ext cx="5943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F9B0-1AFA-4B69-AE35-8937BDF6CB76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88" y="6492875"/>
            <a:ext cx="533400" cy="365125"/>
          </a:xfrm>
        </p:spPr>
        <p:txBody>
          <a:bodyPr tIns="45720" bIns="45720"/>
          <a:lstStyle>
            <a:lvl1pPr marL="0" algn="ctr" defTabSz="914400" rtl="0" eaLnBrk="1" latinLnBrk="0" hangingPunct="1">
              <a:defRPr sz="1100" b="1" kern="120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4493BAD-7B42-44DE-8A3A-2B550F190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639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6846-9861-4B75-B0BD-E500E08F878B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3E8B-1AEE-4438-95C1-52F467CE2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758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885281" y="4483894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64A3-7EB3-4036-A970-816D949CCDCF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C6AE-330D-409C-B35B-61228CE32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93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0E9D-FA70-4B99-9A79-D9136253C425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1DBB-C95B-4881-8B3F-FE331C9C5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0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2340-C025-4EC9-9B59-FC5976DDBB12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A0F4-9470-4BBC-9AE1-E54B74B196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297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CA20-0769-48F1-ADA5-AAB7DD4E0372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3698-8E4A-4E85-966F-F4D0F1558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77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47E4-AAC6-4C7C-A623-493B60E36C62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B48A-598D-4D5E-B2A2-E179724CE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2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BC87-F139-4486-86B0-82E4DFAA2CA0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29B0-9742-457A-B508-DECBEE34A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704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6"/>
          <p:cNvSpPr/>
          <p:nvPr/>
        </p:nvSpPr>
        <p:spPr>
          <a:xfrm>
            <a:off x="355600" y="566738"/>
            <a:ext cx="8396288" cy="259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Rectangle 4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" name="Rectangle 5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99CD-B7C5-4646-8859-E26FEF40DFB6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202A-08CF-4E04-B5BF-D49466C24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369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/>
          <p:cNvSpPr/>
          <p:nvPr/>
        </p:nvSpPr>
        <p:spPr>
          <a:xfrm>
            <a:off x="333375" y="566738"/>
            <a:ext cx="8455025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>
            <a:off x="457200" y="4572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060F-E603-4605-92B5-AC8BFA129384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3D7F-EE18-4D91-ACF4-542A46DA4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199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/>
          <p:cNvSpPr/>
          <p:nvPr/>
        </p:nvSpPr>
        <p:spPr>
          <a:xfrm>
            <a:off x="355600" y="347663"/>
            <a:ext cx="8432800" cy="2352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8"/>
          <p:cNvSpPr/>
          <p:nvPr/>
        </p:nvSpPr>
        <p:spPr>
          <a:xfrm rot="5400000">
            <a:off x="5598319" y="3310731"/>
            <a:ext cx="5943600" cy="2365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1ECE-6A5D-4B91-8FD9-0E6619B0F254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62F4-9B35-496C-AC0B-573D8B259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668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6998-D0D3-49FD-8077-779111A45986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ED49-8E58-411E-A52C-39834C796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203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0"/>
          <p:cNvSpPr/>
          <p:nvPr/>
        </p:nvSpPr>
        <p:spPr>
          <a:xfrm>
            <a:off x="347663" y="363538"/>
            <a:ext cx="844073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8" descr="VerticalR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57200"/>
            <a:ext cx="15462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/>
        </p:nvSpPr>
        <p:spPr>
          <a:xfrm rot="5400000">
            <a:off x="4074319" y="3369469"/>
            <a:ext cx="5943600" cy="11906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9D8E-FE25-4751-B61D-B46B41F1101A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D613-DDF7-409B-9068-F91CB8141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315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323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86000"/>
            <a:ext cx="6197600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9725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BACC-3414-474E-A92C-F5C241DA953F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" y="6492875"/>
            <a:ext cx="3416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9413" y="6149975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6D9DA-6215-4BD3-BDF4-2598F83C1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3649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89725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0EDF-18C4-4C6C-9B5A-1AEAD43614CF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500" y="6492875"/>
            <a:ext cx="3416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9413" y="6149975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F3FA-0CC4-44A0-94F3-6CD8CD250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144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E3B2-BA95-4E3F-9B66-08528CE971B8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EAB4-51F7-47A2-BAFA-31192AEE5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847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D001-7059-41FE-9352-457D7E226369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CBA7-B61B-45F6-A31B-D3529BE19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594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B44C9-5D62-4AC4-A996-4539C01C8AA2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6030-C986-4F1A-B3AC-917E447C00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99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558C-FFF1-4AB6-8401-25701A7201CF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27A3-2638-46DC-B971-8CD8EC0C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71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1FFE-4A64-47EA-A591-8DEB35CF787D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978F-5F50-4F4A-AADA-BD72E04B2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539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BE3A-7731-4206-9836-75F7B80ABC35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ECCA-C497-4206-8281-F32600187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885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921C-578F-4131-A987-52621AEC3B02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7653-8C01-4E8E-8B39-AE3D23D10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555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99A88-5E2A-47C8-9680-D057EEB2C9A3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938D5D-A99F-4924-A05F-6F19CEC2D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RunningTop-R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323975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2286000"/>
            <a:ext cx="6197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7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BD8FD86-23C4-4C7C-BA7D-45B297360E34}" type="datetimeFigureOut">
              <a:rPr lang="en-US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500" y="6492875"/>
            <a:ext cx="3416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3" y="6149975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 smtClean="0">
                <a:solidFill>
                  <a:schemeClr val="accent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89EC259-B4F2-48C2-8C77-D2300C3A0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675" y="320675"/>
            <a:ext cx="8502650" cy="62166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1500"/>
            <a:ext cx="8229600" cy="11906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66" r:id="rId4"/>
    <p:sldLayoutId id="2147483772" r:id="rId5"/>
    <p:sldLayoutId id="2147483765" r:id="rId6"/>
    <p:sldLayoutId id="2147483764" r:id="rId7"/>
    <p:sldLayoutId id="2147483763" r:id="rId8"/>
    <p:sldLayoutId id="2147483762" r:id="rId9"/>
    <p:sldLayoutId id="2147483773" r:id="rId10"/>
    <p:sldLayoutId id="2147483774" r:id="rId11"/>
    <p:sldLayoutId id="2147483775" r:id="rId12"/>
    <p:sldLayoutId id="2147483761" r:id="rId13"/>
    <p:sldLayoutId id="2147483776" r:id="rId14"/>
    <p:sldLayoutId id="2147483767" r:id="rId15"/>
    <p:sldLayoutId id="2147483768" r:id="rId16"/>
  </p:sldLayoutIdLst>
  <p:transition/>
  <p:txStyles>
    <p:titleStyle>
      <a:lvl1pPr algn="r" rtl="0" fontAlgn="base">
        <a:lnSpc>
          <a:spcPts val="5400"/>
        </a:lnSpc>
        <a:spcBef>
          <a:spcPct val="0"/>
        </a:spcBef>
        <a:spcAft>
          <a:spcPct val="0"/>
        </a:spcAft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2pPr>
      <a:lvl3pPr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3pPr>
      <a:lvl4pPr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4pPr>
      <a:lvl5pPr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5pPr>
      <a:lvl6pPr marL="4572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6pPr>
      <a:lvl7pPr marL="9144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7pPr>
      <a:lvl8pPr marL="13716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8pPr>
      <a:lvl9pPr marL="1828800" algn="r" rtl="0" fontAlgn="base">
        <a:lnSpc>
          <a:spcPts val="5400"/>
        </a:lnSpc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Calisto MT" pitchFamily="18" charset="0"/>
        </a:defRPr>
      </a:lvl9pPr>
    </p:titleStyle>
    <p:bodyStyle>
      <a:lvl1pPr marL="282575" indent="-282575" algn="l" rtl="0" fontAlgn="base">
        <a:spcBef>
          <a:spcPts val="18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262626"/>
          </a:solidFill>
          <a:latin typeface="+mn-lt"/>
          <a:ea typeface="+mn-ea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wmf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3098800" y="2667000"/>
            <a:ext cx="5395913" cy="22494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Chapter 12</a:t>
            </a:r>
            <a:br>
              <a:rPr lang="en-US"/>
            </a:br>
            <a:r>
              <a:rPr lang="en-US"/>
              <a:t>File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98800" y="4979988"/>
            <a:ext cx="5395913" cy="8112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Seventh Edition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By William Stallings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33400" y="1828800"/>
            <a:ext cx="1981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Internals and Design Principles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File Sharing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33400" y="22860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8307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1219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140200" cy="1322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Access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783013" cy="4419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1700" b="1" i="1"/>
              <a:t>None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700"/>
              <a:t>the user would not be allowed to read the user directory that includes the file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1" i="1"/>
              <a:t>Knowledge</a:t>
            </a:r>
          </a:p>
          <a:p>
            <a:pPr marL="565150" lvl="2">
              <a:lnSpc>
                <a:spcPct val="80000"/>
              </a:lnSpc>
              <a:spcBef>
                <a:spcPts val="1000"/>
              </a:spcBef>
            </a:pPr>
            <a:r>
              <a:rPr lang="en-US" sz="1700"/>
              <a:t>the user can determine that the file exists and who its owner is and can then petition the owner for additional access rights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1" i="1"/>
              <a:t>Execution</a:t>
            </a:r>
          </a:p>
          <a:p>
            <a:pPr marL="565150" lvl="2">
              <a:lnSpc>
                <a:spcPct val="80000"/>
              </a:lnSpc>
              <a:spcBef>
                <a:spcPts val="1000"/>
              </a:spcBef>
            </a:pPr>
            <a:r>
              <a:rPr lang="en-US" sz="1700"/>
              <a:t>the user can load and execute a program but cannot copy it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1" i="1"/>
              <a:t>Reading</a:t>
            </a:r>
          </a:p>
          <a:p>
            <a:pPr marL="565150" lvl="2">
              <a:lnSpc>
                <a:spcPct val="80000"/>
              </a:lnSpc>
              <a:spcBef>
                <a:spcPts val="1000"/>
              </a:spcBef>
            </a:pPr>
            <a:r>
              <a:rPr lang="en-US" sz="1700"/>
              <a:t>the user can read the file for any purpose, including copying and execution</a:t>
            </a:r>
          </a:p>
          <a:p>
            <a:pPr marL="565150" lvl="2">
              <a:lnSpc>
                <a:spcPct val="90000"/>
              </a:lnSpc>
              <a:spcBef>
                <a:spcPts val="1800"/>
              </a:spcBef>
            </a:pPr>
            <a:endParaRPr lang="en-US" sz="1700"/>
          </a:p>
          <a:p>
            <a:pPr marL="565150" lvl="2">
              <a:lnSpc>
                <a:spcPct val="90000"/>
              </a:lnSpc>
              <a:spcBef>
                <a:spcPts val="1800"/>
              </a:spcBef>
            </a:pPr>
            <a:endParaRPr lang="en-US" sz="17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763" y="2209800"/>
            <a:ext cx="3779837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n-US" sz="1700" b="1" i="1"/>
              <a:t>Appending</a:t>
            </a:r>
          </a:p>
          <a:p>
            <a:pPr lvl="1">
              <a:lnSpc>
                <a:spcPct val="80000"/>
              </a:lnSpc>
              <a:spcBef>
                <a:spcPts val="1400"/>
              </a:spcBef>
            </a:pPr>
            <a:r>
              <a:rPr lang="en-US" sz="1700"/>
              <a:t>the user can add data to the file but cannot modify or delete any of the file’s contents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n-US" b="1" i="1"/>
              <a:t>Updating</a:t>
            </a:r>
          </a:p>
          <a:p>
            <a:pPr lvl="1">
              <a:lnSpc>
                <a:spcPct val="80000"/>
              </a:lnSpc>
              <a:spcBef>
                <a:spcPts val="1400"/>
              </a:spcBef>
            </a:pPr>
            <a:r>
              <a:rPr lang="en-US" sz="1700"/>
              <a:t>the user can modify, delete, and add to the file’s data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n-US" b="1" i="1"/>
              <a:t>Changing protection</a:t>
            </a:r>
          </a:p>
          <a:p>
            <a:pPr lvl="1">
              <a:lnSpc>
                <a:spcPct val="80000"/>
              </a:lnSpc>
              <a:spcBef>
                <a:spcPts val="1400"/>
              </a:spcBef>
            </a:pPr>
            <a:r>
              <a:rPr lang="en-US" sz="1700"/>
              <a:t>the user can change the access rights granted to other users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n-US" b="1" i="1"/>
              <a:t>Deletion</a:t>
            </a:r>
          </a:p>
          <a:p>
            <a:pPr lvl="1">
              <a:lnSpc>
                <a:spcPct val="80000"/>
              </a:lnSpc>
              <a:spcBef>
                <a:spcPts val="1400"/>
              </a:spcBef>
            </a:pPr>
            <a:r>
              <a:rPr lang="en-US" sz="1700"/>
              <a:t>the user can delete the file from the file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76794"/>
            <a:ext cx="1371600" cy="1352006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 uiExpand="1" build="p"/>
      <p:bldP spid="4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04800" y="533400"/>
            <a:ext cx="7824788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User Access Rights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762000" y="23622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/>
                </a:solidFill>
              </a:rPr>
              <a:t>Record Blocking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4419600"/>
            <a:ext cx="4191000" cy="990600"/>
          </a:xfrm>
        </p:spPr>
        <p:txBody>
          <a:bodyPr/>
          <a:lstStyle/>
          <a:p>
            <a:pPr marL="406400" lvl="1" indent="-342900">
              <a:buSzPct val="125000"/>
              <a:buFont typeface="Calisto MT" pitchFamily="18" charset="0"/>
              <a:buAutoNum type="arabicParenR" startAt="2"/>
            </a:pPr>
            <a:r>
              <a:rPr lang="en-NZ" b="1"/>
              <a:t>Variable-Length Spanned Blocking – </a:t>
            </a:r>
            <a:r>
              <a:rPr lang="en-NZ"/>
              <a:t>variable-length records are packed into blocks with no unused space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5562600"/>
            <a:ext cx="4038600" cy="9144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ts val="1800"/>
              </a:spcBef>
              <a:buSzPct val="125000"/>
              <a:buFont typeface="Calisto MT" pitchFamily="18" charset="0"/>
              <a:buAutoNum type="arabicParenR" startAt="3"/>
            </a:pPr>
            <a:r>
              <a:rPr lang="en-NZ" b="1"/>
              <a:t>Variable-Length Unspanned Blocking </a:t>
            </a:r>
            <a:r>
              <a:rPr lang="en-NZ"/>
              <a:t>– variable-length records are used, but spanning is not</a:t>
            </a:r>
            <a:endParaRPr lang="en-US" sz="160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57200" y="2209800"/>
            <a:ext cx="3352800" cy="4191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NZ" sz="194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Blocks are the unit of I/O with secondary storage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NZ" sz="194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I/O to be performed records must be organized as blocks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NZ" sz="1946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NZ" sz="1946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SzPct val="125000"/>
              <a:buFont typeface="Wingdings" charset="2"/>
              <a:buChar char="§"/>
              <a:defRPr/>
            </a:pPr>
            <a:r>
              <a:rPr lang="en-NZ" sz="1946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Given the size of a block, three methods of blocking can be used: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453" name="Content Placeholder 5"/>
          <p:cNvSpPr>
            <a:spLocks noGrp="1"/>
          </p:cNvSpPr>
          <p:nvPr>
            <p:ph sz="half" idx="15"/>
          </p:nvPr>
        </p:nvSpPr>
        <p:spPr>
          <a:xfrm>
            <a:off x="4648200" y="1981200"/>
            <a:ext cx="4038600" cy="202088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1800"/>
              </a:spcBef>
              <a:buSzPct val="125000"/>
              <a:buFont typeface="Calisto MT" pitchFamily="18" charset="0"/>
              <a:buAutoNum type="arabicParenR"/>
            </a:pPr>
            <a:r>
              <a:rPr lang="en-NZ" b="1" dirty="0"/>
              <a:t>Fixed-Length Blocking </a:t>
            </a:r>
            <a:r>
              <a:rPr lang="en-NZ" dirty="0"/>
              <a:t>– fixed-length records are used, and an integral number of records (or bytes) are stored in a block</a:t>
            </a:r>
            <a:br>
              <a:rPr lang="en-NZ" dirty="0"/>
            </a:br>
            <a:r>
              <a:rPr lang="en-NZ" b="1" i="1" dirty="0"/>
              <a:t>Internal fragmentation </a:t>
            </a:r>
            <a:r>
              <a:rPr lang="en-NZ" dirty="0"/>
              <a:t>– unused space at the end of each block for records, but not for bytes</a:t>
            </a:r>
            <a:br>
              <a:rPr lang="en-NZ" b="1" i="1" dirty="0"/>
            </a:br>
            <a:r>
              <a:rPr lang="en-NZ" b="1" i="1" dirty="0"/>
              <a:t>appropriate for byte-stream files.</a:t>
            </a:r>
            <a:endParaRPr lang="en-NZ" dirty="0"/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1384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/>
                </a:solidFill>
              </a:rPr>
              <a:t>File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362200"/>
            <a:ext cx="7848600" cy="3886200"/>
          </a:xfrm>
        </p:spPr>
        <p:txBody>
          <a:bodyPr/>
          <a:lstStyle/>
          <a:p>
            <a:pPr>
              <a:spcBef>
                <a:spcPts val="600"/>
              </a:spcBef>
              <a:buSzPct val="125000"/>
              <a:buFont typeface="Wingdings" pitchFamily="2" charset="2"/>
              <a:buChar char="§"/>
            </a:pPr>
            <a:r>
              <a:rPr lang="en-NZ" dirty="0"/>
              <a:t>Disks are divided into </a:t>
            </a:r>
            <a:r>
              <a:rPr lang="en-NZ" i="1" dirty="0"/>
              <a:t>physical </a:t>
            </a:r>
            <a:r>
              <a:rPr lang="en-NZ" dirty="0"/>
              <a:t>blocks</a:t>
            </a:r>
            <a:r>
              <a:rPr lang="en-NZ" i="1" dirty="0"/>
              <a:t> </a:t>
            </a:r>
            <a:r>
              <a:rPr lang="en-NZ" dirty="0"/>
              <a:t>(sectors on a track)</a:t>
            </a:r>
          </a:p>
          <a:p>
            <a:pPr>
              <a:spcBef>
                <a:spcPts val="600"/>
              </a:spcBef>
              <a:buSzPct val="125000"/>
              <a:buFont typeface="Wingdings" pitchFamily="2" charset="2"/>
              <a:buChar char="§"/>
            </a:pPr>
            <a:r>
              <a:rPr lang="en-NZ" dirty="0"/>
              <a:t>Files are divided into </a:t>
            </a:r>
            <a:r>
              <a:rPr lang="en-NZ" i="1" dirty="0"/>
              <a:t>logical</a:t>
            </a:r>
            <a:r>
              <a:rPr lang="en-NZ" dirty="0"/>
              <a:t> blocks (subdivisions of the file)</a:t>
            </a:r>
          </a:p>
          <a:p>
            <a:pPr>
              <a:spcBef>
                <a:spcPts val="600"/>
              </a:spcBef>
              <a:buSzPct val="125000"/>
              <a:buFont typeface="Wingdings" pitchFamily="2" charset="2"/>
              <a:buChar char="§"/>
            </a:pPr>
            <a:r>
              <a:rPr lang="en-NZ" dirty="0"/>
              <a:t>Logical block size = some multiple of a physical block size</a:t>
            </a:r>
          </a:p>
          <a:p>
            <a:pPr>
              <a:spcBef>
                <a:spcPts val="600"/>
              </a:spcBef>
              <a:buSzPct val="125000"/>
              <a:buFont typeface="Wingdings" pitchFamily="2" charset="2"/>
              <a:buChar char="§"/>
            </a:pPr>
            <a:r>
              <a:rPr lang="en-NZ" dirty="0"/>
              <a:t>The operating system or file management system is responsible for allocating blocks to files</a:t>
            </a:r>
          </a:p>
          <a:p>
            <a:pPr>
              <a:spcBef>
                <a:spcPts val="600"/>
              </a:spcBef>
              <a:buSzPct val="125000"/>
              <a:buFont typeface="Wingdings" pitchFamily="2" charset="2"/>
              <a:buChar char="§"/>
            </a:pPr>
            <a:r>
              <a:rPr lang="en-NZ" dirty="0"/>
              <a:t>Space is allocated to a file as one or more </a:t>
            </a:r>
            <a:r>
              <a:rPr lang="en-NZ" b="1" i="1" dirty="0"/>
              <a:t>portions </a:t>
            </a:r>
            <a:r>
              <a:rPr lang="en-NZ" dirty="0"/>
              <a:t>(one or more contiguous disk blocks).  A portion is the logical block size.</a:t>
            </a:r>
          </a:p>
          <a:p>
            <a:pPr>
              <a:spcBef>
                <a:spcPts val="600"/>
              </a:spcBef>
              <a:buSzPct val="125000"/>
              <a:buFont typeface="Wingdings" pitchFamily="2" charset="2"/>
              <a:buChar char="§"/>
            </a:pPr>
            <a:r>
              <a:rPr lang="en-NZ" b="1" i="1" dirty="0"/>
              <a:t>File allocation table (FAT): 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NZ" dirty="0"/>
              <a:t>A generic term for the data structure used to keep track of the disk portions assigned to a file</a:t>
            </a:r>
          </a:p>
        </p:txBody>
      </p:sp>
      <p:pic>
        <p:nvPicPr>
          <p:cNvPr id="11264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5842">
            <a:off x="900113" y="247650"/>
            <a:ext cx="15144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Preallocation vs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Dynamic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preallocation policy requires that the maximum size of a file be declared at the time of the file creation request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many applications it is difficult to estimate reliably the maximum potential size of the file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tends to be wasteful because users and application programmers tend to overestimate size</a:t>
            </a:r>
          </a:p>
          <a:p>
            <a:pPr marL="282575" lvl="2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Dynamic allocation allocates space to a file in portions as needed</a:t>
            </a:r>
          </a:p>
        </p:txBody>
      </p:sp>
      <p:pic>
        <p:nvPicPr>
          <p:cNvPr id="1146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3049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/>
                </a:solidFill>
              </a:rPr>
              <a:t>Portion Size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NZ" dirty="0"/>
              <a:t>In choosing a portion size there is a trade-off between efficiency from the point of view of a single file versus overall system efficiency</a:t>
            </a:r>
          </a:p>
          <a:p>
            <a:r>
              <a:rPr lang="en-NZ" dirty="0"/>
              <a:t>Items to be considered:</a:t>
            </a:r>
          </a:p>
          <a:p>
            <a:pPr marL="1035050" lvl="2" indent="-457200">
              <a:buSzPct val="100000"/>
              <a:buFont typeface="Calisto MT" pitchFamily="18" charset="0"/>
              <a:buAutoNum type="arabicParenR"/>
            </a:pPr>
            <a:r>
              <a:rPr lang="en-NZ" sz="2000" dirty="0"/>
              <a:t>contiguity of space increases performance, especially for </a:t>
            </a:r>
            <a:r>
              <a:rPr lang="en-NZ" sz="2000" dirty="0" err="1">
                <a:latin typeface="American Typewriter"/>
              </a:rPr>
              <a:t>Retrieve_Next</a:t>
            </a:r>
            <a:r>
              <a:rPr lang="en-NZ" sz="2000" dirty="0"/>
              <a:t> operations (sequential access).</a:t>
            </a:r>
          </a:p>
          <a:p>
            <a:pPr marL="1035050" lvl="2" indent="-457200">
              <a:buSzPct val="100000"/>
              <a:buFont typeface="Calisto MT" pitchFamily="18" charset="0"/>
              <a:buAutoNum type="arabicParenR"/>
            </a:pPr>
            <a:r>
              <a:rPr lang="en-NZ" sz="2000" dirty="0"/>
              <a:t>having a large number of small portions increases the size of tables needed to manage the allocation information</a:t>
            </a:r>
          </a:p>
          <a:p>
            <a:pPr marL="1035050" lvl="2" indent="-457200">
              <a:buSzPct val="100000"/>
              <a:buFont typeface="Calisto MT" pitchFamily="18" charset="0"/>
              <a:buAutoNum type="arabicParenR"/>
            </a:pPr>
            <a:r>
              <a:rPr lang="en-NZ" sz="2000" dirty="0"/>
              <a:t>having fixed-size portions simplifies the reallocation of space</a:t>
            </a:r>
          </a:p>
          <a:p>
            <a:pPr marL="1035050" lvl="2" indent="-457200">
              <a:buSzPct val="100000"/>
              <a:buFont typeface="Calisto MT" pitchFamily="18" charset="0"/>
              <a:buAutoNum type="arabicParenR"/>
            </a:pPr>
            <a:r>
              <a:rPr lang="en-NZ" sz="2000" dirty="0"/>
              <a:t>having variable-size or small fixed-size portions minimizes waste of unused storage due to </a:t>
            </a:r>
            <a:r>
              <a:rPr lang="en-NZ" sz="2000" dirty="0" err="1"/>
              <a:t>overallocation</a:t>
            </a:r>
            <a:endParaRPr lang="en-NZ" sz="2000" dirty="0"/>
          </a:p>
        </p:txBody>
      </p:sp>
      <p:pic>
        <p:nvPicPr>
          <p:cNvPr id="11673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1736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NZ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Summarizing the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09800"/>
            <a:ext cx="7848600" cy="43434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N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Two major alternatives:</a:t>
            </a:r>
          </a:p>
          <a:p>
            <a:pPr marL="746125" indent="-349250" fontAlgn="auto">
              <a:spcAft>
                <a:spcPts val="0"/>
              </a:spcAft>
              <a:buSzPct val="105000"/>
              <a:buFont typeface="+mj-lt"/>
              <a:buAutoNum type="arabicParenR"/>
              <a:defRPr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0260867"/>
              </p:ext>
            </p:extLst>
          </p:nvPr>
        </p:nvGraphicFramePr>
        <p:xfrm>
          <a:off x="1676400" y="2743200"/>
          <a:ext cx="6096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8788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1587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22900"/>
            <a:ext cx="15382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Title 4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7924800" cy="838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/>
              <a:t>Table 12.3   </a:t>
            </a:r>
            <a:br>
              <a:rPr lang="en-US" b="1"/>
            </a:br>
            <a:r>
              <a:rPr lang="en-US" b="1"/>
              <a:t>File Allocation Methods</a:t>
            </a:r>
            <a:r>
              <a:rPr lang="en-US"/>
              <a:t> </a:t>
            </a:r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457200" y="2209800"/>
          <a:ext cx="82042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95776" imgH="2882794" progId="">
                  <p:embed/>
                </p:oleObj>
              </mc:Choice>
              <mc:Fallback>
                <p:oleObj name="Document" r:id="rId3" imgW="6095776" imgH="288279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04200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305800" cy="762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dirty="0"/>
              <a:t>Contiguous File Allocation</a:t>
            </a:r>
          </a:p>
        </p:txBody>
      </p:sp>
      <p:pic>
        <p:nvPicPr>
          <p:cNvPr id="265218" name="Content Placeholder 3" descr="Fig12_07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54" b="-43254"/>
          <a:stretch>
            <a:fillRect/>
          </a:stretch>
        </p:blipFill>
        <p:spPr>
          <a:xfrm>
            <a:off x="2895600" y="-304800"/>
            <a:ext cx="5791200" cy="8686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8813" y="1905000"/>
            <a:ext cx="2084387" cy="4038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SzPct val="125000"/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single contiguous set of blocks is allocated to a file at the time of file creation</a:t>
            </a:r>
          </a:p>
          <a:p>
            <a:pPr fontAlgn="auto">
              <a:spcAft>
                <a:spcPts val="0"/>
              </a:spcAft>
              <a:buSzPct val="125000"/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Preallocation strategy using variable-size portions</a:t>
            </a:r>
          </a:p>
          <a:p>
            <a:pPr fontAlgn="auto">
              <a:spcAft>
                <a:spcPts val="0"/>
              </a:spcAft>
              <a:buSzPct val="125000"/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the best from the point of view of the individual sequential file</a:t>
            </a:r>
          </a:p>
        </p:txBody>
      </p:sp>
      <p:sp>
        <p:nvSpPr>
          <p:cNvPr id="265220" name="TextBox 6"/>
          <p:cNvSpPr txBox="1">
            <a:spLocks noChangeArrowheads="1"/>
          </p:cNvSpPr>
          <p:nvPr/>
        </p:nvSpPr>
        <p:spPr bwMode="auto">
          <a:xfrm>
            <a:off x="4953000" y="5867400"/>
            <a:ext cx="609600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>
                <a:latin typeface="Trebuchet MS" pitchFamily="34" charset="0"/>
              </a:rPr>
              <a:t>12.9</a:t>
            </a:r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/>
              <a:t>Files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77200" cy="4191000"/>
          </a:xfrm>
        </p:spPr>
        <p:txBody>
          <a:bodyPr/>
          <a:lstStyle/>
          <a:p>
            <a:r>
              <a:rPr lang="en-NZ"/>
              <a:t>Data collections created by users</a:t>
            </a:r>
          </a:p>
          <a:p>
            <a:r>
              <a:rPr lang="en-NZ"/>
              <a:t>The File System is one of the most important parts of the OS to a user</a:t>
            </a:r>
          </a:p>
          <a:p>
            <a:r>
              <a:rPr lang="en-NZ"/>
              <a:t>Desirable properties of files:</a:t>
            </a:r>
          </a:p>
          <a:p>
            <a:pPr lvl="1"/>
            <a:endParaRPr lang="en-NZ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3657600"/>
          <a:ext cx="7239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1"/>
          <p:cNvSpPr>
            <a:spLocks noGrp="1"/>
          </p:cNvSpPr>
          <p:nvPr>
            <p:ph type="title"/>
          </p:nvPr>
        </p:nvSpPr>
        <p:spPr bwMode="auto">
          <a:xfrm>
            <a:off x="533400" y="609600"/>
            <a:ext cx="7924800" cy="609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After Compaction</a:t>
            </a:r>
          </a:p>
        </p:txBody>
      </p:sp>
      <p:pic>
        <p:nvPicPr>
          <p:cNvPr id="267266" name="Content Placeholder 3" descr="Fig12_0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90" b="-54890"/>
          <a:stretch>
            <a:fillRect/>
          </a:stretch>
        </p:blipFill>
        <p:spPr>
          <a:xfrm>
            <a:off x="1066800" y="-1295400"/>
            <a:ext cx="6934200" cy="10442575"/>
          </a:xfrm>
        </p:spPr>
      </p:pic>
      <p:sp>
        <p:nvSpPr>
          <p:cNvPr id="267267" name="TextBox 5"/>
          <p:cNvSpPr txBox="1">
            <a:spLocks noChangeArrowheads="1"/>
          </p:cNvSpPr>
          <p:nvPr/>
        </p:nvSpPr>
        <p:spPr bwMode="auto">
          <a:xfrm>
            <a:off x="1371600" y="5867400"/>
            <a:ext cx="64579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Figure 12.10  Contiguous File Allocation (After Compaction)</a:t>
            </a:r>
          </a:p>
        </p:txBody>
      </p:sp>
      <p:sp>
        <p:nvSpPr>
          <p:cNvPr id="267268" name="TextBox 4"/>
          <p:cNvSpPr txBox="1">
            <a:spLocks noChangeArrowheads="1"/>
          </p:cNvSpPr>
          <p:nvPr/>
        </p:nvSpPr>
        <p:spPr bwMode="auto">
          <a:xfrm>
            <a:off x="1676400" y="6248400"/>
            <a:ext cx="55499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/>
          </p:nvPr>
        </p:nvSpPr>
        <p:spPr bwMode="auto">
          <a:xfrm>
            <a:off x="609600" y="762000"/>
            <a:ext cx="2438400" cy="10985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b="1" dirty="0"/>
              <a:t>Chained Allocation</a:t>
            </a:r>
          </a:p>
        </p:txBody>
      </p:sp>
      <p:pic>
        <p:nvPicPr>
          <p:cNvPr id="269314" name="Content Placeholder 3" descr="Fig12_09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91" b="-38091"/>
          <a:stretch>
            <a:fillRect/>
          </a:stretch>
        </p:blipFill>
        <p:spPr>
          <a:xfrm>
            <a:off x="3429000" y="0"/>
            <a:ext cx="5284788" cy="796607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2209800"/>
            <a:ext cx="2846388" cy="4038600"/>
          </a:xfrm>
        </p:spPr>
        <p:txBody>
          <a:bodyPr/>
          <a:lstStyle/>
          <a:p>
            <a:pPr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/>
              <a:t>Allocation is on an individual block basis </a:t>
            </a:r>
          </a:p>
          <a:p>
            <a:pPr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/>
              <a:t>Each block contains a pointer to the next block in the chain</a:t>
            </a:r>
          </a:p>
          <a:p>
            <a:pPr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/>
              <a:t>The file allocation table needs just a single entry for each file</a:t>
            </a:r>
          </a:p>
          <a:p>
            <a:pPr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/>
              <a:t>No external fragmentation to worry about</a:t>
            </a:r>
          </a:p>
          <a:p>
            <a:pPr>
              <a:lnSpc>
                <a:spcPct val="90000"/>
              </a:lnSpc>
              <a:buSzPct val="125000"/>
              <a:buFont typeface="Wingdings" pitchFamily="2" charset="2"/>
              <a:buChar char="§"/>
            </a:pPr>
            <a:r>
              <a:rPr lang="en-US"/>
              <a:t>Better for sequential files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269316" name="TextBox 5"/>
          <p:cNvSpPr txBox="1">
            <a:spLocks noChangeArrowheads="1"/>
          </p:cNvSpPr>
          <p:nvPr/>
        </p:nvSpPr>
        <p:spPr bwMode="auto">
          <a:xfrm>
            <a:off x="5334000" y="5791200"/>
            <a:ext cx="6381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/>
              <a:t>12.11</a:t>
            </a:r>
          </a:p>
        </p:txBody>
      </p:sp>
    </p:spTree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 bwMode="auto">
          <a:xfrm>
            <a:off x="457200" y="-228600"/>
            <a:ext cx="8077200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lnSpc>
                <a:spcPts val="4800"/>
              </a:lnSpc>
            </a:pPr>
            <a:r>
              <a:rPr lang="en-US"/>
              <a:t>Chained Allocation After Consolidation</a:t>
            </a:r>
          </a:p>
        </p:txBody>
      </p:sp>
      <p:pic>
        <p:nvPicPr>
          <p:cNvPr id="271362" name="Content Placeholder 3" descr="Fig12_10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27" b="-48927"/>
          <a:stretch>
            <a:fillRect/>
          </a:stretch>
        </p:blipFill>
        <p:spPr>
          <a:xfrm>
            <a:off x="1219200" y="-1066800"/>
            <a:ext cx="6808788" cy="9985375"/>
          </a:xfrm>
        </p:spPr>
      </p:pic>
      <p:sp>
        <p:nvSpPr>
          <p:cNvPr id="271363" name="TextBox 5"/>
          <p:cNvSpPr txBox="1">
            <a:spLocks noChangeArrowheads="1"/>
          </p:cNvSpPr>
          <p:nvPr/>
        </p:nvSpPr>
        <p:spPr bwMode="auto">
          <a:xfrm>
            <a:off x="2362200" y="6019800"/>
            <a:ext cx="7715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12.12</a:t>
            </a:r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1323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Indexed Allocation with    Block Portions</a:t>
            </a:r>
          </a:p>
        </p:txBody>
      </p:sp>
      <p:pic>
        <p:nvPicPr>
          <p:cNvPr id="273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" r="-1433"/>
          <a:stretch>
            <a:fillRect/>
          </a:stretch>
        </p:blipFill>
        <p:spPr>
          <a:xfrm>
            <a:off x="1143000" y="2057400"/>
            <a:ext cx="7162800" cy="4438650"/>
          </a:xfrm>
        </p:spPr>
      </p:pic>
      <p:sp>
        <p:nvSpPr>
          <p:cNvPr id="273411" name="TextBox 3"/>
          <p:cNvSpPr txBox="1">
            <a:spLocks noChangeArrowheads="1"/>
          </p:cNvSpPr>
          <p:nvPr/>
        </p:nvSpPr>
        <p:spPr bwMode="auto">
          <a:xfrm>
            <a:off x="2133600" y="6172200"/>
            <a:ext cx="53340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/>
              <a:t>12.13</a:t>
            </a:r>
          </a:p>
        </p:txBody>
      </p:sp>
    </p:spTree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</a:rPr>
              <a:t>Review</a:t>
            </a:r>
          </a:p>
        </p:txBody>
      </p:sp>
      <p:sp>
        <p:nvSpPr>
          <p:cNvPr id="357379" name="Rectangle 3"/>
          <p:cNvSpPr>
            <a:spLocks noGrp="1"/>
          </p:cNvSpPr>
          <p:nvPr>
            <p:ph type="body" idx="1"/>
          </p:nvPr>
        </p:nvSpPr>
        <p:spPr>
          <a:xfrm>
            <a:off x="533400" y="2057400"/>
            <a:ext cx="7950200" cy="4191000"/>
          </a:xfrm>
        </p:spPr>
        <p:txBody>
          <a:bodyPr/>
          <a:lstStyle/>
          <a:p>
            <a:r>
              <a:rPr lang="en-US" dirty="0"/>
              <a:t>File systems can support files organized as a sequence of bytes or as a sequence of records</a:t>
            </a:r>
          </a:p>
          <a:p>
            <a:r>
              <a:rPr lang="en-US" dirty="0"/>
              <a:t>Access methods depend on file organization</a:t>
            </a:r>
          </a:p>
          <a:p>
            <a:r>
              <a:rPr lang="en-US" dirty="0"/>
              <a:t>Disk storage of files can be contiguous, linked or indexed</a:t>
            </a:r>
          </a:p>
          <a:p>
            <a:r>
              <a:rPr lang="en-US" dirty="0"/>
              <a:t>Logical blocks of a file are mapped to one or more disk sectors to create physical blocks (portions).</a:t>
            </a:r>
          </a:p>
          <a:p>
            <a:r>
              <a:rPr lang="en-US" dirty="0"/>
              <a:t>Directories map user names to internal names</a:t>
            </a:r>
          </a:p>
          <a:p>
            <a:r>
              <a:rPr lang="en-US" dirty="0"/>
              <a:t>File Allocation Tables map files to disk locations</a:t>
            </a:r>
          </a:p>
          <a:p>
            <a:r>
              <a:rPr lang="en-US" dirty="0"/>
              <a:t>Free lists keep track of unallocated space.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/>
                </a:solidFill>
              </a:rPr>
              <a:t>Free Space Management</a:t>
            </a:r>
          </a:p>
        </p:txBody>
      </p:sp>
      <p:sp>
        <p:nvSpPr>
          <p:cNvPr id="277506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NZ" dirty="0"/>
              <a:t>Just as allocated space must be managed, so must the unallocated space</a:t>
            </a:r>
          </a:p>
          <a:p>
            <a:r>
              <a:rPr lang="en-NZ" dirty="0"/>
              <a:t>To perform file allocation, it is necessary to know which blocks are available</a:t>
            </a:r>
          </a:p>
          <a:p>
            <a:r>
              <a:rPr lang="en-NZ" dirty="0"/>
              <a:t>A </a:t>
            </a:r>
            <a:r>
              <a:rPr lang="en-NZ" b="1" i="1" dirty="0"/>
              <a:t>disk allocation table </a:t>
            </a:r>
            <a:r>
              <a:rPr lang="en-NZ" dirty="0"/>
              <a:t>is needed in addition to a file allocation table</a:t>
            </a:r>
          </a:p>
          <a:p>
            <a:pPr lvl="1"/>
            <a:r>
              <a:rPr lang="en-NZ" dirty="0"/>
              <a:t>Bit vectors</a:t>
            </a:r>
          </a:p>
          <a:p>
            <a:pPr lvl="1"/>
            <a:r>
              <a:rPr lang="en-NZ" dirty="0"/>
              <a:t>Chained free portions</a:t>
            </a:r>
          </a:p>
          <a:p>
            <a:pPr lvl="1"/>
            <a:r>
              <a:rPr lang="en-NZ" dirty="0"/>
              <a:t>Indexing. </a:t>
            </a:r>
          </a:p>
          <a:p>
            <a:pPr lvl="1"/>
            <a:r>
              <a:rPr lang="en-NZ" dirty="0"/>
              <a:t>Free block list</a:t>
            </a:r>
          </a:p>
        </p:txBody>
      </p:sp>
      <p:pic>
        <p:nvPicPr>
          <p:cNvPr id="27750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10572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0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0828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en-NZ">
                <a:effectLst>
                  <a:outerShdw blurRad="38100" dist="38100" dir="2700000" algn="tl">
                    <a:srgbClr val="C0C0C0"/>
                  </a:outerShdw>
                </a:effectLst>
              </a:rPr>
              <a:t> Bit Tables (Bit Vectors)</a:t>
            </a:r>
          </a:p>
        </p:txBody>
      </p:sp>
      <p:sp>
        <p:nvSpPr>
          <p:cNvPr id="279554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038600"/>
          </a:xfrm>
        </p:spPr>
        <p:txBody>
          <a:bodyPr/>
          <a:lstStyle/>
          <a:p>
            <a:r>
              <a:rPr lang="en-NZ"/>
              <a:t>This method uses a vector containing one bit for each block on the disk</a:t>
            </a:r>
          </a:p>
          <a:p>
            <a:r>
              <a:rPr lang="en-NZ"/>
              <a:t>Each entry of a 0 corresponds to a free block, and each 1 corresponds to a block in use</a:t>
            </a:r>
          </a:p>
          <a:p>
            <a:endParaRPr lang="en-NZ"/>
          </a:p>
          <a:p>
            <a:endParaRPr lang="en-NZ"/>
          </a:p>
        </p:txBody>
      </p:sp>
      <p:graphicFrame>
        <p:nvGraphicFramePr>
          <p:cNvPr id="5" name="Diagram 4"/>
          <p:cNvGraphicFramePr/>
          <p:nvPr/>
        </p:nvGraphicFramePr>
        <p:xfrm>
          <a:off x="2286000" y="3962400"/>
          <a:ext cx="44958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/>
              <a:t>Chained Free Portions </a:t>
            </a:r>
          </a:p>
        </p:txBody>
      </p:sp>
      <p:sp>
        <p:nvSpPr>
          <p:cNvPr id="281602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r>
              <a:rPr lang="en-NZ"/>
              <a:t>The free portions may be chained together by using a pointer and length value in each free portion</a:t>
            </a:r>
          </a:p>
          <a:p>
            <a:r>
              <a:rPr lang="en-NZ"/>
              <a:t>Negligible space overhead because there is no need for a disk allocation table</a:t>
            </a:r>
          </a:p>
          <a:p>
            <a:r>
              <a:rPr lang="en-NZ"/>
              <a:t>Suited to all file allocation methods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4343400"/>
          <a:ext cx="60960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/>
              <a:t>Indexing</a:t>
            </a:r>
          </a:p>
        </p:txBody>
      </p:sp>
      <p:sp>
        <p:nvSpPr>
          <p:cNvPr id="283650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NZ" dirty="0"/>
              <a:t>Treats free space as a file and uses an index table as it would for file allocation</a:t>
            </a:r>
          </a:p>
          <a:p>
            <a:r>
              <a:rPr lang="en-NZ" dirty="0"/>
              <a:t>For efficiency, the free-space index should be on the basis of variable-size portions rather than blocks</a:t>
            </a:r>
          </a:p>
          <a:p>
            <a:r>
              <a:rPr lang="en-NZ" dirty="0"/>
              <a:t>This approach provides efficient support for all of the file allocation methods</a:t>
            </a:r>
          </a:p>
          <a:p>
            <a:endParaRPr lang="en-NZ" dirty="0"/>
          </a:p>
        </p:txBody>
      </p:sp>
      <p:pic>
        <p:nvPicPr>
          <p:cNvPr id="28365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18002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5613"/>
            <a:ext cx="7824787" cy="1220787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NZ" dirty="0"/>
              <a:t>Free Block List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609600" y="22098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/>
                </a:solidFill>
              </a:rPr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33600"/>
            <a:ext cx="7924800" cy="4267200"/>
          </a:xfrm>
        </p:spPr>
        <p:txBody>
          <a:bodyPr/>
          <a:lstStyle/>
          <a:p>
            <a:r>
              <a:rPr lang="en-NZ" dirty="0"/>
              <a:t>The file system gives users an abstraction of the disk</a:t>
            </a:r>
          </a:p>
          <a:p>
            <a:r>
              <a:rPr lang="en-NZ" dirty="0"/>
              <a:t>It provides a way to store data organized as files as well as a collection of functions that can be performed on files</a:t>
            </a:r>
          </a:p>
          <a:p>
            <a:r>
              <a:rPr lang="en-NZ" dirty="0"/>
              <a:t>Maintain a set of attributes associated with the file</a:t>
            </a:r>
          </a:p>
          <a:p>
            <a:r>
              <a:rPr lang="en-NZ" dirty="0"/>
              <a:t>Typical operations include:</a:t>
            </a:r>
          </a:p>
          <a:p>
            <a:pPr marL="968375" lvl="1" indent="-333375"/>
            <a:r>
              <a:rPr lang="en-NZ" dirty="0"/>
              <a:t>Create/Delete</a:t>
            </a:r>
          </a:p>
          <a:p>
            <a:pPr marL="968375" lvl="1" indent="-333375"/>
            <a:r>
              <a:rPr lang="en-NZ" dirty="0"/>
              <a:t>Open/Close</a:t>
            </a:r>
          </a:p>
          <a:p>
            <a:pPr marL="968375" lvl="1" indent="-333375"/>
            <a:r>
              <a:rPr lang="en-NZ" dirty="0"/>
              <a:t>Read/Write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2057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1400" y="228600"/>
            <a:ext cx="7824788" cy="1322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/>
                </a:solidFill>
              </a:rPr>
              <a:t>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6000"/>
            <a:ext cx="7848600" cy="3962400"/>
          </a:xfrm>
        </p:spPr>
        <p:txBody>
          <a:bodyPr/>
          <a:lstStyle/>
          <a:p>
            <a:r>
              <a:rPr lang="en-NZ" sz="2400" dirty="0"/>
              <a:t>Essentially, a volume is a logical disk</a:t>
            </a:r>
          </a:p>
          <a:p>
            <a:r>
              <a:rPr lang="en-NZ" sz="2400" dirty="0"/>
              <a:t>A collection of addressable sectors in secondary memory that an OS or application can use for data storage</a:t>
            </a:r>
          </a:p>
          <a:p>
            <a:r>
              <a:rPr lang="en-NZ" sz="2400" dirty="0"/>
              <a:t>The sectors in a volume need not be consecutive on a physical storage device</a:t>
            </a:r>
          </a:p>
          <a:p>
            <a:pPr lvl="2"/>
            <a:r>
              <a:rPr lang="en-NZ" sz="2400" dirty="0"/>
              <a:t>they need only appear that way to the OS or application </a:t>
            </a:r>
          </a:p>
          <a:p>
            <a:r>
              <a:rPr lang="en-NZ" sz="2400" dirty="0"/>
              <a:t>A volume may be the result of assembling and merging smaller volumes</a:t>
            </a:r>
          </a:p>
        </p:txBody>
      </p:sp>
      <p:pic>
        <p:nvPicPr>
          <p:cNvPr id="32665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16938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4724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file management system: 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4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 set of system software that provides services to users and applications in the use of files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4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typically viewed as a system service that is served by the operating system</a:t>
            </a:r>
          </a:p>
          <a:p>
            <a:pPr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Files: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4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consist of a collection of records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4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a file is primarily to be processed as a whole, a sequential file organization is the simplest and most appropriate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4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sequential access is needed but random access to individual file is also desired, an indexed sequential file may give the best performance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4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access to the file is principally at random, then an indexed file or hashed file may be the most appropriate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4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directory service allows files to be organized in a hierarchical fashion</a:t>
            </a:r>
          </a:p>
          <a:p>
            <a:pPr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sort of blocking strategy is needed</a:t>
            </a:r>
          </a:p>
          <a:p>
            <a:pPr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function of file management scheme is the management of disk space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2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 for allocating disk blocks to a file</a:t>
            </a:r>
          </a:p>
          <a:p>
            <a:pPr lvl="1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2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 a disk allocation table indicating which blocks are free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3792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838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914400"/>
            <a:ext cx="8540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File Management System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038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Meet the data management needs of the user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Guarantee that the data in the file are valid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Optimize performance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I/O support for a variety of storage device types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Minimize the potential for lost or destroyed data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a standardized set of I/O interface routines to user processes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I/O support for multiple users in the case of multiple-user systems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5613"/>
            <a:ext cx="9144000" cy="10683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Minimal User Requirements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077200" cy="609600"/>
          </a:xfrm>
        </p:spPr>
        <p:txBody>
          <a:bodyPr/>
          <a:lstStyle/>
          <a:p>
            <a:pPr marL="225425" indent="-225425">
              <a:buSzPct val="155000"/>
              <a:buFont typeface="Wingdings" pitchFamily="2" charset="2"/>
              <a:buChar char="§"/>
            </a:pPr>
            <a:r>
              <a:rPr lang="en-US" sz="2200"/>
              <a:t>Each user: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80772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24384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219200"/>
            <a:ext cx="3276600" cy="236378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File 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Directory 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3733800" y="685800"/>
          <a:ext cx="4922838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06879" imgH="7962607" progId="">
                  <p:embed/>
                </p:oleObj>
              </mc:Choice>
              <mc:Fallback>
                <p:oleObj name="Document" r:id="rId3" imgW="6006879" imgH="79626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85800"/>
                        <a:ext cx="4922838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733800" y="609600"/>
            <a:ext cx="4953000" cy="2762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/>
              <a:t>Table 12.2  Information Elements of a File Directory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33800" y="914400"/>
            <a:ext cx="4876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07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13652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NZ" dirty="0">
                <a:solidFill>
                  <a:schemeClr val="accent1"/>
                </a:solidFill>
              </a:rPr>
              <a:t>Operations Performed </a:t>
            </a:r>
            <a:br>
              <a:rPr lang="en-NZ" dirty="0">
                <a:solidFill>
                  <a:schemeClr val="accent1"/>
                </a:solidFill>
              </a:rPr>
            </a:br>
            <a:r>
              <a:rPr lang="en-NZ" dirty="0">
                <a:solidFill>
                  <a:schemeClr val="accent1"/>
                </a:solidFill>
              </a:rPr>
              <a:t>on a Directory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3962400"/>
          </a:xfrm>
        </p:spPr>
        <p:txBody>
          <a:bodyPr/>
          <a:lstStyle/>
          <a:p>
            <a:r>
              <a:rPr lang="en-NZ"/>
              <a:t>To understand the requirements for a file structure, it is helpful to consider the types of operations that may be performed on the directory: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419600"/>
            <a:ext cx="1738313" cy="2030349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graphicFrame>
        <p:nvGraphicFramePr>
          <p:cNvPr id="5" name="Diagram 4"/>
          <p:cNvGraphicFramePr/>
          <p:nvPr/>
        </p:nvGraphicFramePr>
        <p:xfrm>
          <a:off x="457200" y="1981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2362200" cy="2133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lnSpc>
                <a:spcPts val="4500"/>
              </a:lnSpc>
            </a:pPr>
            <a:r>
              <a:rPr lang="en-US" sz="2500" b="1" dirty="0"/>
              <a:t>Fig. 12.4:</a:t>
            </a:r>
            <a:br>
              <a:rPr lang="en-US" sz="2500" b="1" dirty="0"/>
            </a:br>
            <a:r>
              <a:rPr lang="en-US" sz="2500" b="1" dirty="0"/>
              <a:t>Tree-Structured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2438400" cy="3429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Master directory with user directories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user directory may have sub-directories and files as entries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Simplifies require-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unique file names across multiple users.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4211" name="Content Placeholder 3" descr="Fig12_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5727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Box 5"/>
          <p:cNvSpPr txBox="1">
            <a:spLocks noChangeArrowheads="1"/>
          </p:cNvSpPr>
          <p:nvPr/>
        </p:nvSpPr>
        <p:spPr bwMode="auto">
          <a:xfrm>
            <a:off x="3810000" y="5867400"/>
            <a:ext cx="3810000" cy="29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 bwMode="auto">
          <a:xfrm>
            <a:off x="533400" y="762000"/>
            <a:ext cx="3429000" cy="26987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/>
              <a:t>Figure 12.7</a:t>
            </a:r>
            <a:br>
              <a:rPr lang="en-US"/>
            </a:br>
            <a:r>
              <a:rPr lang="en-US"/>
              <a:t>Example of </a:t>
            </a:r>
            <a:br>
              <a:rPr lang="en-US"/>
            </a:br>
            <a:r>
              <a:rPr lang="en-US"/>
              <a:t>Tree-Structured Directory</a:t>
            </a:r>
          </a:p>
        </p:txBody>
      </p:sp>
      <p:pic>
        <p:nvPicPr>
          <p:cNvPr id="96258" name="Content Placeholder 3" descr="Fig12_05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9" b="-789"/>
          <a:stretch>
            <a:fillRect/>
          </a:stretch>
        </p:blipFill>
        <p:spPr>
          <a:xfrm>
            <a:off x="4114800" y="654050"/>
            <a:ext cx="4370388" cy="5756275"/>
          </a:xfrm>
          <a:solidFill>
            <a:schemeClr val="bg1"/>
          </a:solidFill>
        </p:spPr>
      </p:pic>
      <p:sp>
        <p:nvSpPr>
          <p:cNvPr id="96259" name="TextBox 6"/>
          <p:cNvSpPr txBox="1">
            <a:spLocks noChangeArrowheads="1"/>
          </p:cNvSpPr>
          <p:nvPr/>
        </p:nvSpPr>
        <p:spPr bwMode="auto">
          <a:xfrm>
            <a:off x="4419600" y="5943600"/>
            <a:ext cx="39147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  <p:pic>
        <p:nvPicPr>
          <p:cNvPr id="9626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543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8183</Words>
  <Application>Microsoft Office PowerPoint</Application>
  <PresentationFormat>On-screen Show (4:3)</PresentationFormat>
  <Paragraphs>777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American Typewriter</vt:lpstr>
      <vt:lpstr>Arial</vt:lpstr>
      <vt:lpstr>Calibri</vt:lpstr>
      <vt:lpstr>Calisto MT</vt:lpstr>
      <vt:lpstr>Times New Roman</vt:lpstr>
      <vt:lpstr>Trebuchet MS</vt:lpstr>
      <vt:lpstr>Wingdings</vt:lpstr>
      <vt:lpstr>Custom Design</vt:lpstr>
      <vt:lpstr>Codex</vt:lpstr>
      <vt:lpstr>Document</vt:lpstr>
      <vt:lpstr>Chapter 12 File Management</vt:lpstr>
      <vt:lpstr>Files</vt:lpstr>
      <vt:lpstr>File Systems</vt:lpstr>
      <vt:lpstr>File Management System Objectives</vt:lpstr>
      <vt:lpstr>Minimal User Requirements</vt:lpstr>
      <vt:lpstr>File  Directory  Information</vt:lpstr>
      <vt:lpstr>Operations Performed  on a Directory</vt:lpstr>
      <vt:lpstr>Fig. 12.4: Tree-Structured Directory</vt:lpstr>
      <vt:lpstr>Figure 12.7 Example of  Tree-Structured Directory</vt:lpstr>
      <vt:lpstr>File Sharing</vt:lpstr>
      <vt:lpstr>Access Rights</vt:lpstr>
      <vt:lpstr>User Access Rights</vt:lpstr>
      <vt:lpstr>Record Blocking</vt:lpstr>
      <vt:lpstr>File Allocation </vt:lpstr>
      <vt:lpstr>Preallocation vs  Dynamic Allocation</vt:lpstr>
      <vt:lpstr>Portion Size</vt:lpstr>
      <vt:lpstr>Summarizing the Alternatives</vt:lpstr>
      <vt:lpstr>Table 12.3    File Allocation Methods </vt:lpstr>
      <vt:lpstr>Contiguous File Allocation</vt:lpstr>
      <vt:lpstr>After Compaction</vt:lpstr>
      <vt:lpstr>Chained Allocation</vt:lpstr>
      <vt:lpstr>Chained Allocation After Consolidation</vt:lpstr>
      <vt:lpstr>Indexed Allocation with    Block Portions</vt:lpstr>
      <vt:lpstr>Review</vt:lpstr>
      <vt:lpstr>Free Space Management</vt:lpstr>
      <vt:lpstr> Bit Tables (Bit Vectors)</vt:lpstr>
      <vt:lpstr>Chained Free Portions </vt:lpstr>
      <vt:lpstr>Indexing</vt:lpstr>
      <vt:lpstr>Free Block List </vt:lpstr>
      <vt:lpstr>Volumes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File Management</dc:title>
  <dc:creator/>
  <cp:lastModifiedBy/>
  <cp:revision>11</cp:revision>
  <dcterms:created xsi:type="dcterms:W3CDTF">2011-05-18T16:56:28Z</dcterms:created>
  <dcterms:modified xsi:type="dcterms:W3CDTF">2021-01-23T07:54:29Z</dcterms:modified>
</cp:coreProperties>
</file>