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34"/>
  </p:notesMasterIdLst>
  <p:sldIdLst>
    <p:sldId id="363" r:id="rId3"/>
    <p:sldId id="317" r:id="rId4"/>
    <p:sldId id="318" r:id="rId5"/>
    <p:sldId id="260" r:id="rId6"/>
    <p:sldId id="365" r:id="rId7"/>
    <p:sldId id="322" r:id="rId8"/>
    <p:sldId id="268" r:id="rId9"/>
    <p:sldId id="271" r:id="rId10"/>
    <p:sldId id="287" r:id="rId11"/>
    <p:sldId id="335" r:id="rId12"/>
    <p:sldId id="367" r:id="rId13"/>
    <p:sldId id="291" r:id="rId14"/>
    <p:sldId id="292" r:id="rId15"/>
    <p:sldId id="371" r:id="rId16"/>
    <p:sldId id="294" r:id="rId17"/>
    <p:sldId id="295" r:id="rId18"/>
    <p:sldId id="296" r:id="rId19"/>
    <p:sldId id="366" r:id="rId20"/>
    <p:sldId id="299" r:id="rId21"/>
    <p:sldId id="368" r:id="rId22"/>
    <p:sldId id="300" r:id="rId23"/>
    <p:sldId id="301" r:id="rId24"/>
    <p:sldId id="302" r:id="rId25"/>
    <p:sldId id="303" r:id="rId26"/>
    <p:sldId id="304" r:id="rId27"/>
    <p:sldId id="305" r:id="rId28"/>
    <p:sldId id="306" r:id="rId29"/>
    <p:sldId id="307" r:id="rId30"/>
    <p:sldId id="308" r:id="rId31"/>
    <p:sldId id="310" r:id="rId32"/>
    <p:sldId id="37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51" autoAdjust="0"/>
  </p:normalViewPr>
  <p:slideViewPr>
    <p:cSldViewPr>
      <p:cViewPr varScale="1">
        <p:scale>
          <a:sx n="69" d="100"/>
          <a:sy n="69" d="100"/>
        </p:scale>
        <p:origin x="18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C976C-F751-FC48-82B2-F978B8BA58B4}" type="doc">
      <dgm:prSet loTypeId="urn:microsoft.com/office/officeart/2005/8/layout/list1" loCatId="list" qsTypeId="urn:microsoft.com/office/officeart/2005/8/quickstyle/simple4" qsCatId="simple" csTypeId="urn:microsoft.com/office/officeart/2005/8/colors/accent1_2#12" csCatId="accent1" phldr="1"/>
      <dgm:spPr/>
      <dgm:t>
        <a:bodyPr/>
        <a:lstStyle/>
        <a:p>
          <a:endParaRPr lang="en-US"/>
        </a:p>
      </dgm:t>
    </dgm:pt>
    <dgm:pt modelId="{0DE89C6D-0493-B041-A2EE-3F8E8A3338E8}">
      <dgm:prSet phldrT="[Text]"/>
      <dgm:spPr>
        <a:solidFill>
          <a:schemeClr val="accent2"/>
        </a:solidFill>
        <a:effectLst>
          <a:softEdge rad="50800"/>
        </a:effectLst>
      </dgm:spPr>
      <dgm:t>
        <a:bodyPr/>
        <a:lstStyle/>
        <a:p>
          <a:r>
            <a:rPr lang="en-US" b="1" dirty="0">
              <a:solidFill>
                <a:schemeClr val="tx1"/>
              </a:solidFill>
            </a:rPr>
            <a:t>Human readable</a:t>
          </a:r>
          <a:endParaRPr lang="en-US" dirty="0">
            <a:solidFill>
              <a:schemeClr val="tx1"/>
            </a:solidFill>
          </a:endParaRPr>
        </a:p>
      </dgm:t>
    </dgm:pt>
    <dgm:pt modelId="{C14749A3-2BF9-A244-BA9A-E18CDCE78CA8}" type="parTrans" cxnId="{A8E9FD0C-E14B-E64E-B0AF-E93A10D8CF35}">
      <dgm:prSet/>
      <dgm:spPr/>
      <dgm:t>
        <a:bodyPr/>
        <a:lstStyle/>
        <a:p>
          <a:endParaRPr lang="en-US"/>
        </a:p>
      </dgm:t>
    </dgm:pt>
    <dgm:pt modelId="{13AEBB9C-E04E-2844-9487-E19B1AA537B3}" type="sibTrans" cxnId="{A8E9FD0C-E14B-E64E-B0AF-E93A10D8CF35}">
      <dgm:prSet/>
      <dgm:spPr/>
      <dgm:t>
        <a:bodyPr/>
        <a:lstStyle/>
        <a:p>
          <a:endParaRPr lang="en-US"/>
        </a:p>
      </dgm:t>
    </dgm:pt>
    <dgm:pt modelId="{6D0E48FC-8858-6B4C-8521-BB8B60EC9D98}">
      <dgm:prSet phldrT="[Text]"/>
      <dgm:spPr>
        <a:solidFill>
          <a:schemeClr val="accent2"/>
        </a:solidFill>
        <a:effectLst>
          <a:softEdge rad="50800"/>
        </a:effectLst>
      </dgm:spPr>
      <dgm:t>
        <a:bodyPr/>
        <a:lstStyle/>
        <a:p>
          <a:r>
            <a:rPr lang="en-NZ" b="1" dirty="0">
              <a:solidFill>
                <a:schemeClr val="tx1"/>
              </a:solidFill>
            </a:rPr>
            <a:t>Machine readable</a:t>
          </a:r>
          <a:endParaRPr lang="en-US" dirty="0">
            <a:solidFill>
              <a:schemeClr val="tx1"/>
            </a:solidFill>
          </a:endParaRPr>
        </a:p>
      </dgm:t>
    </dgm:pt>
    <dgm:pt modelId="{3E8C3210-F260-2841-A91B-722B01A7D83B}" type="parTrans" cxnId="{26E06D3E-16A6-D540-9E3F-A26CACDFE1AC}">
      <dgm:prSet/>
      <dgm:spPr/>
      <dgm:t>
        <a:bodyPr/>
        <a:lstStyle/>
        <a:p>
          <a:endParaRPr lang="en-US"/>
        </a:p>
      </dgm:t>
    </dgm:pt>
    <dgm:pt modelId="{B6015B51-2745-3B40-B29C-9320C7803080}" type="sibTrans" cxnId="{26E06D3E-16A6-D540-9E3F-A26CACDFE1AC}">
      <dgm:prSet/>
      <dgm:spPr/>
      <dgm:t>
        <a:bodyPr/>
        <a:lstStyle/>
        <a:p>
          <a:endParaRPr lang="en-US"/>
        </a:p>
      </dgm:t>
    </dgm:pt>
    <dgm:pt modelId="{D146F49B-BDBE-2241-88FC-3341D4564524}">
      <dgm:prSet phldrT="[Text]"/>
      <dgm:spPr>
        <a:solidFill>
          <a:schemeClr val="accent2"/>
        </a:solidFill>
        <a:effectLst>
          <a:softEdge rad="50800"/>
        </a:effectLst>
      </dgm:spPr>
      <dgm:t>
        <a:bodyPr/>
        <a:lstStyle/>
        <a:p>
          <a:r>
            <a:rPr lang="en-US" b="1" dirty="0">
              <a:solidFill>
                <a:schemeClr val="tx1"/>
              </a:solidFill>
            </a:rPr>
            <a:t>Communication</a:t>
          </a:r>
          <a:endParaRPr lang="en-US" dirty="0">
            <a:solidFill>
              <a:schemeClr val="tx1"/>
            </a:solidFill>
          </a:endParaRPr>
        </a:p>
      </dgm:t>
    </dgm:pt>
    <dgm:pt modelId="{1B9A31DB-E9B0-3840-B15B-3C2EBC140743}" type="parTrans" cxnId="{CC6D7F40-B0CA-7B48-A244-48C3133FC06B}">
      <dgm:prSet/>
      <dgm:spPr/>
      <dgm:t>
        <a:bodyPr/>
        <a:lstStyle/>
        <a:p>
          <a:endParaRPr lang="en-US"/>
        </a:p>
      </dgm:t>
    </dgm:pt>
    <dgm:pt modelId="{614ABAF2-CD0F-8047-8149-1548C3397402}" type="sibTrans" cxnId="{CC6D7F40-B0CA-7B48-A244-48C3133FC06B}">
      <dgm:prSet/>
      <dgm:spPr/>
      <dgm:t>
        <a:bodyPr/>
        <a:lstStyle/>
        <a:p>
          <a:endParaRPr lang="en-US"/>
        </a:p>
      </dgm:t>
    </dgm:pt>
    <dgm:pt modelId="{8949F803-F94A-1842-B39D-99A859DAE223}">
      <dgm:prSet/>
      <dgm:spPr/>
      <dgm:t>
        <a:bodyPr/>
        <a:lstStyle/>
        <a:p>
          <a:r>
            <a:rPr lang="en-US" dirty="0"/>
            <a:t>suitable for communicating with the computer user</a:t>
          </a:r>
        </a:p>
      </dgm:t>
    </dgm:pt>
    <dgm:pt modelId="{E1AAAC86-EF19-2240-BA86-A2C9B10432BF}" type="parTrans" cxnId="{EDD8E308-0207-E04F-AD30-603D151F3D1F}">
      <dgm:prSet/>
      <dgm:spPr/>
      <dgm:t>
        <a:bodyPr/>
        <a:lstStyle/>
        <a:p>
          <a:endParaRPr lang="en-US"/>
        </a:p>
      </dgm:t>
    </dgm:pt>
    <dgm:pt modelId="{D3726F36-8623-FC41-8F51-BE0C9D806DCE}" type="sibTrans" cxnId="{EDD8E308-0207-E04F-AD30-603D151F3D1F}">
      <dgm:prSet/>
      <dgm:spPr/>
      <dgm:t>
        <a:bodyPr/>
        <a:lstStyle/>
        <a:p>
          <a:endParaRPr lang="en-US"/>
        </a:p>
      </dgm:t>
    </dgm:pt>
    <dgm:pt modelId="{3D0C69D6-548C-2641-9310-18F0482A1123}">
      <dgm:prSet/>
      <dgm:spPr/>
      <dgm:t>
        <a:bodyPr/>
        <a:lstStyle/>
        <a:p>
          <a:r>
            <a:rPr lang="en-US" dirty="0"/>
            <a:t>printers, terminals, video display, keyboard, mouse</a:t>
          </a:r>
        </a:p>
      </dgm:t>
    </dgm:pt>
    <dgm:pt modelId="{9C130145-EA52-A349-9E9F-061FAA10E4D3}" type="parTrans" cxnId="{ABAE6EE0-0474-EB47-9368-B830EE8FEA8D}">
      <dgm:prSet/>
      <dgm:spPr/>
      <dgm:t>
        <a:bodyPr/>
        <a:lstStyle/>
        <a:p>
          <a:endParaRPr lang="en-US"/>
        </a:p>
      </dgm:t>
    </dgm:pt>
    <dgm:pt modelId="{5526B0D0-4955-4C4D-B5F3-5D00B3ECC35E}" type="sibTrans" cxnId="{ABAE6EE0-0474-EB47-9368-B830EE8FEA8D}">
      <dgm:prSet/>
      <dgm:spPr/>
      <dgm:t>
        <a:bodyPr/>
        <a:lstStyle/>
        <a:p>
          <a:endParaRPr lang="en-US"/>
        </a:p>
      </dgm:t>
    </dgm:pt>
    <dgm:pt modelId="{EDC75140-C643-1E42-9DC8-F65DED235457}">
      <dgm:prSet/>
      <dgm:spPr/>
      <dgm:t>
        <a:bodyPr/>
        <a:lstStyle/>
        <a:p>
          <a:r>
            <a:rPr lang="en-NZ" dirty="0"/>
            <a:t>suitable for communicating with electronic equipment</a:t>
          </a:r>
        </a:p>
      </dgm:t>
    </dgm:pt>
    <dgm:pt modelId="{90C4588F-9726-C245-B92E-81869AE38735}" type="parTrans" cxnId="{7A0330AA-0872-9641-A6B6-9AC7BCB333C5}">
      <dgm:prSet/>
      <dgm:spPr/>
      <dgm:t>
        <a:bodyPr/>
        <a:lstStyle/>
        <a:p>
          <a:endParaRPr lang="en-US"/>
        </a:p>
      </dgm:t>
    </dgm:pt>
    <dgm:pt modelId="{B66CAB93-EAEA-E446-817B-4671B39A027B}" type="sibTrans" cxnId="{7A0330AA-0872-9641-A6B6-9AC7BCB333C5}">
      <dgm:prSet/>
      <dgm:spPr/>
      <dgm:t>
        <a:bodyPr/>
        <a:lstStyle/>
        <a:p>
          <a:endParaRPr lang="en-US"/>
        </a:p>
      </dgm:t>
    </dgm:pt>
    <dgm:pt modelId="{E0FA14F6-72EE-3D44-B061-13029ECF0B9E}">
      <dgm:prSet/>
      <dgm:spPr/>
      <dgm:t>
        <a:bodyPr/>
        <a:lstStyle/>
        <a:p>
          <a:r>
            <a:rPr lang="en-NZ"/>
            <a:t>disk drives, USB keys, sensors, controllers</a:t>
          </a:r>
          <a:endParaRPr lang="en-NZ" dirty="0"/>
        </a:p>
      </dgm:t>
    </dgm:pt>
    <dgm:pt modelId="{4EBA88F7-41E3-6C46-AF84-4B230EB2A56D}" type="parTrans" cxnId="{238C094E-8927-864D-BEDE-F00CF20802E1}">
      <dgm:prSet/>
      <dgm:spPr/>
      <dgm:t>
        <a:bodyPr/>
        <a:lstStyle/>
        <a:p>
          <a:endParaRPr lang="en-US"/>
        </a:p>
      </dgm:t>
    </dgm:pt>
    <dgm:pt modelId="{3A6D5C9B-341E-0042-857F-D496CF01E542}" type="sibTrans" cxnId="{238C094E-8927-864D-BEDE-F00CF20802E1}">
      <dgm:prSet/>
      <dgm:spPr/>
      <dgm:t>
        <a:bodyPr/>
        <a:lstStyle/>
        <a:p>
          <a:endParaRPr lang="en-US"/>
        </a:p>
      </dgm:t>
    </dgm:pt>
    <dgm:pt modelId="{CB4D711B-C0BA-E443-8661-FDB92E943306}">
      <dgm:prSet/>
      <dgm:spPr/>
      <dgm:t>
        <a:bodyPr/>
        <a:lstStyle/>
        <a:p>
          <a:r>
            <a:rPr lang="en-US"/>
            <a:t>suitable for communicating with remote devices</a:t>
          </a:r>
          <a:endParaRPr lang="en-US" dirty="0"/>
        </a:p>
      </dgm:t>
    </dgm:pt>
    <dgm:pt modelId="{E9CD0342-F77A-3A43-8C1D-37E547835037}" type="parTrans" cxnId="{9AB93F35-C2DE-AC4C-BA0E-DD511D942CFF}">
      <dgm:prSet/>
      <dgm:spPr/>
      <dgm:t>
        <a:bodyPr/>
        <a:lstStyle/>
        <a:p>
          <a:endParaRPr lang="en-US"/>
        </a:p>
      </dgm:t>
    </dgm:pt>
    <dgm:pt modelId="{DBD6B8FC-B83E-0340-94E7-4544D29405CD}" type="sibTrans" cxnId="{9AB93F35-C2DE-AC4C-BA0E-DD511D942CFF}">
      <dgm:prSet/>
      <dgm:spPr/>
      <dgm:t>
        <a:bodyPr/>
        <a:lstStyle/>
        <a:p>
          <a:endParaRPr lang="en-US"/>
        </a:p>
      </dgm:t>
    </dgm:pt>
    <dgm:pt modelId="{316C6C9C-21F2-0B42-AC69-460245A64D99}">
      <dgm:prSet/>
      <dgm:spPr/>
      <dgm:t>
        <a:bodyPr/>
        <a:lstStyle/>
        <a:p>
          <a:r>
            <a:rPr lang="en-US"/>
            <a:t>modems, digital line drivers</a:t>
          </a:r>
          <a:endParaRPr lang="en-US" dirty="0"/>
        </a:p>
      </dgm:t>
    </dgm:pt>
    <dgm:pt modelId="{18B263FB-2FD4-ED43-BB1F-43E47F075405}" type="parTrans" cxnId="{2362B3C1-CBDF-8348-84B1-0D10E3CC4ADB}">
      <dgm:prSet/>
      <dgm:spPr/>
      <dgm:t>
        <a:bodyPr/>
        <a:lstStyle/>
        <a:p>
          <a:endParaRPr lang="en-US"/>
        </a:p>
      </dgm:t>
    </dgm:pt>
    <dgm:pt modelId="{9CEAB826-A463-164C-9C9B-9496AF8A3F09}" type="sibTrans" cxnId="{2362B3C1-CBDF-8348-84B1-0D10E3CC4ADB}">
      <dgm:prSet/>
      <dgm:spPr/>
      <dgm:t>
        <a:bodyPr/>
        <a:lstStyle/>
        <a:p>
          <a:endParaRPr lang="en-US"/>
        </a:p>
      </dgm:t>
    </dgm:pt>
    <dgm:pt modelId="{49D68194-88F4-E442-95D4-F35DAF013834}" type="pres">
      <dgm:prSet presAssocID="{AFAC976C-F751-FC48-82B2-F978B8BA58B4}" presName="linear" presStyleCnt="0">
        <dgm:presLayoutVars>
          <dgm:dir/>
          <dgm:animLvl val="lvl"/>
          <dgm:resizeHandles val="exact"/>
        </dgm:presLayoutVars>
      </dgm:prSet>
      <dgm:spPr/>
    </dgm:pt>
    <dgm:pt modelId="{FED9D3AF-2805-4F4A-9FBF-B5C2B2D3068A}" type="pres">
      <dgm:prSet presAssocID="{0DE89C6D-0493-B041-A2EE-3F8E8A3338E8}" presName="parentLin" presStyleCnt="0"/>
      <dgm:spPr/>
    </dgm:pt>
    <dgm:pt modelId="{4606453E-3D64-AA4D-9155-B05018665D6B}" type="pres">
      <dgm:prSet presAssocID="{0DE89C6D-0493-B041-A2EE-3F8E8A3338E8}" presName="parentLeftMargin" presStyleLbl="node1" presStyleIdx="0" presStyleCnt="3"/>
      <dgm:spPr/>
    </dgm:pt>
    <dgm:pt modelId="{FBB9E506-97C9-A249-8FED-E01C7E14EF65}" type="pres">
      <dgm:prSet presAssocID="{0DE89C6D-0493-B041-A2EE-3F8E8A3338E8}" presName="parentText" presStyleLbl="node1" presStyleIdx="0" presStyleCnt="3">
        <dgm:presLayoutVars>
          <dgm:chMax val="0"/>
          <dgm:bulletEnabled val="1"/>
        </dgm:presLayoutVars>
      </dgm:prSet>
      <dgm:spPr/>
    </dgm:pt>
    <dgm:pt modelId="{489AF488-BB4D-AB40-9343-5F7B8C9FFB20}" type="pres">
      <dgm:prSet presAssocID="{0DE89C6D-0493-B041-A2EE-3F8E8A3338E8}" presName="negativeSpace" presStyleCnt="0"/>
      <dgm:spPr/>
    </dgm:pt>
    <dgm:pt modelId="{B2C9979D-1879-0C4F-8A37-54B31EF240CF}" type="pres">
      <dgm:prSet presAssocID="{0DE89C6D-0493-B041-A2EE-3F8E8A3338E8}" presName="childText" presStyleLbl="conFgAcc1" presStyleIdx="0" presStyleCnt="3">
        <dgm:presLayoutVars>
          <dgm:bulletEnabled val="1"/>
        </dgm:presLayoutVars>
      </dgm:prSet>
      <dgm:spPr/>
    </dgm:pt>
    <dgm:pt modelId="{02C41722-BA73-6D47-993C-DCD8DAE6D9FB}" type="pres">
      <dgm:prSet presAssocID="{13AEBB9C-E04E-2844-9487-E19B1AA537B3}" presName="spaceBetweenRectangles" presStyleCnt="0"/>
      <dgm:spPr/>
    </dgm:pt>
    <dgm:pt modelId="{4D0EE74C-83B9-2344-98DF-06E6DE7E83E2}" type="pres">
      <dgm:prSet presAssocID="{6D0E48FC-8858-6B4C-8521-BB8B60EC9D98}" presName="parentLin" presStyleCnt="0"/>
      <dgm:spPr/>
    </dgm:pt>
    <dgm:pt modelId="{56334DC3-8F3B-3647-A453-B070F48679EF}" type="pres">
      <dgm:prSet presAssocID="{6D0E48FC-8858-6B4C-8521-BB8B60EC9D98}" presName="parentLeftMargin" presStyleLbl="node1" presStyleIdx="0" presStyleCnt="3"/>
      <dgm:spPr/>
    </dgm:pt>
    <dgm:pt modelId="{B3123124-83CF-B944-9DE9-775C9C34CCC6}" type="pres">
      <dgm:prSet presAssocID="{6D0E48FC-8858-6B4C-8521-BB8B60EC9D98}" presName="parentText" presStyleLbl="node1" presStyleIdx="1" presStyleCnt="3">
        <dgm:presLayoutVars>
          <dgm:chMax val="0"/>
          <dgm:bulletEnabled val="1"/>
        </dgm:presLayoutVars>
      </dgm:prSet>
      <dgm:spPr/>
    </dgm:pt>
    <dgm:pt modelId="{DE88FC05-1054-594C-8ADD-0E08F4267900}" type="pres">
      <dgm:prSet presAssocID="{6D0E48FC-8858-6B4C-8521-BB8B60EC9D98}" presName="negativeSpace" presStyleCnt="0"/>
      <dgm:spPr/>
    </dgm:pt>
    <dgm:pt modelId="{6D7049AE-0945-ED43-A96C-FF52F6539C8F}" type="pres">
      <dgm:prSet presAssocID="{6D0E48FC-8858-6B4C-8521-BB8B60EC9D98}" presName="childText" presStyleLbl="conFgAcc1" presStyleIdx="1" presStyleCnt="3">
        <dgm:presLayoutVars>
          <dgm:bulletEnabled val="1"/>
        </dgm:presLayoutVars>
      </dgm:prSet>
      <dgm:spPr/>
    </dgm:pt>
    <dgm:pt modelId="{DE099E1C-FEB1-694A-8484-F16268060BB7}" type="pres">
      <dgm:prSet presAssocID="{B6015B51-2745-3B40-B29C-9320C7803080}" presName="spaceBetweenRectangles" presStyleCnt="0"/>
      <dgm:spPr/>
    </dgm:pt>
    <dgm:pt modelId="{4F317941-0ED6-6B45-81A8-91A176F3D44F}" type="pres">
      <dgm:prSet presAssocID="{D146F49B-BDBE-2241-88FC-3341D4564524}" presName="parentLin" presStyleCnt="0"/>
      <dgm:spPr/>
    </dgm:pt>
    <dgm:pt modelId="{119B175D-FE43-7640-B04B-C75386B5EA9C}" type="pres">
      <dgm:prSet presAssocID="{D146F49B-BDBE-2241-88FC-3341D4564524}" presName="parentLeftMargin" presStyleLbl="node1" presStyleIdx="1" presStyleCnt="3"/>
      <dgm:spPr/>
    </dgm:pt>
    <dgm:pt modelId="{FADD827A-CDD6-4644-BCD4-259123B08226}" type="pres">
      <dgm:prSet presAssocID="{D146F49B-BDBE-2241-88FC-3341D4564524}" presName="parentText" presStyleLbl="node1" presStyleIdx="2" presStyleCnt="3">
        <dgm:presLayoutVars>
          <dgm:chMax val="0"/>
          <dgm:bulletEnabled val="1"/>
        </dgm:presLayoutVars>
      </dgm:prSet>
      <dgm:spPr/>
    </dgm:pt>
    <dgm:pt modelId="{22BE360B-91AF-0543-BB8A-DBC3806210BF}" type="pres">
      <dgm:prSet presAssocID="{D146F49B-BDBE-2241-88FC-3341D4564524}" presName="negativeSpace" presStyleCnt="0"/>
      <dgm:spPr/>
    </dgm:pt>
    <dgm:pt modelId="{296168ED-EAA0-5940-A255-E05A1D713695}" type="pres">
      <dgm:prSet presAssocID="{D146F49B-BDBE-2241-88FC-3341D4564524}" presName="childText" presStyleLbl="conFgAcc1" presStyleIdx="2" presStyleCnt="3">
        <dgm:presLayoutVars>
          <dgm:bulletEnabled val="1"/>
        </dgm:presLayoutVars>
      </dgm:prSet>
      <dgm:spPr/>
    </dgm:pt>
  </dgm:ptLst>
  <dgm:cxnLst>
    <dgm:cxn modelId="{EDD8E308-0207-E04F-AD30-603D151F3D1F}" srcId="{0DE89C6D-0493-B041-A2EE-3F8E8A3338E8}" destId="{8949F803-F94A-1842-B39D-99A859DAE223}" srcOrd="0" destOrd="0" parTransId="{E1AAAC86-EF19-2240-BA86-A2C9B10432BF}" sibTransId="{D3726F36-8623-FC41-8F51-BE0C9D806DCE}"/>
    <dgm:cxn modelId="{A8E9FD0C-E14B-E64E-B0AF-E93A10D8CF35}" srcId="{AFAC976C-F751-FC48-82B2-F978B8BA58B4}" destId="{0DE89C6D-0493-B041-A2EE-3F8E8A3338E8}" srcOrd="0" destOrd="0" parTransId="{C14749A3-2BF9-A244-BA9A-E18CDCE78CA8}" sibTransId="{13AEBB9C-E04E-2844-9487-E19B1AA537B3}"/>
    <dgm:cxn modelId="{E5832710-A6DD-984B-A19B-9DE8F670BDD7}" type="presOf" srcId="{0DE89C6D-0493-B041-A2EE-3F8E8A3338E8}" destId="{4606453E-3D64-AA4D-9155-B05018665D6B}" srcOrd="0" destOrd="0" presId="urn:microsoft.com/office/officeart/2005/8/layout/list1"/>
    <dgm:cxn modelId="{9A064F25-1E35-0D4E-899C-1E229D8F9298}" type="presOf" srcId="{CB4D711B-C0BA-E443-8661-FDB92E943306}" destId="{296168ED-EAA0-5940-A255-E05A1D713695}" srcOrd="0" destOrd="0" presId="urn:microsoft.com/office/officeart/2005/8/layout/list1"/>
    <dgm:cxn modelId="{6CE28A32-9078-6943-B12A-99F603400D55}" type="presOf" srcId="{EDC75140-C643-1E42-9DC8-F65DED235457}" destId="{6D7049AE-0945-ED43-A96C-FF52F6539C8F}" srcOrd="0" destOrd="0" presId="urn:microsoft.com/office/officeart/2005/8/layout/list1"/>
    <dgm:cxn modelId="{9AB93F35-C2DE-AC4C-BA0E-DD511D942CFF}" srcId="{D146F49B-BDBE-2241-88FC-3341D4564524}" destId="{CB4D711B-C0BA-E443-8661-FDB92E943306}" srcOrd="0" destOrd="0" parTransId="{E9CD0342-F77A-3A43-8C1D-37E547835037}" sibTransId="{DBD6B8FC-B83E-0340-94E7-4544D29405CD}"/>
    <dgm:cxn modelId="{FCD6BE39-8EF2-324B-812A-A6784501DC64}" type="presOf" srcId="{E0FA14F6-72EE-3D44-B061-13029ECF0B9E}" destId="{6D7049AE-0945-ED43-A96C-FF52F6539C8F}" srcOrd="0" destOrd="1" presId="urn:microsoft.com/office/officeart/2005/8/layout/list1"/>
    <dgm:cxn modelId="{26E06D3E-16A6-D540-9E3F-A26CACDFE1AC}" srcId="{AFAC976C-F751-FC48-82B2-F978B8BA58B4}" destId="{6D0E48FC-8858-6B4C-8521-BB8B60EC9D98}" srcOrd="1" destOrd="0" parTransId="{3E8C3210-F260-2841-A91B-722B01A7D83B}" sibTransId="{B6015B51-2745-3B40-B29C-9320C7803080}"/>
    <dgm:cxn modelId="{CC6D7F40-B0CA-7B48-A244-48C3133FC06B}" srcId="{AFAC976C-F751-FC48-82B2-F978B8BA58B4}" destId="{D146F49B-BDBE-2241-88FC-3341D4564524}" srcOrd="2" destOrd="0" parTransId="{1B9A31DB-E9B0-3840-B15B-3C2EBC140743}" sibTransId="{614ABAF2-CD0F-8047-8149-1548C3397402}"/>
    <dgm:cxn modelId="{C8B2D841-B332-FA41-B843-DC7A6F6C6CB4}" type="presOf" srcId="{0DE89C6D-0493-B041-A2EE-3F8E8A3338E8}" destId="{FBB9E506-97C9-A249-8FED-E01C7E14EF65}" srcOrd="1" destOrd="0" presId="urn:microsoft.com/office/officeart/2005/8/layout/list1"/>
    <dgm:cxn modelId="{83222A4C-5B3E-E346-9DF5-1AD2D1F95B1B}" type="presOf" srcId="{6D0E48FC-8858-6B4C-8521-BB8B60EC9D98}" destId="{56334DC3-8F3B-3647-A453-B070F48679EF}" srcOrd="0" destOrd="0" presId="urn:microsoft.com/office/officeart/2005/8/layout/list1"/>
    <dgm:cxn modelId="{238C094E-8927-864D-BEDE-F00CF20802E1}" srcId="{6D0E48FC-8858-6B4C-8521-BB8B60EC9D98}" destId="{E0FA14F6-72EE-3D44-B061-13029ECF0B9E}" srcOrd="1" destOrd="0" parTransId="{4EBA88F7-41E3-6C46-AF84-4B230EB2A56D}" sibTransId="{3A6D5C9B-341E-0042-857F-D496CF01E542}"/>
    <dgm:cxn modelId="{3E0EA186-1BF1-4043-A70A-7C340424A65B}" type="presOf" srcId="{AFAC976C-F751-FC48-82B2-F978B8BA58B4}" destId="{49D68194-88F4-E442-95D4-F35DAF013834}" srcOrd="0" destOrd="0" presId="urn:microsoft.com/office/officeart/2005/8/layout/list1"/>
    <dgm:cxn modelId="{5562C495-7260-C845-9318-7990C74F678B}" type="presOf" srcId="{D146F49B-BDBE-2241-88FC-3341D4564524}" destId="{119B175D-FE43-7640-B04B-C75386B5EA9C}" srcOrd="0" destOrd="0" presId="urn:microsoft.com/office/officeart/2005/8/layout/list1"/>
    <dgm:cxn modelId="{92D628A0-C953-E345-B9BA-C6D35FD104CD}" type="presOf" srcId="{3D0C69D6-548C-2641-9310-18F0482A1123}" destId="{B2C9979D-1879-0C4F-8A37-54B31EF240CF}" srcOrd="0" destOrd="1" presId="urn:microsoft.com/office/officeart/2005/8/layout/list1"/>
    <dgm:cxn modelId="{7A0330AA-0872-9641-A6B6-9AC7BCB333C5}" srcId="{6D0E48FC-8858-6B4C-8521-BB8B60EC9D98}" destId="{EDC75140-C643-1E42-9DC8-F65DED235457}" srcOrd="0" destOrd="0" parTransId="{90C4588F-9726-C245-B92E-81869AE38735}" sibTransId="{B66CAB93-EAEA-E446-817B-4671B39A027B}"/>
    <dgm:cxn modelId="{D58488B3-8524-E845-9E5B-207594B474B3}" type="presOf" srcId="{6D0E48FC-8858-6B4C-8521-BB8B60EC9D98}" destId="{B3123124-83CF-B944-9DE9-775C9C34CCC6}" srcOrd="1" destOrd="0" presId="urn:microsoft.com/office/officeart/2005/8/layout/list1"/>
    <dgm:cxn modelId="{CFB79ABF-44CD-604C-B3DA-B82024C173D0}" type="presOf" srcId="{D146F49B-BDBE-2241-88FC-3341D4564524}" destId="{FADD827A-CDD6-4644-BCD4-259123B08226}" srcOrd="1" destOrd="0" presId="urn:microsoft.com/office/officeart/2005/8/layout/list1"/>
    <dgm:cxn modelId="{2362B3C1-CBDF-8348-84B1-0D10E3CC4ADB}" srcId="{D146F49B-BDBE-2241-88FC-3341D4564524}" destId="{316C6C9C-21F2-0B42-AC69-460245A64D99}" srcOrd="1" destOrd="0" parTransId="{18B263FB-2FD4-ED43-BB1F-43E47F075405}" sibTransId="{9CEAB826-A463-164C-9C9B-9496AF8A3F09}"/>
    <dgm:cxn modelId="{F17791D7-A77E-8549-8B0D-1CF1B17FEE03}" type="presOf" srcId="{316C6C9C-21F2-0B42-AC69-460245A64D99}" destId="{296168ED-EAA0-5940-A255-E05A1D713695}" srcOrd="0" destOrd="1" presId="urn:microsoft.com/office/officeart/2005/8/layout/list1"/>
    <dgm:cxn modelId="{ABAE6EE0-0474-EB47-9368-B830EE8FEA8D}" srcId="{0DE89C6D-0493-B041-A2EE-3F8E8A3338E8}" destId="{3D0C69D6-548C-2641-9310-18F0482A1123}" srcOrd="1" destOrd="0" parTransId="{9C130145-EA52-A349-9E9F-061FAA10E4D3}" sibTransId="{5526B0D0-4955-4C4D-B5F3-5D00B3ECC35E}"/>
    <dgm:cxn modelId="{C70110FA-1FA2-F349-9F3B-0861AABC297A}" type="presOf" srcId="{8949F803-F94A-1842-B39D-99A859DAE223}" destId="{B2C9979D-1879-0C4F-8A37-54B31EF240CF}" srcOrd="0" destOrd="0" presId="urn:microsoft.com/office/officeart/2005/8/layout/list1"/>
    <dgm:cxn modelId="{DF850F1C-79C0-A747-9504-D51D300AEFEA}" type="presParOf" srcId="{49D68194-88F4-E442-95D4-F35DAF013834}" destId="{FED9D3AF-2805-4F4A-9FBF-B5C2B2D3068A}" srcOrd="0" destOrd="0" presId="urn:microsoft.com/office/officeart/2005/8/layout/list1"/>
    <dgm:cxn modelId="{E64CD705-1B6B-7C4C-A89C-0FE46EFB03A8}" type="presParOf" srcId="{FED9D3AF-2805-4F4A-9FBF-B5C2B2D3068A}" destId="{4606453E-3D64-AA4D-9155-B05018665D6B}" srcOrd="0" destOrd="0" presId="urn:microsoft.com/office/officeart/2005/8/layout/list1"/>
    <dgm:cxn modelId="{EF494ABE-0F89-494C-803A-2794DE52905E}" type="presParOf" srcId="{FED9D3AF-2805-4F4A-9FBF-B5C2B2D3068A}" destId="{FBB9E506-97C9-A249-8FED-E01C7E14EF65}" srcOrd="1" destOrd="0" presId="urn:microsoft.com/office/officeart/2005/8/layout/list1"/>
    <dgm:cxn modelId="{7C818739-B449-7A48-898C-A85D92109987}" type="presParOf" srcId="{49D68194-88F4-E442-95D4-F35DAF013834}" destId="{489AF488-BB4D-AB40-9343-5F7B8C9FFB20}" srcOrd="1" destOrd="0" presId="urn:microsoft.com/office/officeart/2005/8/layout/list1"/>
    <dgm:cxn modelId="{BAF46D95-708C-1D48-854E-E1620F052E44}" type="presParOf" srcId="{49D68194-88F4-E442-95D4-F35DAF013834}" destId="{B2C9979D-1879-0C4F-8A37-54B31EF240CF}" srcOrd="2" destOrd="0" presId="urn:microsoft.com/office/officeart/2005/8/layout/list1"/>
    <dgm:cxn modelId="{DC25440B-EDBA-DF4F-87CA-582A6EB7A687}" type="presParOf" srcId="{49D68194-88F4-E442-95D4-F35DAF013834}" destId="{02C41722-BA73-6D47-993C-DCD8DAE6D9FB}" srcOrd="3" destOrd="0" presId="urn:microsoft.com/office/officeart/2005/8/layout/list1"/>
    <dgm:cxn modelId="{B54913AC-FDB5-EB4E-8DD7-0FD2C36697AE}" type="presParOf" srcId="{49D68194-88F4-E442-95D4-F35DAF013834}" destId="{4D0EE74C-83B9-2344-98DF-06E6DE7E83E2}" srcOrd="4" destOrd="0" presId="urn:microsoft.com/office/officeart/2005/8/layout/list1"/>
    <dgm:cxn modelId="{B4FCF5C4-2A4A-1541-839C-843F50F138DB}" type="presParOf" srcId="{4D0EE74C-83B9-2344-98DF-06E6DE7E83E2}" destId="{56334DC3-8F3B-3647-A453-B070F48679EF}" srcOrd="0" destOrd="0" presId="urn:microsoft.com/office/officeart/2005/8/layout/list1"/>
    <dgm:cxn modelId="{B90ED364-ED12-804E-B8BD-9AE8A41F4014}" type="presParOf" srcId="{4D0EE74C-83B9-2344-98DF-06E6DE7E83E2}" destId="{B3123124-83CF-B944-9DE9-775C9C34CCC6}" srcOrd="1" destOrd="0" presId="urn:microsoft.com/office/officeart/2005/8/layout/list1"/>
    <dgm:cxn modelId="{46703555-23C3-3C4C-84E2-4ACF5483F388}" type="presParOf" srcId="{49D68194-88F4-E442-95D4-F35DAF013834}" destId="{DE88FC05-1054-594C-8ADD-0E08F4267900}" srcOrd="5" destOrd="0" presId="urn:microsoft.com/office/officeart/2005/8/layout/list1"/>
    <dgm:cxn modelId="{7F37B5FF-4321-184D-84D7-113F85B8C760}" type="presParOf" srcId="{49D68194-88F4-E442-95D4-F35DAF013834}" destId="{6D7049AE-0945-ED43-A96C-FF52F6539C8F}" srcOrd="6" destOrd="0" presId="urn:microsoft.com/office/officeart/2005/8/layout/list1"/>
    <dgm:cxn modelId="{302DBE9B-DA88-D346-B8FA-AB34F992D158}" type="presParOf" srcId="{49D68194-88F4-E442-95D4-F35DAF013834}" destId="{DE099E1C-FEB1-694A-8484-F16268060BB7}" srcOrd="7" destOrd="0" presId="urn:microsoft.com/office/officeart/2005/8/layout/list1"/>
    <dgm:cxn modelId="{C00DA0A3-EA85-E64F-B1CB-3CAA82B202DA}" type="presParOf" srcId="{49D68194-88F4-E442-95D4-F35DAF013834}" destId="{4F317941-0ED6-6B45-81A8-91A176F3D44F}" srcOrd="8" destOrd="0" presId="urn:microsoft.com/office/officeart/2005/8/layout/list1"/>
    <dgm:cxn modelId="{5FB3CBE4-D0C8-174D-B186-4117476CE61A}" type="presParOf" srcId="{4F317941-0ED6-6B45-81A8-91A176F3D44F}" destId="{119B175D-FE43-7640-B04B-C75386B5EA9C}" srcOrd="0" destOrd="0" presId="urn:microsoft.com/office/officeart/2005/8/layout/list1"/>
    <dgm:cxn modelId="{B9E70A10-BEB2-F947-A159-575E90396E8E}" type="presParOf" srcId="{4F317941-0ED6-6B45-81A8-91A176F3D44F}" destId="{FADD827A-CDD6-4644-BCD4-259123B08226}" srcOrd="1" destOrd="0" presId="urn:microsoft.com/office/officeart/2005/8/layout/list1"/>
    <dgm:cxn modelId="{BC326CBD-10EC-D44C-A409-4B4666973234}" type="presParOf" srcId="{49D68194-88F4-E442-95D4-F35DAF013834}" destId="{22BE360B-91AF-0543-BB8A-DBC3806210BF}" srcOrd="9" destOrd="0" presId="urn:microsoft.com/office/officeart/2005/8/layout/list1"/>
    <dgm:cxn modelId="{45AA6917-45A5-BF4E-AAD0-579FAD178D86}" type="presParOf" srcId="{49D68194-88F4-E442-95D4-F35DAF013834}" destId="{296168ED-EAA0-5940-A255-E05A1D7136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BA960-BEFB-C746-A5D5-5F249C882C2D}" type="doc">
      <dgm:prSet loTypeId="urn:microsoft.com/office/officeart/2005/8/layout/vList2" loCatId="list" qsTypeId="urn:microsoft.com/office/officeart/2005/8/quickstyle/simple4" qsCatId="simple" csTypeId="urn:microsoft.com/office/officeart/2005/8/colors/accent1_2#13" csCatId="accent1" phldr="1"/>
      <dgm:spPr/>
      <dgm:t>
        <a:bodyPr/>
        <a:lstStyle/>
        <a:p>
          <a:endParaRPr lang="en-US"/>
        </a:p>
      </dgm:t>
    </dgm:pt>
    <dgm:pt modelId="{86396F84-566A-D845-B0DD-1BCBE90FF02A}">
      <dgm:prSet phldrT="[Text]"/>
      <dgm:spPr>
        <a:solidFill>
          <a:srgbClr val="660066"/>
        </a:solidFill>
      </dgm:spPr>
      <dgm:t>
        <a:bodyPr/>
        <a:lstStyle/>
        <a:p>
          <a:pPr algn="ctr"/>
          <a:r>
            <a:rPr lang="en-NZ" i="1" dirty="0"/>
            <a:t>Data Rate</a:t>
          </a:r>
          <a:endParaRPr lang="en-US" dirty="0"/>
        </a:p>
      </dgm:t>
    </dgm:pt>
    <dgm:pt modelId="{3E021B1E-D991-724A-8330-99B807D8033E}" type="parTrans" cxnId="{4FF86F33-FD69-2648-B14B-002EEB130CAE}">
      <dgm:prSet/>
      <dgm:spPr/>
      <dgm:t>
        <a:bodyPr/>
        <a:lstStyle/>
        <a:p>
          <a:endParaRPr lang="en-US"/>
        </a:p>
      </dgm:t>
    </dgm:pt>
    <dgm:pt modelId="{BA763D3F-6D97-7944-92E1-B05AD874774C}" type="sibTrans" cxnId="{4FF86F33-FD69-2648-B14B-002EEB130CAE}">
      <dgm:prSet/>
      <dgm:spPr/>
      <dgm:t>
        <a:bodyPr/>
        <a:lstStyle/>
        <a:p>
          <a:endParaRPr lang="en-US"/>
        </a:p>
      </dgm:t>
    </dgm:pt>
    <dgm:pt modelId="{7D75AE8C-554D-F445-ACDE-E84D4ED8E9BD}">
      <dgm:prSet/>
      <dgm:spPr/>
      <dgm:t>
        <a:bodyPr/>
        <a:lstStyle/>
        <a:p>
          <a:r>
            <a:rPr lang="en-NZ" dirty="0"/>
            <a:t>there may be differences of magnitude between the data transfer rates</a:t>
          </a:r>
        </a:p>
      </dgm:t>
    </dgm:pt>
    <dgm:pt modelId="{1248E283-DF9E-BD44-86AA-7BA28211F8E3}" type="parTrans" cxnId="{E4788B57-1053-8442-8F8C-99693B46F486}">
      <dgm:prSet/>
      <dgm:spPr/>
      <dgm:t>
        <a:bodyPr/>
        <a:lstStyle/>
        <a:p>
          <a:endParaRPr lang="en-US"/>
        </a:p>
      </dgm:t>
    </dgm:pt>
    <dgm:pt modelId="{2D877A58-3376-4A46-9C1B-D64C3FFA36DD}" type="sibTrans" cxnId="{E4788B57-1053-8442-8F8C-99693B46F486}">
      <dgm:prSet/>
      <dgm:spPr/>
      <dgm:t>
        <a:bodyPr/>
        <a:lstStyle/>
        <a:p>
          <a:endParaRPr lang="en-US"/>
        </a:p>
      </dgm:t>
    </dgm:pt>
    <dgm:pt modelId="{66052A6D-8A96-7842-AD6D-3449E8E81A31}">
      <dgm:prSet/>
      <dgm:spPr>
        <a:solidFill>
          <a:srgbClr val="660066"/>
        </a:solidFill>
      </dgm:spPr>
      <dgm:t>
        <a:bodyPr/>
        <a:lstStyle/>
        <a:p>
          <a:pPr algn="ctr"/>
          <a:r>
            <a:rPr lang="en-NZ" i="1" dirty="0"/>
            <a:t>Application</a:t>
          </a:r>
        </a:p>
      </dgm:t>
    </dgm:pt>
    <dgm:pt modelId="{29D5FBE9-83BF-C14C-8238-9D74130A62F3}" type="parTrans" cxnId="{2B500D41-3A00-134E-9CA9-A75BED337B39}">
      <dgm:prSet/>
      <dgm:spPr/>
      <dgm:t>
        <a:bodyPr/>
        <a:lstStyle/>
        <a:p>
          <a:endParaRPr lang="en-US"/>
        </a:p>
      </dgm:t>
    </dgm:pt>
    <dgm:pt modelId="{AAA56561-F6FA-F343-AE53-43BE969F5BDA}" type="sibTrans" cxnId="{2B500D41-3A00-134E-9CA9-A75BED337B39}">
      <dgm:prSet/>
      <dgm:spPr/>
      <dgm:t>
        <a:bodyPr/>
        <a:lstStyle/>
        <a:p>
          <a:endParaRPr lang="en-US"/>
        </a:p>
      </dgm:t>
    </dgm:pt>
    <dgm:pt modelId="{638D3B16-1FBC-6A48-90BF-28B0491A0AD3}">
      <dgm:prSet/>
      <dgm:spPr/>
      <dgm:t>
        <a:bodyPr/>
        <a:lstStyle/>
        <a:p>
          <a:pPr marL="0" indent="398463"/>
          <a:r>
            <a:rPr lang="en-NZ" dirty="0"/>
            <a:t>	the use to which a device is put has an influence on the software</a:t>
          </a:r>
        </a:p>
      </dgm:t>
    </dgm:pt>
    <dgm:pt modelId="{913F298B-06FE-DA4B-B785-721EA24F8978}" type="parTrans" cxnId="{5786DFD0-EEB4-1546-9BD5-DBAAC5569B2D}">
      <dgm:prSet/>
      <dgm:spPr/>
      <dgm:t>
        <a:bodyPr/>
        <a:lstStyle/>
        <a:p>
          <a:endParaRPr lang="en-US"/>
        </a:p>
      </dgm:t>
    </dgm:pt>
    <dgm:pt modelId="{A058525F-E1EF-7645-9498-03B002CA86EB}" type="sibTrans" cxnId="{5786DFD0-EEB4-1546-9BD5-DBAAC5569B2D}">
      <dgm:prSet/>
      <dgm:spPr/>
      <dgm:t>
        <a:bodyPr/>
        <a:lstStyle/>
        <a:p>
          <a:endParaRPr lang="en-US"/>
        </a:p>
      </dgm:t>
    </dgm:pt>
    <dgm:pt modelId="{82594DB4-688B-FB4A-8C60-0CAEBA8B2ADC}">
      <dgm:prSet/>
      <dgm:spPr>
        <a:solidFill>
          <a:srgbClr val="660066"/>
        </a:solidFill>
      </dgm:spPr>
      <dgm:t>
        <a:bodyPr/>
        <a:lstStyle/>
        <a:p>
          <a:pPr algn="ctr"/>
          <a:r>
            <a:rPr lang="en-NZ" i="1" dirty="0"/>
            <a:t>Complexity of Control</a:t>
          </a:r>
        </a:p>
      </dgm:t>
    </dgm:pt>
    <dgm:pt modelId="{E779F855-1F36-3440-B227-E5E2E3680554}" type="parTrans" cxnId="{D4886F37-270E-8B43-9C92-D433B16D05CA}">
      <dgm:prSet/>
      <dgm:spPr/>
      <dgm:t>
        <a:bodyPr/>
        <a:lstStyle/>
        <a:p>
          <a:endParaRPr lang="en-US"/>
        </a:p>
      </dgm:t>
    </dgm:pt>
    <dgm:pt modelId="{EBD97AB5-20E0-C543-853F-2C5984CE54AA}" type="sibTrans" cxnId="{D4886F37-270E-8B43-9C92-D433B16D05CA}">
      <dgm:prSet/>
      <dgm:spPr/>
      <dgm:t>
        <a:bodyPr/>
        <a:lstStyle/>
        <a:p>
          <a:endParaRPr lang="en-US"/>
        </a:p>
      </dgm:t>
    </dgm:pt>
    <dgm:pt modelId="{D4E7D757-3F16-2D48-B7D3-6685B95EAD51}">
      <dgm:prSet/>
      <dgm:spPr/>
      <dgm:t>
        <a:bodyPr/>
        <a:lstStyle/>
        <a:p>
          <a:pPr marL="858838" indent="52388"/>
          <a:r>
            <a:rPr lang="en-NZ" dirty="0"/>
            <a:t> the effect on the operating system is filtered by the complexity of the I/O module that controls the device</a:t>
          </a:r>
        </a:p>
      </dgm:t>
    </dgm:pt>
    <dgm:pt modelId="{A951A92D-1DFE-9640-A5E7-9394723DE6A1}" type="parTrans" cxnId="{F8A09EAB-1BE7-2148-BCD8-5DA3A7AE05BE}">
      <dgm:prSet/>
      <dgm:spPr/>
      <dgm:t>
        <a:bodyPr/>
        <a:lstStyle/>
        <a:p>
          <a:endParaRPr lang="en-US"/>
        </a:p>
      </dgm:t>
    </dgm:pt>
    <dgm:pt modelId="{25F77210-B08A-514B-9F0B-34F74BCA0D60}" type="sibTrans" cxnId="{F8A09EAB-1BE7-2148-BCD8-5DA3A7AE05BE}">
      <dgm:prSet/>
      <dgm:spPr/>
      <dgm:t>
        <a:bodyPr/>
        <a:lstStyle/>
        <a:p>
          <a:endParaRPr lang="en-US"/>
        </a:p>
      </dgm:t>
    </dgm:pt>
    <dgm:pt modelId="{49B81AD8-1E1F-7D49-B975-E49BE4C0D952}">
      <dgm:prSet/>
      <dgm:spPr>
        <a:solidFill>
          <a:srgbClr val="660066"/>
        </a:solidFill>
      </dgm:spPr>
      <dgm:t>
        <a:bodyPr/>
        <a:lstStyle/>
        <a:p>
          <a:pPr algn="ctr"/>
          <a:r>
            <a:rPr lang="en-NZ" i="1" dirty="0"/>
            <a:t>Unit of Transfer</a:t>
          </a:r>
        </a:p>
      </dgm:t>
    </dgm:pt>
    <dgm:pt modelId="{A253DD59-B0FB-A843-8640-92378E35B6B5}" type="parTrans" cxnId="{690C92C5-6668-5E45-AF32-FECE2827CB2A}">
      <dgm:prSet/>
      <dgm:spPr/>
      <dgm:t>
        <a:bodyPr/>
        <a:lstStyle/>
        <a:p>
          <a:endParaRPr lang="en-US"/>
        </a:p>
      </dgm:t>
    </dgm:pt>
    <dgm:pt modelId="{17122C77-C1A4-3F4C-8D60-FF2C723E84F0}" type="sibTrans" cxnId="{690C92C5-6668-5E45-AF32-FECE2827CB2A}">
      <dgm:prSet/>
      <dgm:spPr/>
      <dgm:t>
        <a:bodyPr/>
        <a:lstStyle/>
        <a:p>
          <a:endParaRPr lang="en-US"/>
        </a:p>
      </dgm:t>
    </dgm:pt>
    <dgm:pt modelId="{6D79366A-E3B2-6248-ABC8-44E8B26DD02D}">
      <dgm:prSet/>
      <dgm:spPr/>
      <dgm:t>
        <a:bodyPr/>
        <a:lstStyle/>
        <a:p>
          <a:pPr marL="0" indent="1308100"/>
          <a:r>
            <a:rPr lang="en-NZ" dirty="0"/>
            <a:t>  data may be transferred as a stream of bytes or characters or in larger blocks</a:t>
          </a:r>
        </a:p>
      </dgm:t>
    </dgm:pt>
    <dgm:pt modelId="{E10DA35A-D379-344F-BD13-3D0AE69BA9E3}" type="parTrans" cxnId="{57F81773-9562-6442-A4C2-57EAD71F7A74}">
      <dgm:prSet/>
      <dgm:spPr/>
      <dgm:t>
        <a:bodyPr/>
        <a:lstStyle/>
        <a:p>
          <a:endParaRPr lang="en-US"/>
        </a:p>
      </dgm:t>
    </dgm:pt>
    <dgm:pt modelId="{B6BF6CDF-8407-CE45-A4DA-BAF99E997F22}" type="sibTrans" cxnId="{57F81773-9562-6442-A4C2-57EAD71F7A74}">
      <dgm:prSet/>
      <dgm:spPr/>
      <dgm:t>
        <a:bodyPr/>
        <a:lstStyle/>
        <a:p>
          <a:endParaRPr lang="en-US"/>
        </a:p>
      </dgm:t>
    </dgm:pt>
    <dgm:pt modelId="{02F18109-C4A5-4748-953A-CDD1B970AEEE}">
      <dgm:prSet/>
      <dgm:spPr>
        <a:solidFill>
          <a:srgbClr val="660066"/>
        </a:solidFill>
      </dgm:spPr>
      <dgm:t>
        <a:bodyPr/>
        <a:lstStyle/>
        <a:p>
          <a:pPr algn="ctr"/>
          <a:r>
            <a:rPr lang="en-NZ" i="1" dirty="0"/>
            <a:t>Data Representation</a:t>
          </a:r>
        </a:p>
      </dgm:t>
    </dgm:pt>
    <dgm:pt modelId="{C5B7C849-7308-A543-9C95-E3B8C1FD82A1}" type="parTrans" cxnId="{B332E9AC-B37A-F74F-A339-AE0E725BC7E7}">
      <dgm:prSet/>
      <dgm:spPr/>
      <dgm:t>
        <a:bodyPr/>
        <a:lstStyle/>
        <a:p>
          <a:endParaRPr lang="en-US"/>
        </a:p>
      </dgm:t>
    </dgm:pt>
    <dgm:pt modelId="{12F577A5-6F45-1042-916C-4EDAFCDB6B3D}" type="sibTrans" cxnId="{B332E9AC-B37A-F74F-A339-AE0E725BC7E7}">
      <dgm:prSet/>
      <dgm:spPr/>
      <dgm:t>
        <a:bodyPr/>
        <a:lstStyle/>
        <a:p>
          <a:endParaRPr lang="en-US"/>
        </a:p>
      </dgm:t>
    </dgm:pt>
    <dgm:pt modelId="{438271F7-0236-D043-BEF0-6191E5C5996C}">
      <dgm:prSet/>
      <dgm:spPr/>
      <dgm:t>
        <a:bodyPr/>
        <a:lstStyle/>
        <a:p>
          <a:pPr marL="0" indent="1770063"/>
          <a:r>
            <a:rPr lang="en-NZ" dirty="0"/>
            <a:t>  different data encoding schemes are used by different devices</a:t>
          </a:r>
        </a:p>
      </dgm:t>
    </dgm:pt>
    <dgm:pt modelId="{CB3EE04E-1709-824F-A842-F5608FB1E913}" type="parTrans" cxnId="{2A0059D7-9FD6-6E4C-A72A-D5E03635E9E7}">
      <dgm:prSet/>
      <dgm:spPr/>
      <dgm:t>
        <a:bodyPr/>
        <a:lstStyle/>
        <a:p>
          <a:endParaRPr lang="en-US"/>
        </a:p>
      </dgm:t>
    </dgm:pt>
    <dgm:pt modelId="{C52A4494-E629-3B43-AA25-C0410C8736D5}" type="sibTrans" cxnId="{2A0059D7-9FD6-6E4C-A72A-D5E03635E9E7}">
      <dgm:prSet/>
      <dgm:spPr/>
      <dgm:t>
        <a:bodyPr/>
        <a:lstStyle/>
        <a:p>
          <a:endParaRPr lang="en-US"/>
        </a:p>
      </dgm:t>
    </dgm:pt>
    <dgm:pt modelId="{DCF3D23A-4E61-864A-9A13-21C6263AC075}">
      <dgm:prSet/>
      <dgm:spPr>
        <a:solidFill>
          <a:srgbClr val="660066"/>
        </a:solidFill>
      </dgm:spPr>
      <dgm:t>
        <a:bodyPr/>
        <a:lstStyle/>
        <a:p>
          <a:r>
            <a:rPr lang="en-NZ" i="1" dirty="0"/>
            <a:t>Error Conditions</a:t>
          </a:r>
        </a:p>
      </dgm:t>
    </dgm:pt>
    <dgm:pt modelId="{D248430D-B964-F24C-BFF8-173537E44D94}" type="parTrans" cxnId="{6D859051-0E01-514B-AA88-2D5E7D9C4142}">
      <dgm:prSet/>
      <dgm:spPr/>
      <dgm:t>
        <a:bodyPr/>
        <a:lstStyle/>
        <a:p>
          <a:endParaRPr lang="en-US"/>
        </a:p>
      </dgm:t>
    </dgm:pt>
    <dgm:pt modelId="{EF21B9FC-B403-BC4A-B757-17A083800AF6}" type="sibTrans" cxnId="{6D859051-0E01-514B-AA88-2D5E7D9C4142}">
      <dgm:prSet/>
      <dgm:spPr/>
      <dgm:t>
        <a:bodyPr/>
        <a:lstStyle/>
        <a:p>
          <a:endParaRPr lang="en-US"/>
        </a:p>
      </dgm:t>
    </dgm:pt>
    <dgm:pt modelId="{3428AA22-593F-B44D-A3A1-83F5557952BD}">
      <dgm:prSet/>
      <dgm:spPr/>
      <dgm:t>
        <a:bodyPr/>
        <a:lstStyle/>
        <a:p>
          <a:pPr marL="0" indent="2347913"/>
          <a:r>
            <a:rPr lang="en-NZ" dirty="0"/>
            <a:t> the nature of errors, the way in which they are reported, their consequences, and the 					available range of responses  differs from one device to another</a:t>
          </a:r>
        </a:p>
      </dgm:t>
    </dgm:pt>
    <dgm:pt modelId="{0EBB960A-1086-3242-8252-44CD423FDCB4}" type="parTrans" cxnId="{4B48EE5B-8BB1-F246-A1DE-80C49ED9880F}">
      <dgm:prSet/>
      <dgm:spPr/>
      <dgm:t>
        <a:bodyPr/>
        <a:lstStyle/>
        <a:p>
          <a:endParaRPr lang="en-US"/>
        </a:p>
      </dgm:t>
    </dgm:pt>
    <dgm:pt modelId="{F45611A2-A743-5448-BC07-D9CA28F1614B}" type="sibTrans" cxnId="{4B48EE5B-8BB1-F246-A1DE-80C49ED9880F}">
      <dgm:prSet/>
      <dgm:spPr/>
      <dgm:t>
        <a:bodyPr/>
        <a:lstStyle/>
        <a:p>
          <a:endParaRPr lang="en-US"/>
        </a:p>
      </dgm:t>
    </dgm:pt>
    <dgm:pt modelId="{186FDE54-AE10-1C43-B1E3-ACCA86752D3C}" type="pres">
      <dgm:prSet presAssocID="{FF8BA960-BEFB-C746-A5D5-5F249C882C2D}" presName="linear" presStyleCnt="0">
        <dgm:presLayoutVars>
          <dgm:animLvl val="lvl"/>
          <dgm:resizeHandles val="exact"/>
        </dgm:presLayoutVars>
      </dgm:prSet>
      <dgm:spPr/>
    </dgm:pt>
    <dgm:pt modelId="{C91697AA-6F2E-7449-90DE-FB96F58E7434}" type="pres">
      <dgm:prSet presAssocID="{86396F84-566A-D845-B0DD-1BCBE90FF02A}" presName="parentText" presStyleLbl="node1" presStyleIdx="0" presStyleCnt="6" custScaleX="17757" custLinFactNeighborX="-39252" custLinFactNeighborY="3857">
        <dgm:presLayoutVars>
          <dgm:chMax val="0"/>
          <dgm:bulletEnabled val="1"/>
        </dgm:presLayoutVars>
      </dgm:prSet>
      <dgm:spPr/>
    </dgm:pt>
    <dgm:pt modelId="{B00DCD4E-F410-434E-81C9-BE9769CEE00B}" type="pres">
      <dgm:prSet presAssocID="{86396F84-566A-D845-B0DD-1BCBE90FF02A}" presName="childText" presStyleLbl="revTx" presStyleIdx="0" presStyleCnt="6">
        <dgm:presLayoutVars>
          <dgm:bulletEnabled val="1"/>
        </dgm:presLayoutVars>
      </dgm:prSet>
      <dgm:spPr/>
    </dgm:pt>
    <dgm:pt modelId="{C2A04FB9-B6AD-414E-BE4E-036609EBCAEA}" type="pres">
      <dgm:prSet presAssocID="{66052A6D-8A96-7842-AD6D-3449E8E81A31}" presName="parentText" presStyleLbl="node1" presStyleIdx="1" presStyleCnt="6" custScaleX="15888" custLinFactNeighborX="-34579" custLinFactNeighborY="-10907">
        <dgm:presLayoutVars>
          <dgm:chMax val="0"/>
          <dgm:bulletEnabled val="1"/>
        </dgm:presLayoutVars>
      </dgm:prSet>
      <dgm:spPr/>
    </dgm:pt>
    <dgm:pt modelId="{2E251410-9931-0D4F-A823-A02A504030FD}" type="pres">
      <dgm:prSet presAssocID="{66052A6D-8A96-7842-AD6D-3449E8E81A31}" presName="childText" presStyleLbl="revTx" presStyleIdx="1" presStyleCnt="6">
        <dgm:presLayoutVars>
          <dgm:bulletEnabled val="1"/>
        </dgm:presLayoutVars>
      </dgm:prSet>
      <dgm:spPr/>
    </dgm:pt>
    <dgm:pt modelId="{D093E668-DD04-3B4D-931D-746998A4E52F}" type="pres">
      <dgm:prSet presAssocID="{82594DB4-688B-FB4A-8C60-0CAEBA8B2ADC}" presName="parentText" presStyleLbl="node1" presStyleIdx="2" presStyleCnt="6" custScaleX="25234" custLinFactNeighborX="-24299" custLinFactNeighborY="3087">
        <dgm:presLayoutVars>
          <dgm:chMax val="0"/>
          <dgm:bulletEnabled val="1"/>
        </dgm:presLayoutVars>
      </dgm:prSet>
      <dgm:spPr/>
    </dgm:pt>
    <dgm:pt modelId="{0903CA08-4097-3E40-B231-92CC74ADA7F2}" type="pres">
      <dgm:prSet presAssocID="{82594DB4-688B-FB4A-8C60-0CAEBA8B2ADC}" presName="childText" presStyleLbl="revTx" presStyleIdx="2" presStyleCnt="6">
        <dgm:presLayoutVars>
          <dgm:bulletEnabled val="1"/>
        </dgm:presLayoutVars>
      </dgm:prSet>
      <dgm:spPr/>
    </dgm:pt>
    <dgm:pt modelId="{BC5654AB-8C77-7844-9D3C-37FD22A60A54}" type="pres">
      <dgm:prSet presAssocID="{49B81AD8-1E1F-7D49-B975-E49BE4C0D952}" presName="parentText" presStyleLbl="node1" presStyleIdx="3" presStyleCnt="6" custScaleX="19626" custLinFactNeighborX="-21495" custLinFactNeighborY="17082">
        <dgm:presLayoutVars>
          <dgm:chMax val="0"/>
          <dgm:bulletEnabled val="1"/>
        </dgm:presLayoutVars>
      </dgm:prSet>
      <dgm:spPr/>
    </dgm:pt>
    <dgm:pt modelId="{2B26FD62-7445-5F49-9D41-A2A34E8F58FA}" type="pres">
      <dgm:prSet presAssocID="{49B81AD8-1E1F-7D49-B975-E49BE4C0D952}" presName="childText" presStyleLbl="revTx" presStyleIdx="3" presStyleCnt="6">
        <dgm:presLayoutVars>
          <dgm:bulletEnabled val="1"/>
        </dgm:presLayoutVars>
      </dgm:prSet>
      <dgm:spPr/>
    </dgm:pt>
    <dgm:pt modelId="{46FDD6D5-7C88-6847-90B3-A3694F6BC502}" type="pres">
      <dgm:prSet presAssocID="{02F18109-C4A5-4748-953A-CDD1B970AEEE}" presName="parentText" presStyleLbl="node1" presStyleIdx="4" presStyleCnt="6" custScaleX="23365" custLinFactNeighborX="-14953" custLinFactNeighborY="2317">
        <dgm:presLayoutVars>
          <dgm:chMax val="0"/>
          <dgm:bulletEnabled val="1"/>
        </dgm:presLayoutVars>
      </dgm:prSet>
      <dgm:spPr/>
    </dgm:pt>
    <dgm:pt modelId="{E194FA65-83D6-0042-B65F-7B75D5749631}" type="pres">
      <dgm:prSet presAssocID="{02F18109-C4A5-4748-953A-CDD1B970AEEE}" presName="childText" presStyleLbl="revTx" presStyleIdx="4" presStyleCnt="6">
        <dgm:presLayoutVars>
          <dgm:bulletEnabled val="1"/>
        </dgm:presLayoutVars>
      </dgm:prSet>
      <dgm:spPr/>
    </dgm:pt>
    <dgm:pt modelId="{33BF4BB8-A9E3-2441-9D55-C166CA20B489}" type="pres">
      <dgm:prSet presAssocID="{DCF3D23A-4E61-864A-9A13-21C6263AC075}" presName="parentText" presStyleLbl="node1" presStyleIdx="5" presStyleCnt="6" custScaleX="19626" custLinFactNeighborX="-10280" custLinFactNeighborY="-8659">
        <dgm:presLayoutVars>
          <dgm:chMax val="0"/>
          <dgm:bulletEnabled val="1"/>
        </dgm:presLayoutVars>
      </dgm:prSet>
      <dgm:spPr/>
    </dgm:pt>
    <dgm:pt modelId="{063AD9DF-920B-0E41-89B9-97DC3E392F3B}" type="pres">
      <dgm:prSet presAssocID="{DCF3D23A-4E61-864A-9A13-21C6263AC075}" presName="childText" presStyleLbl="revTx" presStyleIdx="5" presStyleCnt="6">
        <dgm:presLayoutVars>
          <dgm:bulletEnabled val="1"/>
        </dgm:presLayoutVars>
      </dgm:prSet>
      <dgm:spPr/>
    </dgm:pt>
  </dgm:ptLst>
  <dgm:cxnLst>
    <dgm:cxn modelId="{6F756916-04BF-FF42-81CF-34DE99446517}" type="presOf" srcId="{3428AA22-593F-B44D-A3A1-83F5557952BD}" destId="{063AD9DF-920B-0E41-89B9-97DC3E392F3B}" srcOrd="0" destOrd="0" presId="urn:microsoft.com/office/officeart/2005/8/layout/vList2"/>
    <dgm:cxn modelId="{D459BE16-3F1B-3C43-8398-C118EF0602E3}" type="presOf" srcId="{7D75AE8C-554D-F445-ACDE-E84D4ED8E9BD}" destId="{B00DCD4E-F410-434E-81C9-BE9769CEE00B}" srcOrd="0" destOrd="0" presId="urn:microsoft.com/office/officeart/2005/8/layout/vList2"/>
    <dgm:cxn modelId="{4D2A9F31-3FB4-5747-9813-C009E4F1C2C5}" type="presOf" srcId="{66052A6D-8A96-7842-AD6D-3449E8E81A31}" destId="{C2A04FB9-B6AD-414E-BE4E-036609EBCAEA}" srcOrd="0" destOrd="0" presId="urn:microsoft.com/office/officeart/2005/8/layout/vList2"/>
    <dgm:cxn modelId="{4FF86F33-FD69-2648-B14B-002EEB130CAE}" srcId="{FF8BA960-BEFB-C746-A5D5-5F249C882C2D}" destId="{86396F84-566A-D845-B0DD-1BCBE90FF02A}" srcOrd="0" destOrd="0" parTransId="{3E021B1E-D991-724A-8330-99B807D8033E}" sibTransId="{BA763D3F-6D97-7944-92E1-B05AD874774C}"/>
    <dgm:cxn modelId="{D4886F37-270E-8B43-9C92-D433B16D05CA}" srcId="{FF8BA960-BEFB-C746-A5D5-5F249C882C2D}" destId="{82594DB4-688B-FB4A-8C60-0CAEBA8B2ADC}" srcOrd="2" destOrd="0" parTransId="{E779F855-1F36-3440-B227-E5E2E3680554}" sibTransId="{EBD97AB5-20E0-C543-853F-2C5984CE54AA}"/>
    <dgm:cxn modelId="{4B48EE5B-8BB1-F246-A1DE-80C49ED9880F}" srcId="{DCF3D23A-4E61-864A-9A13-21C6263AC075}" destId="{3428AA22-593F-B44D-A3A1-83F5557952BD}" srcOrd="0" destOrd="0" parTransId="{0EBB960A-1086-3242-8252-44CD423FDCB4}" sibTransId="{F45611A2-A743-5448-BC07-D9CA28F1614B}"/>
    <dgm:cxn modelId="{2B500D41-3A00-134E-9CA9-A75BED337B39}" srcId="{FF8BA960-BEFB-C746-A5D5-5F249C882C2D}" destId="{66052A6D-8A96-7842-AD6D-3449E8E81A31}" srcOrd="1" destOrd="0" parTransId="{29D5FBE9-83BF-C14C-8238-9D74130A62F3}" sibTransId="{AAA56561-F6FA-F343-AE53-43BE969F5BDA}"/>
    <dgm:cxn modelId="{48A13C48-E82B-2540-9610-9AF685B012C9}" type="presOf" srcId="{82594DB4-688B-FB4A-8C60-0CAEBA8B2ADC}" destId="{D093E668-DD04-3B4D-931D-746998A4E52F}" srcOrd="0" destOrd="0" presId="urn:microsoft.com/office/officeart/2005/8/layout/vList2"/>
    <dgm:cxn modelId="{5F9B8A6C-B9AB-AE44-95D5-F0ADDA2A5D89}" type="presOf" srcId="{D4E7D757-3F16-2D48-B7D3-6685B95EAD51}" destId="{0903CA08-4097-3E40-B231-92CC74ADA7F2}" srcOrd="0" destOrd="0" presId="urn:microsoft.com/office/officeart/2005/8/layout/vList2"/>
    <dgm:cxn modelId="{6D859051-0E01-514B-AA88-2D5E7D9C4142}" srcId="{FF8BA960-BEFB-C746-A5D5-5F249C882C2D}" destId="{DCF3D23A-4E61-864A-9A13-21C6263AC075}" srcOrd="5" destOrd="0" parTransId="{D248430D-B964-F24C-BFF8-173537E44D94}" sibTransId="{EF21B9FC-B403-BC4A-B757-17A083800AF6}"/>
    <dgm:cxn modelId="{0BD77252-DDE0-E54E-924A-F68D65D8366C}" type="presOf" srcId="{02F18109-C4A5-4748-953A-CDD1B970AEEE}" destId="{46FDD6D5-7C88-6847-90B3-A3694F6BC502}" srcOrd="0" destOrd="0" presId="urn:microsoft.com/office/officeart/2005/8/layout/vList2"/>
    <dgm:cxn modelId="{57F81773-9562-6442-A4C2-57EAD71F7A74}" srcId="{49B81AD8-1E1F-7D49-B975-E49BE4C0D952}" destId="{6D79366A-E3B2-6248-ABC8-44E8B26DD02D}" srcOrd="0" destOrd="0" parTransId="{E10DA35A-D379-344F-BD13-3D0AE69BA9E3}" sibTransId="{B6BF6CDF-8407-CE45-A4DA-BAF99E997F22}"/>
    <dgm:cxn modelId="{E4788B57-1053-8442-8F8C-99693B46F486}" srcId="{86396F84-566A-D845-B0DD-1BCBE90FF02A}" destId="{7D75AE8C-554D-F445-ACDE-E84D4ED8E9BD}" srcOrd="0" destOrd="0" parTransId="{1248E283-DF9E-BD44-86AA-7BA28211F8E3}" sibTransId="{2D877A58-3376-4A46-9C1B-D64C3FFA36DD}"/>
    <dgm:cxn modelId="{0F4D1AA7-9729-2149-9112-C1BCAFE47713}" type="presOf" srcId="{FF8BA960-BEFB-C746-A5D5-5F249C882C2D}" destId="{186FDE54-AE10-1C43-B1E3-ACCA86752D3C}" srcOrd="0" destOrd="0" presId="urn:microsoft.com/office/officeart/2005/8/layout/vList2"/>
    <dgm:cxn modelId="{026B85AA-1425-7C4C-B1FA-18CA55464025}" type="presOf" srcId="{86396F84-566A-D845-B0DD-1BCBE90FF02A}" destId="{C91697AA-6F2E-7449-90DE-FB96F58E7434}" srcOrd="0" destOrd="0" presId="urn:microsoft.com/office/officeart/2005/8/layout/vList2"/>
    <dgm:cxn modelId="{F8A09EAB-1BE7-2148-BCD8-5DA3A7AE05BE}" srcId="{82594DB4-688B-FB4A-8C60-0CAEBA8B2ADC}" destId="{D4E7D757-3F16-2D48-B7D3-6685B95EAD51}" srcOrd="0" destOrd="0" parTransId="{A951A92D-1DFE-9640-A5E7-9394723DE6A1}" sibTransId="{25F77210-B08A-514B-9F0B-34F74BCA0D60}"/>
    <dgm:cxn modelId="{B332E9AC-B37A-F74F-A339-AE0E725BC7E7}" srcId="{FF8BA960-BEFB-C746-A5D5-5F249C882C2D}" destId="{02F18109-C4A5-4748-953A-CDD1B970AEEE}" srcOrd="4" destOrd="0" parTransId="{C5B7C849-7308-A543-9C95-E3B8C1FD82A1}" sibTransId="{12F577A5-6F45-1042-916C-4EDAFCDB6B3D}"/>
    <dgm:cxn modelId="{DB32C3B8-A165-D545-8A05-4F6BC53529D0}" type="presOf" srcId="{6D79366A-E3B2-6248-ABC8-44E8B26DD02D}" destId="{2B26FD62-7445-5F49-9D41-A2A34E8F58FA}" srcOrd="0" destOrd="0" presId="urn:microsoft.com/office/officeart/2005/8/layout/vList2"/>
    <dgm:cxn modelId="{690C92C5-6668-5E45-AF32-FECE2827CB2A}" srcId="{FF8BA960-BEFB-C746-A5D5-5F249C882C2D}" destId="{49B81AD8-1E1F-7D49-B975-E49BE4C0D952}" srcOrd="3" destOrd="0" parTransId="{A253DD59-B0FB-A843-8640-92378E35B6B5}" sibTransId="{17122C77-C1A4-3F4C-8D60-FF2C723E84F0}"/>
    <dgm:cxn modelId="{043C24CB-DE1C-E747-8244-03A6618A743B}" type="presOf" srcId="{DCF3D23A-4E61-864A-9A13-21C6263AC075}" destId="{33BF4BB8-A9E3-2441-9D55-C166CA20B489}" srcOrd="0" destOrd="0" presId="urn:microsoft.com/office/officeart/2005/8/layout/vList2"/>
    <dgm:cxn modelId="{5786DFD0-EEB4-1546-9BD5-DBAAC5569B2D}" srcId="{66052A6D-8A96-7842-AD6D-3449E8E81A31}" destId="{638D3B16-1FBC-6A48-90BF-28B0491A0AD3}" srcOrd="0" destOrd="0" parTransId="{913F298B-06FE-DA4B-B785-721EA24F8978}" sibTransId="{A058525F-E1EF-7645-9498-03B002CA86EB}"/>
    <dgm:cxn modelId="{2A0059D7-9FD6-6E4C-A72A-D5E03635E9E7}" srcId="{02F18109-C4A5-4748-953A-CDD1B970AEEE}" destId="{438271F7-0236-D043-BEF0-6191E5C5996C}" srcOrd="0" destOrd="0" parTransId="{CB3EE04E-1709-824F-A842-F5608FB1E913}" sibTransId="{C52A4494-E629-3B43-AA25-C0410C8736D5}"/>
    <dgm:cxn modelId="{7E271AE5-8965-E24B-961C-2FBBE0BB3A21}" type="presOf" srcId="{49B81AD8-1E1F-7D49-B975-E49BE4C0D952}" destId="{BC5654AB-8C77-7844-9D3C-37FD22A60A54}" srcOrd="0" destOrd="0" presId="urn:microsoft.com/office/officeart/2005/8/layout/vList2"/>
    <dgm:cxn modelId="{2EF4E5E5-F532-DF47-9F62-909E6C247F14}" type="presOf" srcId="{638D3B16-1FBC-6A48-90BF-28B0491A0AD3}" destId="{2E251410-9931-0D4F-A823-A02A504030FD}" srcOrd="0" destOrd="0" presId="urn:microsoft.com/office/officeart/2005/8/layout/vList2"/>
    <dgm:cxn modelId="{A4F17AF5-485D-F142-B33A-580512826EF7}" type="presOf" srcId="{438271F7-0236-D043-BEF0-6191E5C5996C}" destId="{E194FA65-83D6-0042-B65F-7B75D5749631}" srcOrd="0" destOrd="0" presId="urn:microsoft.com/office/officeart/2005/8/layout/vList2"/>
    <dgm:cxn modelId="{EBAD59FC-7611-D748-BB94-4040B54F3370}" type="presParOf" srcId="{186FDE54-AE10-1C43-B1E3-ACCA86752D3C}" destId="{C91697AA-6F2E-7449-90DE-FB96F58E7434}" srcOrd="0" destOrd="0" presId="urn:microsoft.com/office/officeart/2005/8/layout/vList2"/>
    <dgm:cxn modelId="{984732E6-039E-C841-8592-D1FED07D309B}" type="presParOf" srcId="{186FDE54-AE10-1C43-B1E3-ACCA86752D3C}" destId="{B00DCD4E-F410-434E-81C9-BE9769CEE00B}" srcOrd="1" destOrd="0" presId="urn:microsoft.com/office/officeart/2005/8/layout/vList2"/>
    <dgm:cxn modelId="{3DCB0F49-49DD-CB46-A696-62E411EB3C9B}" type="presParOf" srcId="{186FDE54-AE10-1C43-B1E3-ACCA86752D3C}" destId="{C2A04FB9-B6AD-414E-BE4E-036609EBCAEA}" srcOrd="2" destOrd="0" presId="urn:microsoft.com/office/officeart/2005/8/layout/vList2"/>
    <dgm:cxn modelId="{B5B9B88E-9514-A946-9149-8151D2BF9C54}" type="presParOf" srcId="{186FDE54-AE10-1C43-B1E3-ACCA86752D3C}" destId="{2E251410-9931-0D4F-A823-A02A504030FD}" srcOrd="3" destOrd="0" presId="urn:microsoft.com/office/officeart/2005/8/layout/vList2"/>
    <dgm:cxn modelId="{C045A115-20DF-9943-B627-5403D85242CC}" type="presParOf" srcId="{186FDE54-AE10-1C43-B1E3-ACCA86752D3C}" destId="{D093E668-DD04-3B4D-931D-746998A4E52F}" srcOrd="4" destOrd="0" presId="urn:microsoft.com/office/officeart/2005/8/layout/vList2"/>
    <dgm:cxn modelId="{31128C77-2084-1445-983C-3F3D106E40E1}" type="presParOf" srcId="{186FDE54-AE10-1C43-B1E3-ACCA86752D3C}" destId="{0903CA08-4097-3E40-B231-92CC74ADA7F2}" srcOrd="5" destOrd="0" presId="urn:microsoft.com/office/officeart/2005/8/layout/vList2"/>
    <dgm:cxn modelId="{77B80B6E-0927-FF43-9C32-EC32C79B3190}" type="presParOf" srcId="{186FDE54-AE10-1C43-B1E3-ACCA86752D3C}" destId="{BC5654AB-8C77-7844-9D3C-37FD22A60A54}" srcOrd="6" destOrd="0" presId="urn:microsoft.com/office/officeart/2005/8/layout/vList2"/>
    <dgm:cxn modelId="{6D6343D4-8438-AA45-A03D-197339A8830A}" type="presParOf" srcId="{186FDE54-AE10-1C43-B1E3-ACCA86752D3C}" destId="{2B26FD62-7445-5F49-9D41-A2A34E8F58FA}" srcOrd="7" destOrd="0" presId="urn:microsoft.com/office/officeart/2005/8/layout/vList2"/>
    <dgm:cxn modelId="{568E7F61-1878-5B4E-9565-65E14DBE0350}" type="presParOf" srcId="{186FDE54-AE10-1C43-B1E3-ACCA86752D3C}" destId="{46FDD6D5-7C88-6847-90B3-A3694F6BC502}" srcOrd="8" destOrd="0" presId="urn:microsoft.com/office/officeart/2005/8/layout/vList2"/>
    <dgm:cxn modelId="{0FF2C57C-200C-924A-99F9-1EB3774DEB37}" type="presParOf" srcId="{186FDE54-AE10-1C43-B1E3-ACCA86752D3C}" destId="{E194FA65-83D6-0042-B65F-7B75D5749631}" srcOrd="9" destOrd="0" presId="urn:microsoft.com/office/officeart/2005/8/layout/vList2"/>
    <dgm:cxn modelId="{0581C893-8D0A-034A-A7A2-43E5FAAF3326}" type="presParOf" srcId="{186FDE54-AE10-1C43-B1E3-ACCA86752D3C}" destId="{33BF4BB8-A9E3-2441-9D55-C166CA20B489}" srcOrd="10" destOrd="0" presId="urn:microsoft.com/office/officeart/2005/8/layout/vList2"/>
    <dgm:cxn modelId="{709AC1CF-7062-C245-BBCD-A3F8DAC644B8}" type="presParOf" srcId="{186FDE54-AE10-1C43-B1E3-ACCA86752D3C}" destId="{063AD9DF-920B-0E41-89B9-97DC3E392F3B}"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FA3B2-6D52-DC44-A5AD-B6E115A8601D}" type="doc">
      <dgm:prSet loTypeId="urn:microsoft.com/office/officeart/2005/8/layout/chevron2" loCatId="process" qsTypeId="urn:microsoft.com/office/officeart/2005/8/quickstyle/simple4" qsCatId="simple" csTypeId="urn:microsoft.com/office/officeart/2005/8/colors/accent1_2#14" csCatId="accent1" phldr="1"/>
      <dgm:spPr/>
      <dgm:t>
        <a:bodyPr/>
        <a:lstStyle/>
        <a:p>
          <a:endParaRPr lang="en-US"/>
        </a:p>
      </dgm:t>
    </dgm:pt>
    <dgm:pt modelId="{1F70A5AC-E1A2-E84F-9B78-09648FBA817B}">
      <dgm:prSet phldrT="[Text]"/>
      <dgm:spPr>
        <a:solidFill>
          <a:srgbClr val="660066"/>
        </a:solidFill>
        <a:effectLst/>
      </dgm:spPr>
      <dgm:t>
        <a:bodyPr/>
        <a:lstStyle/>
        <a:p>
          <a:r>
            <a:rPr lang="en-US" dirty="0"/>
            <a:t>1</a:t>
          </a:r>
        </a:p>
      </dgm:t>
    </dgm:pt>
    <dgm:pt modelId="{F79BB8F8-4505-1B4B-A274-AF3463C538F7}" type="parTrans" cxnId="{6E4AC3B0-FD0E-5F4A-9EED-0967FCAB515E}">
      <dgm:prSet/>
      <dgm:spPr/>
      <dgm:t>
        <a:bodyPr/>
        <a:lstStyle/>
        <a:p>
          <a:endParaRPr lang="en-US"/>
        </a:p>
      </dgm:t>
    </dgm:pt>
    <dgm:pt modelId="{50305EE2-346B-8B43-AE75-DE38E5DCE732}" type="sibTrans" cxnId="{6E4AC3B0-FD0E-5F4A-9EED-0967FCAB515E}">
      <dgm:prSet/>
      <dgm:spPr/>
      <dgm:t>
        <a:bodyPr/>
        <a:lstStyle/>
        <a:p>
          <a:endParaRPr lang="en-US"/>
        </a:p>
      </dgm:t>
    </dgm:pt>
    <dgm:pt modelId="{207E307B-42F2-A145-8DC0-68A7D1E9017F}">
      <dgm:prSet phldrT="[Text]"/>
      <dgm:spPr/>
      <dgm:t>
        <a:bodyPr/>
        <a:lstStyle/>
        <a:p>
          <a:r>
            <a:rPr lang="en-US" dirty="0"/>
            <a:t>Processor directly controls a peripheral device</a:t>
          </a:r>
        </a:p>
      </dgm:t>
    </dgm:pt>
    <dgm:pt modelId="{F4ADC43B-DEAC-5147-8DE5-1F89B9A66C8C}" type="parTrans" cxnId="{20A40074-D8F4-0944-B542-6A73088A00BB}">
      <dgm:prSet/>
      <dgm:spPr/>
      <dgm:t>
        <a:bodyPr/>
        <a:lstStyle/>
        <a:p>
          <a:endParaRPr lang="en-US"/>
        </a:p>
      </dgm:t>
    </dgm:pt>
    <dgm:pt modelId="{8B29CB4F-BCB5-3B44-A285-694A2054A1F0}" type="sibTrans" cxnId="{20A40074-D8F4-0944-B542-6A73088A00BB}">
      <dgm:prSet/>
      <dgm:spPr/>
      <dgm:t>
        <a:bodyPr/>
        <a:lstStyle/>
        <a:p>
          <a:endParaRPr lang="en-US"/>
        </a:p>
      </dgm:t>
    </dgm:pt>
    <dgm:pt modelId="{59C90634-E420-6A44-BD4B-32353F748D47}">
      <dgm:prSet phldrT="[Text]"/>
      <dgm:spPr>
        <a:solidFill>
          <a:srgbClr val="660066"/>
        </a:solidFill>
      </dgm:spPr>
      <dgm:t>
        <a:bodyPr/>
        <a:lstStyle/>
        <a:p>
          <a:r>
            <a:rPr lang="en-US" dirty="0"/>
            <a:t>2</a:t>
          </a:r>
        </a:p>
      </dgm:t>
    </dgm:pt>
    <dgm:pt modelId="{F28545FF-9095-B944-8998-2D12EDA2ADE6}" type="parTrans" cxnId="{A417149C-39DB-DB44-825E-66BCB244CAB0}">
      <dgm:prSet/>
      <dgm:spPr/>
      <dgm:t>
        <a:bodyPr/>
        <a:lstStyle/>
        <a:p>
          <a:endParaRPr lang="en-US"/>
        </a:p>
      </dgm:t>
    </dgm:pt>
    <dgm:pt modelId="{BB8DD86F-16FE-6847-8DAC-8E00C272C85F}" type="sibTrans" cxnId="{A417149C-39DB-DB44-825E-66BCB244CAB0}">
      <dgm:prSet/>
      <dgm:spPr/>
      <dgm:t>
        <a:bodyPr/>
        <a:lstStyle/>
        <a:p>
          <a:endParaRPr lang="en-US"/>
        </a:p>
      </dgm:t>
    </dgm:pt>
    <dgm:pt modelId="{E6A6BE98-2A3F-0744-BE2B-91A73B77DEA7}">
      <dgm:prSet/>
      <dgm:spPr/>
      <dgm:t>
        <a:bodyPr/>
        <a:lstStyle/>
        <a:p>
          <a:r>
            <a:rPr lang="en-US" dirty="0"/>
            <a:t>A controller or I/O module is added</a:t>
          </a:r>
        </a:p>
      </dgm:t>
    </dgm:pt>
    <dgm:pt modelId="{48861BB3-7D5C-4049-8D1D-CFA515F2A260}" type="parTrans" cxnId="{C1997A90-D6D9-3148-93C5-FC33E55028C6}">
      <dgm:prSet/>
      <dgm:spPr/>
      <dgm:t>
        <a:bodyPr/>
        <a:lstStyle/>
        <a:p>
          <a:endParaRPr lang="en-US"/>
        </a:p>
      </dgm:t>
    </dgm:pt>
    <dgm:pt modelId="{934044F4-FC51-464F-ADBF-65B5C8BCE400}" type="sibTrans" cxnId="{C1997A90-D6D9-3148-93C5-FC33E55028C6}">
      <dgm:prSet/>
      <dgm:spPr/>
      <dgm:t>
        <a:bodyPr/>
        <a:lstStyle/>
        <a:p>
          <a:endParaRPr lang="en-US"/>
        </a:p>
      </dgm:t>
    </dgm:pt>
    <dgm:pt modelId="{D0892E65-48A0-1F44-A29D-C0DF29120945}">
      <dgm:prSet phldrT="[Text]"/>
      <dgm:spPr>
        <a:solidFill>
          <a:srgbClr val="660066"/>
        </a:solidFill>
      </dgm:spPr>
      <dgm:t>
        <a:bodyPr/>
        <a:lstStyle/>
        <a:p>
          <a:r>
            <a:rPr lang="en-US" dirty="0"/>
            <a:t>3</a:t>
          </a:r>
        </a:p>
      </dgm:t>
    </dgm:pt>
    <dgm:pt modelId="{0EFD0567-D1AB-6441-917B-9A2DDA2846BA}" type="parTrans" cxnId="{A00D513D-7D08-5247-99D4-EE4F15EC42FF}">
      <dgm:prSet/>
      <dgm:spPr/>
      <dgm:t>
        <a:bodyPr/>
        <a:lstStyle/>
        <a:p>
          <a:endParaRPr lang="en-US"/>
        </a:p>
      </dgm:t>
    </dgm:pt>
    <dgm:pt modelId="{7BF765B0-B537-0946-B97D-A7F0C69F6F7F}" type="sibTrans" cxnId="{A00D513D-7D08-5247-99D4-EE4F15EC42FF}">
      <dgm:prSet/>
      <dgm:spPr/>
      <dgm:t>
        <a:bodyPr/>
        <a:lstStyle/>
        <a:p>
          <a:endParaRPr lang="en-US"/>
        </a:p>
      </dgm:t>
    </dgm:pt>
    <dgm:pt modelId="{9994D0C5-00A1-B342-B695-8C4460C60ABB}">
      <dgm:prSet/>
      <dgm:spPr/>
      <dgm:t>
        <a:bodyPr/>
        <a:lstStyle/>
        <a:p>
          <a:r>
            <a:rPr lang="en-US" dirty="0"/>
            <a:t>Same configuration as step 2, but now interrupts are employed</a:t>
          </a:r>
        </a:p>
      </dgm:t>
    </dgm:pt>
    <dgm:pt modelId="{F1F70AEB-5966-0643-BD46-9A206F23F13D}" type="parTrans" cxnId="{6FB084B3-8397-AC44-B77C-3E1F4A9BE4F8}">
      <dgm:prSet/>
      <dgm:spPr/>
      <dgm:t>
        <a:bodyPr/>
        <a:lstStyle/>
        <a:p>
          <a:endParaRPr lang="en-US"/>
        </a:p>
      </dgm:t>
    </dgm:pt>
    <dgm:pt modelId="{A3510A84-08FC-1C49-AB1A-87A2F3EE9334}" type="sibTrans" cxnId="{6FB084B3-8397-AC44-B77C-3E1F4A9BE4F8}">
      <dgm:prSet/>
      <dgm:spPr/>
      <dgm:t>
        <a:bodyPr/>
        <a:lstStyle/>
        <a:p>
          <a:endParaRPr lang="en-US"/>
        </a:p>
      </dgm:t>
    </dgm:pt>
    <dgm:pt modelId="{5C4F51DE-D722-BF4D-8A4B-1996E842F829}">
      <dgm:prSet phldrT="[Text]"/>
      <dgm:spPr>
        <a:solidFill>
          <a:srgbClr val="660066"/>
        </a:solidFill>
      </dgm:spPr>
      <dgm:t>
        <a:bodyPr/>
        <a:lstStyle/>
        <a:p>
          <a:r>
            <a:rPr lang="en-US" dirty="0"/>
            <a:t>4</a:t>
          </a:r>
        </a:p>
      </dgm:t>
    </dgm:pt>
    <dgm:pt modelId="{E6501BCD-428E-BB45-B6E5-86170061A120}" type="parTrans" cxnId="{50EB44E8-DFCF-9B43-9B65-6027DC3A3290}">
      <dgm:prSet/>
      <dgm:spPr/>
      <dgm:t>
        <a:bodyPr/>
        <a:lstStyle/>
        <a:p>
          <a:endParaRPr lang="en-US"/>
        </a:p>
      </dgm:t>
    </dgm:pt>
    <dgm:pt modelId="{F8DC900D-A18F-2F4C-A43E-E64436FDF4FE}" type="sibTrans" cxnId="{50EB44E8-DFCF-9B43-9B65-6027DC3A3290}">
      <dgm:prSet/>
      <dgm:spPr/>
      <dgm:t>
        <a:bodyPr/>
        <a:lstStyle/>
        <a:p>
          <a:endParaRPr lang="en-US"/>
        </a:p>
      </dgm:t>
    </dgm:pt>
    <dgm:pt modelId="{0430BDFD-D1E8-BB43-AD97-7F56B06E6B9A}">
      <dgm:prSet phldrT="[Text]"/>
      <dgm:spPr>
        <a:solidFill>
          <a:srgbClr val="660066"/>
        </a:solidFill>
      </dgm:spPr>
      <dgm:t>
        <a:bodyPr/>
        <a:lstStyle/>
        <a:p>
          <a:r>
            <a:rPr lang="en-US" dirty="0"/>
            <a:t>5</a:t>
          </a:r>
        </a:p>
      </dgm:t>
    </dgm:pt>
    <dgm:pt modelId="{026A7355-A6F7-5742-BD8A-346C1A7490D4}" type="parTrans" cxnId="{0FFCC901-A1DF-3644-9EFB-F07FA1D82609}">
      <dgm:prSet/>
      <dgm:spPr/>
      <dgm:t>
        <a:bodyPr/>
        <a:lstStyle/>
        <a:p>
          <a:endParaRPr lang="en-US"/>
        </a:p>
      </dgm:t>
    </dgm:pt>
    <dgm:pt modelId="{BB60C98F-EB6B-904A-AC91-221C1756D386}" type="sibTrans" cxnId="{0FFCC901-A1DF-3644-9EFB-F07FA1D82609}">
      <dgm:prSet/>
      <dgm:spPr/>
      <dgm:t>
        <a:bodyPr/>
        <a:lstStyle/>
        <a:p>
          <a:endParaRPr lang="en-US"/>
        </a:p>
      </dgm:t>
    </dgm:pt>
    <dgm:pt modelId="{E25A9EF6-242B-FF4E-81FD-7F5FD8EB6B2A}">
      <dgm:prSet phldrT="[Text]"/>
      <dgm:spPr>
        <a:solidFill>
          <a:srgbClr val="660066"/>
        </a:solidFill>
      </dgm:spPr>
      <dgm:t>
        <a:bodyPr/>
        <a:lstStyle/>
        <a:p>
          <a:r>
            <a:rPr lang="en-US" dirty="0"/>
            <a:t>6</a:t>
          </a:r>
        </a:p>
      </dgm:t>
    </dgm:pt>
    <dgm:pt modelId="{0EE89D95-4B79-534E-AC72-5C90E52E0A48}" type="parTrans" cxnId="{FF8C1775-8EA8-3D47-8E3C-00F058553808}">
      <dgm:prSet/>
      <dgm:spPr/>
      <dgm:t>
        <a:bodyPr/>
        <a:lstStyle/>
        <a:p>
          <a:endParaRPr lang="en-US"/>
        </a:p>
      </dgm:t>
    </dgm:pt>
    <dgm:pt modelId="{B041C011-82BA-894D-9FD7-7589E12168F6}" type="sibTrans" cxnId="{FF8C1775-8EA8-3D47-8E3C-00F058553808}">
      <dgm:prSet/>
      <dgm:spPr/>
      <dgm:t>
        <a:bodyPr/>
        <a:lstStyle/>
        <a:p>
          <a:endParaRPr lang="en-US"/>
        </a:p>
      </dgm:t>
    </dgm:pt>
    <dgm:pt modelId="{9D76456A-144D-094C-81AE-14C8B652EE2F}">
      <dgm:prSet phldrT="[Text]"/>
      <dgm:spPr/>
      <dgm:t>
        <a:bodyPr/>
        <a:lstStyle/>
        <a:p>
          <a:r>
            <a:rPr lang="en-US" dirty="0"/>
            <a:t>The I/O module is given direct control of memory via DMA</a:t>
          </a:r>
        </a:p>
      </dgm:t>
    </dgm:pt>
    <dgm:pt modelId="{6074BF34-CD63-D443-8A34-F7D5D137D56F}" type="parTrans" cxnId="{D2E98B0D-C652-534D-904B-D2909DFDFECC}">
      <dgm:prSet/>
      <dgm:spPr/>
      <dgm:t>
        <a:bodyPr/>
        <a:lstStyle/>
        <a:p>
          <a:endParaRPr lang="en-US"/>
        </a:p>
      </dgm:t>
    </dgm:pt>
    <dgm:pt modelId="{BA14CC57-9316-D140-B426-D7169CCC2924}" type="sibTrans" cxnId="{D2E98B0D-C652-534D-904B-D2909DFDFECC}">
      <dgm:prSet/>
      <dgm:spPr/>
      <dgm:t>
        <a:bodyPr/>
        <a:lstStyle/>
        <a:p>
          <a:endParaRPr lang="en-US"/>
        </a:p>
      </dgm:t>
    </dgm:pt>
    <dgm:pt modelId="{24B7895E-2647-824B-BA64-A348F60414C0}">
      <dgm:prSet phldrT="[Text]"/>
      <dgm:spPr/>
      <dgm:t>
        <a:bodyPr/>
        <a:lstStyle/>
        <a:p>
          <a:r>
            <a:rPr lang="en-US"/>
            <a:t>The I/O module is enhanced to become a separate processor, with a specialized instruction set tailored for I/O</a:t>
          </a:r>
          <a:endParaRPr lang="en-US" dirty="0"/>
        </a:p>
      </dgm:t>
    </dgm:pt>
    <dgm:pt modelId="{53F7DBAC-79C2-684C-8866-477655E82DBE}" type="parTrans" cxnId="{5FBDF163-BE86-F845-8143-17A05F221F04}">
      <dgm:prSet/>
      <dgm:spPr/>
      <dgm:t>
        <a:bodyPr/>
        <a:lstStyle/>
        <a:p>
          <a:endParaRPr lang="en-US"/>
        </a:p>
      </dgm:t>
    </dgm:pt>
    <dgm:pt modelId="{6A2166D9-6602-C445-A000-1C98C587F460}" type="sibTrans" cxnId="{5FBDF163-BE86-F845-8143-17A05F221F04}">
      <dgm:prSet/>
      <dgm:spPr/>
      <dgm:t>
        <a:bodyPr/>
        <a:lstStyle/>
        <a:p>
          <a:endParaRPr lang="en-US"/>
        </a:p>
      </dgm:t>
    </dgm:pt>
    <dgm:pt modelId="{39F1D106-3D03-7641-BE44-D9107EEFBFC7}">
      <dgm:prSet phldrT="[Text]"/>
      <dgm:spPr/>
      <dgm:t>
        <a:bodyPr/>
        <a:lstStyle/>
        <a:p>
          <a:r>
            <a:rPr lang="en-US" dirty="0"/>
            <a:t>The I/O module has a local memory of its own and is, in fact, a computer in its own right </a:t>
          </a:r>
        </a:p>
      </dgm:t>
    </dgm:pt>
    <dgm:pt modelId="{2D225281-2DBF-C247-B481-B2CAEE1FF9F7}" type="parTrans" cxnId="{4CEA3E6E-228F-6F40-8231-19117F303A8B}">
      <dgm:prSet/>
      <dgm:spPr/>
      <dgm:t>
        <a:bodyPr/>
        <a:lstStyle/>
        <a:p>
          <a:endParaRPr lang="en-US"/>
        </a:p>
      </dgm:t>
    </dgm:pt>
    <dgm:pt modelId="{F1EBE67C-306C-2443-91DC-D8A9F2930D6A}" type="sibTrans" cxnId="{4CEA3E6E-228F-6F40-8231-19117F303A8B}">
      <dgm:prSet/>
      <dgm:spPr/>
      <dgm:t>
        <a:bodyPr/>
        <a:lstStyle/>
        <a:p>
          <a:endParaRPr lang="en-US"/>
        </a:p>
      </dgm:t>
    </dgm:pt>
    <dgm:pt modelId="{7129E848-F243-C342-8A41-6DAF5C3686D4}" type="pres">
      <dgm:prSet presAssocID="{40DFA3B2-6D52-DC44-A5AD-B6E115A8601D}" presName="linearFlow" presStyleCnt="0">
        <dgm:presLayoutVars>
          <dgm:dir/>
          <dgm:animLvl val="lvl"/>
          <dgm:resizeHandles val="exact"/>
        </dgm:presLayoutVars>
      </dgm:prSet>
      <dgm:spPr/>
    </dgm:pt>
    <dgm:pt modelId="{C580D6BE-1CE1-6B40-927B-5535E8363D7A}" type="pres">
      <dgm:prSet presAssocID="{1F70A5AC-E1A2-E84F-9B78-09648FBA817B}" presName="composite" presStyleCnt="0"/>
      <dgm:spPr/>
    </dgm:pt>
    <dgm:pt modelId="{F72602C4-C216-6C47-8283-AB160818DD6A}" type="pres">
      <dgm:prSet presAssocID="{1F70A5AC-E1A2-E84F-9B78-09648FBA817B}" presName="parentText" presStyleLbl="alignNode1" presStyleIdx="0" presStyleCnt="6">
        <dgm:presLayoutVars>
          <dgm:chMax val="1"/>
          <dgm:bulletEnabled val="1"/>
        </dgm:presLayoutVars>
      </dgm:prSet>
      <dgm:spPr/>
    </dgm:pt>
    <dgm:pt modelId="{A06FA7D3-E0A2-9D4D-99F0-2CEB5A2B0ECA}" type="pres">
      <dgm:prSet presAssocID="{1F70A5AC-E1A2-E84F-9B78-09648FBA817B}" presName="descendantText" presStyleLbl="alignAcc1" presStyleIdx="0" presStyleCnt="6">
        <dgm:presLayoutVars>
          <dgm:bulletEnabled val="1"/>
        </dgm:presLayoutVars>
      </dgm:prSet>
      <dgm:spPr/>
    </dgm:pt>
    <dgm:pt modelId="{D09D24FD-D281-DA43-B0E4-549E40CA37B2}" type="pres">
      <dgm:prSet presAssocID="{50305EE2-346B-8B43-AE75-DE38E5DCE732}" presName="sp" presStyleCnt="0"/>
      <dgm:spPr/>
    </dgm:pt>
    <dgm:pt modelId="{B5950E38-D76C-994E-A2A1-9A4916A47133}" type="pres">
      <dgm:prSet presAssocID="{59C90634-E420-6A44-BD4B-32353F748D47}" presName="composite" presStyleCnt="0"/>
      <dgm:spPr/>
    </dgm:pt>
    <dgm:pt modelId="{5209BDB1-F3C2-8441-A1FE-5E6B2A984935}" type="pres">
      <dgm:prSet presAssocID="{59C90634-E420-6A44-BD4B-32353F748D47}" presName="parentText" presStyleLbl="alignNode1" presStyleIdx="1" presStyleCnt="6">
        <dgm:presLayoutVars>
          <dgm:chMax val="1"/>
          <dgm:bulletEnabled val="1"/>
        </dgm:presLayoutVars>
      </dgm:prSet>
      <dgm:spPr/>
    </dgm:pt>
    <dgm:pt modelId="{D5EDDF8F-73EE-174E-8254-F9187BE88D40}" type="pres">
      <dgm:prSet presAssocID="{59C90634-E420-6A44-BD4B-32353F748D47}" presName="descendantText" presStyleLbl="alignAcc1" presStyleIdx="1" presStyleCnt="6">
        <dgm:presLayoutVars>
          <dgm:bulletEnabled val="1"/>
        </dgm:presLayoutVars>
      </dgm:prSet>
      <dgm:spPr/>
    </dgm:pt>
    <dgm:pt modelId="{DEF36E13-D201-4941-A349-397192A35397}" type="pres">
      <dgm:prSet presAssocID="{BB8DD86F-16FE-6847-8DAC-8E00C272C85F}" presName="sp" presStyleCnt="0"/>
      <dgm:spPr/>
    </dgm:pt>
    <dgm:pt modelId="{1C4096A0-7CE6-8F45-97E4-156CB8B3C2EB}" type="pres">
      <dgm:prSet presAssocID="{D0892E65-48A0-1F44-A29D-C0DF29120945}" presName="composite" presStyleCnt="0"/>
      <dgm:spPr/>
    </dgm:pt>
    <dgm:pt modelId="{4D573E90-A77B-1C4B-AA14-24FD3D630B78}" type="pres">
      <dgm:prSet presAssocID="{D0892E65-48A0-1F44-A29D-C0DF29120945}" presName="parentText" presStyleLbl="alignNode1" presStyleIdx="2" presStyleCnt="6">
        <dgm:presLayoutVars>
          <dgm:chMax val="1"/>
          <dgm:bulletEnabled val="1"/>
        </dgm:presLayoutVars>
      </dgm:prSet>
      <dgm:spPr/>
    </dgm:pt>
    <dgm:pt modelId="{E0899923-E638-7742-BB13-3CCAC71E703D}" type="pres">
      <dgm:prSet presAssocID="{D0892E65-48A0-1F44-A29D-C0DF29120945}" presName="descendantText" presStyleLbl="alignAcc1" presStyleIdx="2" presStyleCnt="6">
        <dgm:presLayoutVars>
          <dgm:bulletEnabled val="1"/>
        </dgm:presLayoutVars>
      </dgm:prSet>
      <dgm:spPr/>
    </dgm:pt>
    <dgm:pt modelId="{8ED2448A-29C6-5845-BEBE-C491BFB7960E}" type="pres">
      <dgm:prSet presAssocID="{7BF765B0-B537-0946-B97D-A7F0C69F6F7F}" presName="sp" presStyleCnt="0"/>
      <dgm:spPr/>
    </dgm:pt>
    <dgm:pt modelId="{5301BA5A-2611-A244-9664-F6C8FD04EFD7}" type="pres">
      <dgm:prSet presAssocID="{5C4F51DE-D722-BF4D-8A4B-1996E842F829}" presName="composite" presStyleCnt="0"/>
      <dgm:spPr/>
    </dgm:pt>
    <dgm:pt modelId="{C3C791A1-E3E5-AA4A-B851-26AFED7A959F}" type="pres">
      <dgm:prSet presAssocID="{5C4F51DE-D722-BF4D-8A4B-1996E842F829}" presName="parentText" presStyleLbl="alignNode1" presStyleIdx="3" presStyleCnt="6">
        <dgm:presLayoutVars>
          <dgm:chMax val="1"/>
          <dgm:bulletEnabled val="1"/>
        </dgm:presLayoutVars>
      </dgm:prSet>
      <dgm:spPr/>
    </dgm:pt>
    <dgm:pt modelId="{4CB10E8E-02C7-AA41-8021-2E7FC0C797E4}" type="pres">
      <dgm:prSet presAssocID="{5C4F51DE-D722-BF4D-8A4B-1996E842F829}" presName="descendantText" presStyleLbl="alignAcc1" presStyleIdx="3" presStyleCnt="6">
        <dgm:presLayoutVars>
          <dgm:bulletEnabled val="1"/>
        </dgm:presLayoutVars>
      </dgm:prSet>
      <dgm:spPr/>
    </dgm:pt>
    <dgm:pt modelId="{01FEE50B-9C05-494A-A245-DDC6525DEF8A}" type="pres">
      <dgm:prSet presAssocID="{F8DC900D-A18F-2F4C-A43E-E64436FDF4FE}" presName="sp" presStyleCnt="0"/>
      <dgm:spPr/>
    </dgm:pt>
    <dgm:pt modelId="{B635855B-88A8-794D-929C-1D844E641CFC}" type="pres">
      <dgm:prSet presAssocID="{0430BDFD-D1E8-BB43-AD97-7F56B06E6B9A}" presName="composite" presStyleCnt="0"/>
      <dgm:spPr/>
    </dgm:pt>
    <dgm:pt modelId="{729FEA82-FA47-0A40-BB91-68448BB2BFE8}" type="pres">
      <dgm:prSet presAssocID="{0430BDFD-D1E8-BB43-AD97-7F56B06E6B9A}" presName="parentText" presStyleLbl="alignNode1" presStyleIdx="4" presStyleCnt="6">
        <dgm:presLayoutVars>
          <dgm:chMax val="1"/>
          <dgm:bulletEnabled val="1"/>
        </dgm:presLayoutVars>
      </dgm:prSet>
      <dgm:spPr/>
    </dgm:pt>
    <dgm:pt modelId="{34AF2322-E815-BB4D-BC20-156E3ED243C7}" type="pres">
      <dgm:prSet presAssocID="{0430BDFD-D1E8-BB43-AD97-7F56B06E6B9A}" presName="descendantText" presStyleLbl="alignAcc1" presStyleIdx="4" presStyleCnt="6">
        <dgm:presLayoutVars>
          <dgm:bulletEnabled val="1"/>
        </dgm:presLayoutVars>
      </dgm:prSet>
      <dgm:spPr/>
    </dgm:pt>
    <dgm:pt modelId="{1F26BEEC-B8A4-0847-BBED-6DE5AC3A6A3E}" type="pres">
      <dgm:prSet presAssocID="{BB60C98F-EB6B-904A-AC91-221C1756D386}" presName="sp" presStyleCnt="0"/>
      <dgm:spPr/>
    </dgm:pt>
    <dgm:pt modelId="{B646E6BE-BCD8-294C-AB67-239265BC44C3}" type="pres">
      <dgm:prSet presAssocID="{E25A9EF6-242B-FF4E-81FD-7F5FD8EB6B2A}" presName="composite" presStyleCnt="0"/>
      <dgm:spPr/>
    </dgm:pt>
    <dgm:pt modelId="{7374A26C-9BCF-1F41-B60F-A8419B450B3B}" type="pres">
      <dgm:prSet presAssocID="{E25A9EF6-242B-FF4E-81FD-7F5FD8EB6B2A}" presName="parentText" presStyleLbl="alignNode1" presStyleIdx="5" presStyleCnt="6">
        <dgm:presLayoutVars>
          <dgm:chMax val="1"/>
          <dgm:bulletEnabled val="1"/>
        </dgm:presLayoutVars>
      </dgm:prSet>
      <dgm:spPr/>
    </dgm:pt>
    <dgm:pt modelId="{11BC0513-6087-9642-8927-5AAC9E63AA62}" type="pres">
      <dgm:prSet presAssocID="{E25A9EF6-242B-FF4E-81FD-7F5FD8EB6B2A}" presName="descendantText" presStyleLbl="alignAcc1" presStyleIdx="5" presStyleCnt="6">
        <dgm:presLayoutVars>
          <dgm:bulletEnabled val="1"/>
        </dgm:presLayoutVars>
      </dgm:prSet>
      <dgm:spPr/>
    </dgm:pt>
  </dgm:ptLst>
  <dgm:cxnLst>
    <dgm:cxn modelId="{0FFCC901-A1DF-3644-9EFB-F07FA1D82609}" srcId="{40DFA3B2-6D52-DC44-A5AD-B6E115A8601D}" destId="{0430BDFD-D1E8-BB43-AD97-7F56B06E6B9A}" srcOrd="4" destOrd="0" parTransId="{026A7355-A6F7-5742-BD8A-346C1A7490D4}" sibTransId="{BB60C98F-EB6B-904A-AC91-221C1756D386}"/>
    <dgm:cxn modelId="{B58B000B-12FA-E44D-8344-8AE35D519338}" type="presOf" srcId="{9D76456A-144D-094C-81AE-14C8B652EE2F}" destId="{4CB10E8E-02C7-AA41-8021-2E7FC0C797E4}" srcOrd="0" destOrd="0" presId="urn:microsoft.com/office/officeart/2005/8/layout/chevron2"/>
    <dgm:cxn modelId="{D2E98B0D-C652-534D-904B-D2909DFDFECC}" srcId="{5C4F51DE-D722-BF4D-8A4B-1996E842F829}" destId="{9D76456A-144D-094C-81AE-14C8B652EE2F}" srcOrd="0" destOrd="0" parTransId="{6074BF34-CD63-D443-8A34-F7D5D137D56F}" sibTransId="{BA14CC57-9316-D140-B426-D7169CCC2924}"/>
    <dgm:cxn modelId="{185F2B22-941C-484B-B6B1-67DBEE8AFDE5}" type="presOf" srcId="{E25A9EF6-242B-FF4E-81FD-7F5FD8EB6B2A}" destId="{7374A26C-9BCF-1F41-B60F-A8419B450B3B}" srcOrd="0" destOrd="0" presId="urn:microsoft.com/office/officeart/2005/8/layout/chevron2"/>
    <dgm:cxn modelId="{F7DAD43C-1833-6543-BC9C-93312EC3CE89}" type="presOf" srcId="{E6A6BE98-2A3F-0744-BE2B-91A73B77DEA7}" destId="{D5EDDF8F-73EE-174E-8254-F9187BE88D40}" srcOrd="0" destOrd="0" presId="urn:microsoft.com/office/officeart/2005/8/layout/chevron2"/>
    <dgm:cxn modelId="{A00D513D-7D08-5247-99D4-EE4F15EC42FF}" srcId="{40DFA3B2-6D52-DC44-A5AD-B6E115A8601D}" destId="{D0892E65-48A0-1F44-A29D-C0DF29120945}" srcOrd="2" destOrd="0" parTransId="{0EFD0567-D1AB-6441-917B-9A2DDA2846BA}" sibTransId="{7BF765B0-B537-0946-B97D-A7F0C69F6F7F}"/>
    <dgm:cxn modelId="{5FBDF163-BE86-F845-8143-17A05F221F04}" srcId="{0430BDFD-D1E8-BB43-AD97-7F56B06E6B9A}" destId="{24B7895E-2647-824B-BA64-A348F60414C0}" srcOrd="0" destOrd="0" parTransId="{53F7DBAC-79C2-684C-8866-477655E82DBE}" sibTransId="{6A2166D9-6602-C445-A000-1C98C587F460}"/>
    <dgm:cxn modelId="{16105264-AF16-B647-AF9F-0181681DFE06}" type="presOf" srcId="{1F70A5AC-E1A2-E84F-9B78-09648FBA817B}" destId="{F72602C4-C216-6C47-8283-AB160818DD6A}" srcOrd="0" destOrd="0" presId="urn:microsoft.com/office/officeart/2005/8/layout/chevron2"/>
    <dgm:cxn modelId="{E43B196B-9E22-7A44-8226-1AFCBC48C8C5}" type="presOf" srcId="{9994D0C5-00A1-B342-B695-8C4460C60ABB}" destId="{E0899923-E638-7742-BB13-3CCAC71E703D}" srcOrd="0" destOrd="0" presId="urn:microsoft.com/office/officeart/2005/8/layout/chevron2"/>
    <dgm:cxn modelId="{FBF3C16D-2248-4948-ADF4-C1D39C97092B}" type="presOf" srcId="{207E307B-42F2-A145-8DC0-68A7D1E9017F}" destId="{A06FA7D3-E0A2-9D4D-99F0-2CEB5A2B0ECA}" srcOrd="0" destOrd="0" presId="urn:microsoft.com/office/officeart/2005/8/layout/chevron2"/>
    <dgm:cxn modelId="{4CEA3E6E-228F-6F40-8231-19117F303A8B}" srcId="{E25A9EF6-242B-FF4E-81FD-7F5FD8EB6B2A}" destId="{39F1D106-3D03-7641-BE44-D9107EEFBFC7}" srcOrd="0" destOrd="0" parTransId="{2D225281-2DBF-C247-B481-B2CAEE1FF9F7}" sibTransId="{F1EBE67C-306C-2443-91DC-D8A9F2930D6A}"/>
    <dgm:cxn modelId="{20A40074-D8F4-0944-B542-6A73088A00BB}" srcId="{1F70A5AC-E1A2-E84F-9B78-09648FBA817B}" destId="{207E307B-42F2-A145-8DC0-68A7D1E9017F}" srcOrd="0" destOrd="0" parTransId="{F4ADC43B-DEAC-5147-8DE5-1F89B9A66C8C}" sibTransId="{8B29CB4F-BCB5-3B44-A285-694A2054A1F0}"/>
    <dgm:cxn modelId="{2B6B9C74-B1ED-1A46-95F0-A0CC61525FF8}" type="presOf" srcId="{5C4F51DE-D722-BF4D-8A4B-1996E842F829}" destId="{C3C791A1-E3E5-AA4A-B851-26AFED7A959F}" srcOrd="0" destOrd="0" presId="urn:microsoft.com/office/officeart/2005/8/layout/chevron2"/>
    <dgm:cxn modelId="{FF8C1775-8EA8-3D47-8E3C-00F058553808}" srcId="{40DFA3B2-6D52-DC44-A5AD-B6E115A8601D}" destId="{E25A9EF6-242B-FF4E-81FD-7F5FD8EB6B2A}" srcOrd="5" destOrd="0" parTransId="{0EE89D95-4B79-534E-AC72-5C90E52E0A48}" sibTransId="{B041C011-82BA-894D-9FD7-7589E12168F6}"/>
    <dgm:cxn modelId="{84381576-0531-D140-BD77-F49B22E3EF45}" type="presOf" srcId="{0430BDFD-D1E8-BB43-AD97-7F56B06E6B9A}" destId="{729FEA82-FA47-0A40-BB91-68448BB2BFE8}" srcOrd="0" destOrd="0" presId="urn:microsoft.com/office/officeart/2005/8/layout/chevron2"/>
    <dgm:cxn modelId="{C1997A90-D6D9-3148-93C5-FC33E55028C6}" srcId="{59C90634-E420-6A44-BD4B-32353F748D47}" destId="{E6A6BE98-2A3F-0744-BE2B-91A73B77DEA7}" srcOrd="0" destOrd="0" parTransId="{48861BB3-7D5C-4049-8D1D-CFA515F2A260}" sibTransId="{934044F4-FC51-464F-ADBF-65B5C8BCE400}"/>
    <dgm:cxn modelId="{A417149C-39DB-DB44-825E-66BCB244CAB0}" srcId="{40DFA3B2-6D52-DC44-A5AD-B6E115A8601D}" destId="{59C90634-E420-6A44-BD4B-32353F748D47}" srcOrd="1" destOrd="0" parTransId="{F28545FF-9095-B944-8998-2D12EDA2ADE6}" sibTransId="{BB8DD86F-16FE-6847-8DAC-8E00C272C85F}"/>
    <dgm:cxn modelId="{0B347AA0-72FD-A141-B14A-3D834172753B}" type="presOf" srcId="{24B7895E-2647-824B-BA64-A348F60414C0}" destId="{34AF2322-E815-BB4D-BC20-156E3ED243C7}" srcOrd="0" destOrd="0" presId="urn:microsoft.com/office/officeart/2005/8/layout/chevron2"/>
    <dgm:cxn modelId="{6E4AC3B0-FD0E-5F4A-9EED-0967FCAB515E}" srcId="{40DFA3B2-6D52-DC44-A5AD-B6E115A8601D}" destId="{1F70A5AC-E1A2-E84F-9B78-09648FBA817B}" srcOrd="0" destOrd="0" parTransId="{F79BB8F8-4505-1B4B-A274-AF3463C538F7}" sibTransId="{50305EE2-346B-8B43-AE75-DE38E5DCE732}"/>
    <dgm:cxn modelId="{6FB084B3-8397-AC44-B77C-3E1F4A9BE4F8}" srcId="{D0892E65-48A0-1F44-A29D-C0DF29120945}" destId="{9994D0C5-00A1-B342-B695-8C4460C60ABB}" srcOrd="0" destOrd="0" parTransId="{F1F70AEB-5966-0643-BD46-9A206F23F13D}" sibTransId="{A3510A84-08FC-1C49-AB1A-87A2F3EE9334}"/>
    <dgm:cxn modelId="{EF3F5FCA-59F2-894D-8E12-BC42DF5988C2}" type="presOf" srcId="{40DFA3B2-6D52-DC44-A5AD-B6E115A8601D}" destId="{7129E848-F243-C342-8A41-6DAF5C3686D4}" srcOrd="0" destOrd="0" presId="urn:microsoft.com/office/officeart/2005/8/layout/chevron2"/>
    <dgm:cxn modelId="{54DD25D2-D766-7F4C-86D8-0DF7E60C7BCE}" type="presOf" srcId="{59C90634-E420-6A44-BD4B-32353F748D47}" destId="{5209BDB1-F3C2-8441-A1FE-5E6B2A984935}" srcOrd="0" destOrd="0" presId="urn:microsoft.com/office/officeart/2005/8/layout/chevron2"/>
    <dgm:cxn modelId="{858152DF-645B-4B44-A19C-77A600BCDEBD}" type="presOf" srcId="{D0892E65-48A0-1F44-A29D-C0DF29120945}" destId="{4D573E90-A77B-1C4B-AA14-24FD3D630B78}" srcOrd="0" destOrd="0" presId="urn:microsoft.com/office/officeart/2005/8/layout/chevron2"/>
    <dgm:cxn modelId="{50EB44E8-DFCF-9B43-9B65-6027DC3A3290}" srcId="{40DFA3B2-6D52-DC44-A5AD-B6E115A8601D}" destId="{5C4F51DE-D722-BF4D-8A4B-1996E842F829}" srcOrd="3" destOrd="0" parTransId="{E6501BCD-428E-BB45-B6E5-86170061A120}" sibTransId="{F8DC900D-A18F-2F4C-A43E-E64436FDF4FE}"/>
    <dgm:cxn modelId="{498E4FF6-66F7-6545-A54C-5180AB1E8B3E}" type="presOf" srcId="{39F1D106-3D03-7641-BE44-D9107EEFBFC7}" destId="{11BC0513-6087-9642-8927-5AAC9E63AA62}" srcOrd="0" destOrd="0" presId="urn:microsoft.com/office/officeart/2005/8/layout/chevron2"/>
    <dgm:cxn modelId="{EB0D11E5-6219-6D4A-B8DF-B0744088A9E2}" type="presParOf" srcId="{7129E848-F243-C342-8A41-6DAF5C3686D4}" destId="{C580D6BE-1CE1-6B40-927B-5535E8363D7A}" srcOrd="0" destOrd="0" presId="urn:microsoft.com/office/officeart/2005/8/layout/chevron2"/>
    <dgm:cxn modelId="{06CCF904-6DA3-5A40-91ED-191EB85F32BA}" type="presParOf" srcId="{C580D6BE-1CE1-6B40-927B-5535E8363D7A}" destId="{F72602C4-C216-6C47-8283-AB160818DD6A}" srcOrd="0" destOrd="0" presId="urn:microsoft.com/office/officeart/2005/8/layout/chevron2"/>
    <dgm:cxn modelId="{D75F59F3-092A-3043-B117-F331BFC8DC8F}" type="presParOf" srcId="{C580D6BE-1CE1-6B40-927B-5535E8363D7A}" destId="{A06FA7D3-E0A2-9D4D-99F0-2CEB5A2B0ECA}" srcOrd="1" destOrd="0" presId="urn:microsoft.com/office/officeart/2005/8/layout/chevron2"/>
    <dgm:cxn modelId="{42723500-1056-8D42-A9A8-C803B19E27BC}" type="presParOf" srcId="{7129E848-F243-C342-8A41-6DAF5C3686D4}" destId="{D09D24FD-D281-DA43-B0E4-549E40CA37B2}" srcOrd="1" destOrd="0" presId="urn:microsoft.com/office/officeart/2005/8/layout/chevron2"/>
    <dgm:cxn modelId="{595690F1-87C9-1644-A4F7-C85D3C552027}" type="presParOf" srcId="{7129E848-F243-C342-8A41-6DAF5C3686D4}" destId="{B5950E38-D76C-994E-A2A1-9A4916A47133}" srcOrd="2" destOrd="0" presId="urn:microsoft.com/office/officeart/2005/8/layout/chevron2"/>
    <dgm:cxn modelId="{49F027AA-7B2C-7D4F-BDB8-CF9E8D93DB3F}" type="presParOf" srcId="{B5950E38-D76C-994E-A2A1-9A4916A47133}" destId="{5209BDB1-F3C2-8441-A1FE-5E6B2A984935}" srcOrd="0" destOrd="0" presId="urn:microsoft.com/office/officeart/2005/8/layout/chevron2"/>
    <dgm:cxn modelId="{91AC16C8-096D-D94A-AAE6-27CFB1068423}" type="presParOf" srcId="{B5950E38-D76C-994E-A2A1-9A4916A47133}" destId="{D5EDDF8F-73EE-174E-8254-F9187BE88D40}" srcOrd="1" destOrd="0" presId="urn:microsoft.com/office/officeart/2005/8/layout/chevron2"/>
    <dgm:cxn modelId="{E4B9C82C-385B-AC40-8F14-3004C051E867}" type="presParOf" srcId="{7129E848-F243-C342-8A41-6DAF5C3686D4}" destId="{DEF36E13-D201-4941-A349-397192A35397}" srcOrd="3" destOrd="0" presId="urn:microsoft.com/office/officeart/2005/8/layout/chevron2"/>
    <dgm:cxn modelId="{123FD766-A7CA-C94F-BF8E-2BE1C64071B7}" type="presParOf" srcId="{7129E848-F243-C342-8A41-6DAF5C3686D4}" destId="{1C4096A0-7CE6-8F45-97E4-156CB8B3C2EB}" srcOrd="4" destOrd="0" presId="urn:microsoft.com/office/officeart/2005/8/layout/chevron2"/>
    <dgm:cxn modelId="{8114B247-C2FF-6740-B337-E57761A52C92}" type="presParOf" srcId="{1C4096A0-7CE6-8F45-97E4-156CB8B3C2EB}" destId="{4D573E90-A77B-1C4B-AA14-24FD3D630B78}" srcOrd="0" destOrd="0" presId="urn:microsoft.com/office/officeart/2005/8/layout/chevron2"/>
    <dgm:cxn modelId="{6B2DA9C0-18C5-8A41-8750-60EF291EF615}" type="presParOf" srcId="{1C4096A0-7CE6-8F45-97E4-156CB8B3C2EB}" destId="{E0899923-E638-7742-BB13-3CCAC71E703D}" srcOrd="1" destOrd="0" presId="urn:microsoft.com/office/officeart/2005/8/layout/chevron2"/>
    <dgm:cxn modelId="{96AB1EF8-0C09-854D-989C-856B4B3B0D76}" type="presParOf" srcId="{7129E848-F243-C342-8A41-6DAF5C3686D4}" destId="{8ED2448A-29C6-5845-BEBE-C491BFB7960E}" srcOrd="5" destOrd="0" presId="urn:microsoft.com/office/officeart/2005/8/layout/chevron2"/>
    <dgm:cxn modelId="{CD4E306A-9481-444B-BA69-9182B5EA134D}" type="presParOf" srcId="{7129E848-F243-C342-8A41-6DAF5C3686D4}" destId="{5301BA5A-2611-A244-9664-F6C8FD04EFD7}" srcOrd="6" destOrd="0" presId="urn:microsoft.com/office/officeart/2005/8/layout/chevron2"/>
    <dgm:cxn modelId="{8CD7A034-6F53-3049-9CF6-2D514BD251A1}" type="presParOf" srcId="{5301BA5A-2611-A244-9664-F6C8FD04EFD7}" destId="{C3C791A1-E3E5-AA4A-B851-26AFED7A959F}" srcOrd="0" destOrd="0" presId="urn:microsoft.com/office/officeart/2005/8/layout/chevron2"/>
    <dgm:cxn modelId="{0F504610-2A89-A142-A5B7-9792ECC2521B}" type="presParOf" srcId="{5301BA5A-2611-A244-9664-F6C8FD04EFD7}" destId="{4CB10E8E-02C7-AA41-8021-2E7FC0C797E4}" srcOrd="1" destOrd="0" presId="urn:microsoft.com/office/officeart/2005/8/layout/chevron2"/>
    <dgm:cxn modelId="{69C16478-D624-AA49-9F4A-EFA63B728AE3}" type="presParOf" srcId="{7129E848-F243-C342-8A41-6DAF5C3686D4}" destId="{01FEE50B-9C05-494A-A245-DDC6525DEF8A}" srcOrd="7" destOrd="0" presId="urn:microsoft.com/office/officeart/2005/8/layout/chevron2"/>
    <dgm:cxn modelId="{37ABC559-0059-5344-ACFE-80BB3A10D187}" type="presParOf" srcId="{7129E848-F243-C342-8A41-6DAF5C3686D4}" destId="{B635855B-88A8-794D-929C-1D844E641CFC}" srcOrd="8" destOrd="0" presId="urn:microsoft.com/office/officeart/2005/8/layout/chevron2"/>
    <dgm:cxn modelId="{9FCBCE8B-BE18-9F42-AE1F-4FB9E6B47C1D}" type="presParOf" srcId="{B635855B-88A8-794D-929C-1D844E641CFC}" destId="{729FEA82-FA47-0A40-BB91-68448BB2BFE8}" srcOrd="0" destOrd="0" presId="urn:microsoft.com/office/officeart/2005/8/layout/chevron2"/>
    <dgm:cxn modelId="{DF600B16-A9C8-C446-8583-7E06C22CA899}" type="presParOf" srcId="{B635855B-88A8-794D-929C-1D844E641CFC}" destId="{34AF2322-E815-BB4D-BC20-156E3ED243C7}" srcOrd="1" destOrd="0" presId="urn:microsoft.com/office/officeart/2005/8/layout/chevron2"/>
    <dgm:cxn modelId="{E87BAF4B-35E6-CC41-9292-7EAA8F23EE1A}" type="presParOf" srcId="{7129E848-F243-C342-8A41-6DAF5C3686D4}" destId="{1F26BEEC-B8A4-0847-BBED-6DE5AC3A6A3E}" srcOrd="9" destOrd="0" presId="urn:microsoft.com/office/officeart/2005/8/layout/chevron2"/>
    <dgm:cxn modelId="{51CC3CD8-B817-E14A-A08A-1315249CA9F7}" type="presParOf" srcId="{7129E848-F243-C342-8A41-6DAF5C3686D4}" destId="{B646E6BE-BCD8-294C-AB67-239265BC44C3}" srcOrd="10" destOrd="0" presId="urn:microsoft.com/office/officeart/2005/8/layout/chevron2"/>
    <dgm:cxn modelId="{BA9673FD-09CF-044F-A227-C2DF5257EDA5}" type="presParOf" srcId="{B646E6BE-BCD8-294C-AB67-239265BC44C3}" destId="{7374A26C-9BCF-1F41-B60F-A8419B450B3B}" srcOrd="0" destOrd="0" presId="urn:microsoft.com/office/officeart/2005/8/layout/chevron2"/>
    <dgm:cxn modelId="{A52B7E45-2949-BA4E-9ED2-9EC1AC378735}" type="presParOf" srcId="{B646E6BE-BCD8-294C-AB67-239265BC44C3}" destId="{11BC0513-6087-9642-8927-5AAC9E63AA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99B0F0-A053-6A48-A5C4-2CAC6803C603}" type="doc">
      <dgm:prSet loTypeId="urn:microsoft.com/office/officeart/2005/8/layout/radial6" loCatId="cycle" qsTypeId="urn:microsoft.com/office/officeart/2005/8/quickstyle/simple4" qsCatId="simple" csTypeId="urn:microsoft.com/office/officeart/2005/8/colors/accent1_2#16" csCatId="accent1" phldr="1"/>
      <dgm:spPr/>
      <dgm:t>
        <a:bodyPr/>
        <a:lstStyle/>
        <a:p>
          <a:endParaRPr lang="en-US"/>
        </a:p>
      </dgm:t>
    </dgm:pt>
    <dgm:pt modelId="{04283F98-1782-B546-97A3-B573F8168FA8}">
      <dgm:prSet phldrT="[Text]"/>
      <dgm:spPr/>
      <dgm:t>
        <a:bodyPr/>
        <a:lstStyle/>
        <a:p>
          <a:r>
            <a:rPr lang="en-US" dirty="0"/>
            <a:t>Design architectures share three characteristics:</a:t>
          </a:r>
        </a:p>
      </dgm:t>
    </dgm:pt>
    <dgm:pt modelId="{714065D3-EF8B-7147-9DC7-01EEA1A1D54D}" type="parTrans" cxnId="{94A586EA-84C6-2241-850C-9D6C353A1AEF}">
      <dgm:prSet/>
      <dgm:spPr/>
      <dgm:t>
        <a:bodyPr/>
        <a:lstStyle/>
        <a:p>
          <a:endParaRPr lang="en-US"/>
        </a:p>
      </dgm:t>
    </dgm:pt>
    <dgm:pt modelId="{3812E879-D69E-7C49-96B4-30ECFD84AF2C}" type="sibTrans" cxnId="{94A586EA-84C6-2241-850C-9D6C353A1AEF}">
      <dgm:prSet/>
      <dgm:spPr/>
      <dgm:t>
        <a:bodyPr/>
        <a:lstStyle/>
        <a:p>
          <a:endParaRPr lang="en-US"/>
        </a:p>
      </dgm:t>
    </dgm:pt>
    <dgm:pt modelId="{C21C886C-4955-7948-9662-2E9F8647B739}">
      <dgm:prSet custT="1"/>
      <dgm:spPr/>
      <dgm:t>
        <a:bodyPr/>
        <a:lstStyle/>
        <a:p>
          <a:r>
            <a:rPr lang="en-US" sz="1400" dirty="0"/>
            <a:t>RAID is a set of physical disk drives viewed by the operating system as a single logical drive</a:t>
          </a:r>
        </a:p>
      </dgm:t>
    </dgm:pt>
    <dgm:pt modelId="{67E6E4AD-DE09-D841-8897-EB31A9B4534F}" type="parTrans" cxnId="{2E3FFE48-8D1E-C946-A5BA-897087AD81D0}">
      <dgm:prSet/>
      <dgm:spPr/>
      <dgm:t>
        <a:bodyPr/>
        <a:lstStyle/>
        <a:p>
          <a:endParaRPr lang="en-US"/>
        </a:p>
      </dgm:t>
    </dgm:pt>
    <dgm:pt modelId="{36DFB653-CBD6-BF4D-8E1C-70119C005BF6}" type="sibTrans" cxnId="{2E3FFE48-8D1E-C946-A5BA-897087AD81D0}">
      <dgm:prSet/>
      <dgm:spPr>
        <a:solidFill>
          <a:srgbClr val="660066"/>
        </a:solidFill>
        <a:effectLst>
          <a:glow rad="101600">
            <a:schemeClr val="accent2">
              <a:alpha val="75000"/>
            </a:schemeClr>
          </a:glow>
          <a:softEdge rad="38100"/>
        </a:effectLst>
      </dgm:spPr>
      <dgm:t>
        <a:bodyPr/>
        <a:lstStyle/>
        <a:p>
          <a:endParaRPr lang="en-US"/>
        </a:p>
      </dgm:t>
    </dgm:pt>
    <dgm:pt modelId="{56A8334D-CC9F-4443-ABB3-EED837876C14}">
      <dgm:prSet custT="1"/>
      <dgm:spPr/>
      <dgm:t>
        <a:bodyPr/>
        <a:lstStyle/>
        <a:p>
          <a:r>
            <a:rPr lang="en-US" sz="1400" dirty="0"/>
            <a:t>data are distributed across the physical drives of an array in a scheme known as striping</a:t>
          </a:r>
        </a:p>
      </dgm:t>
    </dgm:pt>
    <dgm:pt modelId="{7FEC567C-030B-5845-96D3-5536B73B9D2B}" type="parTrans" cxnId="{3D5D19B9-80BC-B940-A72A-3FA8E1E24DA8}">
      <dgm:prSet/>
      <dgm:spPr/>
      <dgm:t>
        <a:bodyPr/>
        <a:lstStyle/>
        <a:p>
          <a:endParaRPr lang="en-US"/>
        </a:p>
      </dgm:t>
    </dgm:pt>
    <dgm:pt modelId="{7F096F61-96A9-8449-B30E-D6877572DF77}" type="sibTrans" cxnId="{3D5D19B9-80BC-B940-A72A-3FA8E1E24DA8}">
      <dgm:prSet/>
      <dgm:spPr>
        <a:solidFill>
          <a:srgbClr val="660066"/>
        </a:solidFill>
        <a:effectLst>
          <a:glow rad="101600">
            <a:schemeClr val="accent2">
              <a:alpha val="75000"/>
            </a:schemeClr>
          </a:glow>
          <a:softEdge rad="38100"/>
        </a:effectLst>
      </dgm:spPr>
      <dgm:t>
        <a:bodyPr/>
        <a:lstStyle/>
        <a:p>
          <a:endParaRPr lang="en-US"/>
        </a:p>
      </dgm:t>
    </dgm:pt>
    <dgm:pt modelId="{5AF4FB94-E203-9941-908C-1D98442DD0DC}">
      <dgm:prSet custT="1"/>
      <dgm:spPr/>
      <dgm:t>
        <a:bodyPr/>
        <a:lstStyle/>
        <a:p>
          <a:r>
            <a:rPr lang="en-US" sz="1400" dirty="0"/>
            <a:t>redundant disk capacity is used to store parity information, which guarantees data recoverability in case of a disk failure</a:t>
          </a:r>
        </a:p>
      </dgm:t>
    </dgm:pt>
    <dgm:pt modelId="{7B4C8023-BDFB-4742-A15F-3BFA0A936A0B}" type="parTrans" cxnId="{4EC42065-7C62-C943-8705-AB351D89DA89}">
      <dgm:prSet/>
      <dgm:spPr/>
      <dgm:t>
        <a:bodyPr/>
        <a:lstStyle/>
        <a:p>
          <a:endParaRPr lang="en-US"/>
        </a:p>
      </dgm:t>
    </dgm:pt>
    <dgm:pt modelId="{3EA5DB6F-B814-DE46-8E68-2F089B764518}" type="sibTrans" cxnId="{4EC42065-7C62-C943-8705-AB351D89DA89}">
      <dgm:prSet/>
      <dgm:spPr>
        <a:solidFill>
          <a:srgbClr val="660066"/>
        </a:solidFill>
        <a:effectLst>
          <a:glow rad="101600">
            <a:schemeClr val="accent2">
              <a:alpha val="75000"/>
            </a:schemeClr>
          </a:glow>
          <a:softEdge rad="38100"/>
        </a:effectLst>
      </dgm:spPr>
      <dgm:t>
        <a:bodyPr/>
        <a:lstStyle/>
        <a:p>
          <a:endParaRPr lang="en-US"/>
        </a:p>
      </dgm:t>
    </dgm:pt>
    <dgm:pt modelId="{9BA4650C-00B1-874F-9A00-7CD94E6343DF}" type="pres">
      <dgm:prSet presAssocID="{FD99B0F0-A053-6A48-A5C4-2CAC6803C603}" presName="Name0" presStyleCnt="0">
        <dgm:presLayoutVars>
          <dgm:chMax val="1"/>
          <dgm:dir/>
          <dgm:animLvl val="ctr"/>
          <dgm:resizeHandles val="exact"/>
        </dgm:presLayoutVars>
      </dgm:prSet>
      <dgm:spPr/>
    </dgm:pt>
    <dgm:pt modelId="{3025BB83-2A41-5D43-8FBC-BDA48E16B62E}" type="pres">
      <dgm:prSet presAssocID="{04283F98-1782-B546-97A3-B573F8168FA8}" presName="centerShape" presStyleLbl="node0" presStyleIdx="0" presStyleCnt="1" custLinFactNeighborX="1567" custLinFactNeighborY="-7944"/>
      <dgm:spPr/>
    </dgm:pt>
    <dgm:pt modelId="{F0ECC5BA-B2AE-EB4D-841F-101D1AFD4833}" type="pres">
      <dgm:prSet presAssocID="{C21C886C-4955-7948-9662-2E9F8647B739}" presName="node" presStyleLbl="node1" presStyleIdx="0" presStyleCnt="3" custScaleX="193849">
        <dgm:presLayoutVars>
          <dgm:bulletEnabled val="1"/>
        </dgm:presLayoutVars>
      </dgm:prSet>
      <dgm:spPr/>
    </dgm:pt>
    <dgm:pt modelId="{3B3611D0-FA5A-1647-9883-7786E9183578}" type="pres">
      <dgm:prSet presAssocID="{C21C886C-4955-7948-9662-2E9F8647B739}" presName="dummy" presStyleCnt="0"/>
      <dgm:spPr/>
    </dgm:pt>
    <dgm:pt modelId="{98F89655-7812-ED49-B6F7-5A03ADD378C3}" type="pres">
      <dgm:prSet presAssocID="{36DFB653-CBD6-BF4D-8E1C-70119C005BF6}" presName="sibTrans" presStyleLbl="sibTrans2D1" presStyleIdx="0" presStyleCnt="3"/>
      <dgm:spPr/>
    </dgm:pt>
    <dgm:pt modelId="{5E167099-31A5-5442-AFA2-F77104F37352}" type="pres">
      <dgm:prSet presAssocID="{56A8334D-CC9F-4443-ABB3-EED837876C14}" presName="node" presStyleLbl="node1" presStyleIdx="1" presStyleCnt="3" custScaleX="168059" custScaleY="142497">
        <dgm:presLayoutVars>
          <dgm:bulletEnabled val="1"/>
        </dgm:presLayoutVars>
      </dgm:prSet>
      <dgm:spPr/>
    </dgm:pt>
    <dgm:pt modelId="{0592F736-2BF9-3840-8D71-A88D0548A299}" type="pres">
      <dgm:prSet presAssocID="{56A8334D-CC9F-4443-ABB3-EED837876C14}" presName="dummy" presStyleCnt="0"/>
      <dgm:spPr/>
    </dgm:pt>
    <dgm:pt modelId="{ED29189C-FEBF-5D43-9AE1-09F1543B00F5}" type="pres">
      <dgm:prSet presAssocID="{7F096F61-96A9-8449-B30E-D6877572DF77}" presName="sibTrans" presStyleLbl="sibTrans2D1" presStyleIdx="1" presStyleCnt="3"/>
      <dgm:spPr/>
    </dgm:pt>
    <dgm:pt modelId="{729DF47F-7ACD-6547-A7C6-4776125E4E24}" type="pres">
      <dgm:prSet presAssocID="{5AF4FB94-E203-9941-908C-1D98442DD0DC}" presName="node" presStyleLbl="node1" presStyleIdx="2" presStyleCnt="3" custScaleX="222159" custScaleY="129990">
        <dgm:presLayoutVars>
          <dgm:bulletEnabled val="1"/>
        </dgm:presLayoutVars>
      </dgm:prSet>
      <dgm:spPr/>
    </dgm:pt>
    <dgm:pt modelId="{EA44F72E-F6EB-3847-B8CF-F38DD9D5B316}" type="pres">
      <dgm:prSet presAssocID="{5AF4FB94-E203-9941-908C-1D98442DD0DC}" presName="dummy" presStyleCnt="0"/>
      <dgm:spPr/>
    </dgm:pt>
    <dgm:pt modelId="{49509A77-E9B9-3643-9870-F7859BB971F0}" type="pres">
      <dgm:prSet presAssocID="{3EA5DB6F-B814-DE46-8E68-2F089B764518}" presName="sibTrans" presStyleLbl="sibTrans2D1" presStyleIdx="2" presStyleCnt="3" custLinFactNeighborX="-1707" custLinFactNeighborY="-924"/>
      <dgm:spPr/>
    </dgm:pt>
  </dgm:ptLst>
  <dgm:cxnLst>
    <dgm:cxn modelId="{4948B32C-04F3-0A42-BECB-53B93DCA810E}" type="presOf" srcId="{04283F98-1782-B546-97A3-B573F8168FA8}" destId="{3025BB83-2A41-5D43-8FBC-BDA48E16B62E}" srcOrd="0" destOrd="0" presId="urn:microsoft.com/office/officeart/2005/8/layout/radial6"/>
    <dgm:cxn modelId="{4EC42065-7C62-C943-8705-AB351D89DA89}" srcId="{04283F98-1782-B546-97A3-B573F8168FA8}" destId="{5AF4FB94-E203-9941-908C-1D98442DD0DC}" srcOrd="2" destOrd="0" parTransId="{7B4C8023-BDFB-4742-A15F-3BFA0A936A0B}" sibTransId="{3EA5DB6F-B814-DE46-8E68-2F089B764518}"/>
    <dgm:cxn modelId="{F8752265-5D1D-4844-823B-5162E6340BF4}" type="presOf" srcId="{3EA5DB6F-B814-DE46-8E68-2F089B764518}" destId="{49509A77-E9B9-3643-9870-F7859BB971F0}" srcOrd="0" destOrd="0" presId="urn:microsoft.com/office/officeart/2005/8/layout/radial6"/>
    <dgm:cxn modelId="{2E3FFE48-8D1E-C946-A5BA-897087AD81D0}" srcId="{04283F98-1782-B546-97A3-B573F8168FA8}" destId="{C21C886C-4955-7948-9662-2E9F8647B739}" srcOrd="0" destOrd="0" parTransId="{67E6E4AD-DE09-D841-8897-EB31A9B4534F}" sibTransId="{36DFB653-CBD6-BF4D-8E1C-70119C005BF6}"/>
    <dgm:cxn modelId="{22BEC574-EE28-034A-9851-3C156FF7D54A}" type="presOf" srcId="{5AF4FB94-E203-9941-908C-1D98442DD0DC}" destId="{729DF47F-7ACD-6547-A7C6-4776125E4E24}" srcOrd="0" destOrd="0" presId="urn:microsoft.com/office/officeart/2005/8/layout/radial6"/>
    <dgm:cxn modelId="{477DAA8F-A3B5-6F4D-A772-E16559D05779}" type="presOf" srcId="{C21C886C-4955-7948-9662-2E9F8647B739}" destId="{F0ECC5BA-B2AE-EB4D-841F-101D1AFD4833}" srcOrd="0" destOrd="0" presId="urn:microsoft.com/office/officeart/2005/8/layout/radial6"/>
    <dgm:cxn modelId="{33FFED9B-BC19-1C45-B687-AEA5D92920AB}" type="presOf" srcId="{56A8334D-CC9F-4443-ABB3-EED837876C14}" destId="{5E167099-31A5-5442-AFA2-F77104F37352}" srcOrd="0" destOrd="0" presId="urn:microsoft.com/office/officeart/2005/8/layout/radial6"/>
    <dgm:cxn modelId="{C95E16A8-0C26-2147-B900-185AC4268879}" type="presOf" srcId="{FD99B0F0-A053-6A48-A5C4-2CAC6803C603}" destId="{9BA4650C-00B1-874F-9A00-7CD94E6343DF}" srcOrd="0" destOrd="0" presId="urn:microsoft.com/office/officeart/2005/8/layout/radial6"/>
    <dgm:cxn modelId="{652B2FA8-AD7E-4C41-92C1-F250BAB70BCF}" type="presOf" srcId="{36DFB653-CBD6-BF4D-8E1C-70119C005BF6}" destId="{98F89655-7812-ED49-B6F7-5A03ADD378C3}" srcOrd="0" destOrd="0" presId="urn:microsoft.com/office/officeart/2005/8/layout/radial6"/>
    <dgm:cxn modelId="{3D5D19B9-80BC-B940-A72A-3FA8E1E24DA8}" srcId="{04283F98-1782-B546-97A3-B573F8168FA8}" destId="{56A8334D-CC9F-4443-ABB3-EED837876C14}" srcOrd="1" destOrd="0" parTransId="{7FEC567C-030B-5845-96D3-5536B73B9D2B}" sibTransId="{7F096F61-96A9-8449-B30E-D6877572DF77}"/>
    <dgm:cxn modelId="{65C01FE7-B5EC-9540-BAAE-4EF4B46FE099}" type="presOf" srcId="{7F096F61-96A9-8449-B30E-D6877572DF77}" destId="{ED29189C-FEBF-5D43-9AE1-09F1543B00F5}" srcOrd="0" destOrd="0" presId="urn:microsoft.com/office/officeart/2005/8/layout/radial6"/>
    <dgm:cxn modelId="{94A586EA-84C6-2241-850C-9D6C353A1AEF}" srcId="{FD99B0F0-A053-6A48-A5C4-2CAC6803C603}" destId="{04283F98-1782-B546-97A3-B573F8168FA8}" srcOrd="0" destOrd="0" parTransId="{714065D3-EF8B-7147-9DC7-01EEA1A1D54D}" sibTransId="{3812E879-D69E-7C49-96B4-30ECFD84AF2C}"/>
    <dgm:cxn modelId="{34BD6C89-4584-E249-B2B2-9344F3508CA5}" type="presParOf" srcId="{9BA4650C-00B1-874F-9A00-7CD94E6343DF}" destId="{3025BB83-2A41-5D43-8FBC-BDA48E16B62E}" srcOrd="0" destOrd="0" presId="urn:microsoft.com/office/officeart/2005/8/layout/radial6"/>
    <dgm:cxn modelId="{7C77D74C-7DA9-DF49-A5D0-238C7DBA4BA0}" type="presParOf" srcId="{9BA4650C-00B1-874F-9A00-7CD94E6343DF}" destId="{F0ECC5BA-B2AE-EB4D-841F-101D1AFD4833}" srcOrd="1" destOrd="0" presId="urn:microsoft.com/office/officeart/2005/8/layout/radial6"/>
    <dgm:cxn modelId="{FC1C0B99-DEC6-764F-A50B-DAD6DCBD199E}" type="presParOf" srcId="{9BA4650C-00B1-874F-9A00-7CD94E6343DF}" destId="{3B3611D0-FA5A-1647-9883-7786E9183578}" srcOrd="2" destOrd="0" presId="urn:microsoft.com/office/officeart/2005/8/layout/radial6"/>
    <dgm:cxn modelId="{28E2502A-06FE-0441-8FC7-AF00C0DEA933}" type="presParOf" srcId="{9BA4650C-00B1-874F-9A00-7CD94E6343DF}" destId="{98F89655-7812-ED49-B6F7-5A03ADD378C3}" srcOrd="3" destOrd="0" presId="urn:microsoft.com/office/officeart/2005/8/layout/radial6"/>
    <dgm:cxn modelId="{63263CB6-4288-764F-B540-51C82D4BF36B}" type="presParOf" srcId="{9BA4650C-00B1-874F-9A00-7CD94E6343DF}" destId="{5E167099-31A5-5442-AFA2-F77104F37352}" srcOrd="4" destOrd="0" presId="urn:microsoft.com/office/officeart/2005/8/layout/radial6"/>
    <dgm:cxn modelId="{09EE42AC-2B5F-384B-8D04-2375A99C6E6F}" type="presParOf" srcId="{9BA4650C-00B1-874F-9A00-7CD94E6343DF}" destId="{0592F736-2BF9-3840-8D71-A88D0548A299}" srcOrd="5" destOrd="0" presId="urn:microsoft.com/office/officeart/2005/8/layout/radial6"/>
    <dgm:cxn modelId="{C94E0A81-402C-AB46-AEB0-F60E3DA23304}" type="presParOf" srcId="{9BA4650C-00B1-874F-9A00-7CD94E6343DF}" destId="{ED29189C-FEBF-5D43-9AE1-09F1543B00F5}" srcOrd="6" destOrd="0" presId="urn:microsoft.com/office/officeart/2005/8/layout/radial6"/>
    <dgm:cxn modelId="{839BD372-9CF2-D643-B9B3-78BC948FB357}" type="presParOf" srcId="{9BA4650C-00B1-874F-9A00-7CD94E6343DF}" destId="{729DF47F-7ACD-6547-A7C6-4776125E4E24}" srcOrd="7" destOrd="0" presId="urn:microsoft.com/office/officeart/2005/8/layout/radial6"/>
    <dgm:cxn modelId="{D8DF1B01-C0C3-C140-B1D5-6B1CF8D0915A}" type="presParOf" srcId="{9BA4650C-00B1-874F-9A00-7CD94E6343DF}" destId="{EA44F72E-F6EB-3847-B8CF-F38DD9D5B316}" srcOrd="8" destOrd="0" presId="urn:microsoft.com/office/officeart/2005/8/layout/radial6"/>
    <dgm:cxn modelId="{75C28165-F7C7-064D-8F68-9B376DD558EE}" type="presParOf" srcId="{9BA4650C-00B1-874F-9A00-7CD94E6343DF}" destId="{49509A77-E9B9-3643-9870-F7859BB971F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23643-239F-704D-9174-375EC0C99BFB}" type="doc">
      <dgm:prSet loTypeId="urn:microsoft.com/office/officeart/2005/8/layout/hierarchy2" loCatId="hierarchy" qsTypeId="urn:microsoft.com/office/officeart/2005/8/quickstyle/simple4" qsCatId="simple" csTypeId="urn:microsoft.com/office/officeart/2005/8/colors/accent1_2#17" csCatId="accent1" phldr="1"/>
      <dgm:spPr/>
      <dgm:t>
        <a:bodyPr/>
        <a:lstStyle/>
        <a:p>
          <a:endParaRPr lang="en-US"/>
        </a:p>
      </dgm:t>
    </dgm:pt>
    <dgm:pt modelId="{E339C726-30C1-4247-B54C-41E7A51C97E5}">
      <dgm:prSet phldrT="[Text]"/>
      <dgm:spPr>
        <a:solidFill>
          <a:srgbClr val="660066"/>
        </a:solidFill>
        <a:effectLst>
          <a:glow rad="101600">
            <a:schemeClr val="accent2">
              <a:alpha val="75000"/>
            </a:schemeClr>
          </a:glow>
        </a:effectLst>
      </dgm:spPr>
      <dgm:t>
        <a:bodyPr/>
        <a:lstStyle/>
        <a:p>
          <a:r>
            <a:rPr lang="en-NZ" dirty="0"/>
            <a:t>when an I/O request is made for a particular sector, a check is made to determine if the sector is in the disk cache</a:t>
          </a:r>
          <a:endParaRPr lang="en-US" dirty="0"/>
        </a:p>
      </dgm:t>
    </dgm:pt>
    <dgm:pt modelId="{BEBD9205-419E-3941-9C8A-2518EF1625EF}" type="parTrans" cxnId="{D1437C7A-974C-0040-BCDC-D5B6A13C80D1}">
      <dgm:prSet/>
      <dgm:spPr/>
      <dgm:t>
        <a:bodyPr/>
        <a:lstStyle/>
        <a:p>
          <a:endParaRPr lang="en-US"/>
        </a:p>
      </dgm:t>
    </dgm:pt>
    <dgm:pt modelId="{63D0AC24-DAB7-6045-A2F1-82D3F976336D}" type="sibTrans" cxnId="{D1437C7A-974C-0040-BCDC-D5B6A13C80D1}">
      <dgm:prSet/>
      <dgm:spPr/>
      <dgm:t>
        <a:bodyPr/>
        <a:lstStyle/>
        <a:p>
          <a:endParaRPr lang="en-US"/>
        </a:p>
      </dgm:t>
    </dgm:pt>
    <dgm:pt modelId="{6125D627-D40F-2741-9F28-46F703BC210C}">
      <dgm:prSet phldrT="[Text]"/>
      <dgm:spPr>
        <a:solidFill>
          <a:srgbClr val="660066"/>
        </a:solidFill>
      </dgm:spPr>
      <dgm:t>
        <a:bodyPr/>
        <a:lstStyle/>
        <a:p>
          <a:r>
            <a:rPr lang="en-NZ" dirty="0"/>
            <a:t>if YES</a:t>
          </a:r>
          <a:endParaRPr lang="en-US" dirty="0"/>
        </a:p>
      </dgm:t>
    </dgm:pt>
    <dgm:pt modelId="{1D22DB38-8FBF-054A-BCB0-D289130A0A0A}" type="parTrans" cxnId="{BAF0654F-567B-A845-AFB0-7B93CB7C39F1}">
      <dgm:prSet/>
      <dgm:spPr>
        <a:ln>
          <a:solidFill>
            <a:srgbClr val="660066"/>
          </a:solidFill>
        </a:ln>
      </dgm:spPr>
      <dgm:t>
        <a:bodyPr/>
        <a:lstStyle/>
        <a:p>
          <a:endParaRPr lang="en-US"/>
        </a:p>
      </dgm:t>
    </dgm:pt>
    <dgm:pt modelId="{4BC44360-EBD3-C14D-9EE9-B79B59607E1C}" type="sibTrans" cxnId="{BAF0654F-567B-A845-AFB0-7B93CB7C39F1}">
      <dgm:prSet/>
      <dgm:spPr/>
      <dgm:t>
        <a:bodyPr/>
        <a:lstStyle/>
        <a:p>
          <a:endParaRPr lang="en-US"/>
        </a:p>
      </dgm:t>
    </dgm:pt>
    <dgm:pt modelId="{ABB40615-2FC6-544E-8172-70D3CA0D2D22}">
      <dgm:prSet phldrT="[Text]"/>
      <dgm:spPr>
        <a:solidFill>
          <a:srgbClr val="660066"/>
        </a:solidFill>
      </dgm:spPr>
      <dgm:t>
        <a:bodyPr/>
        <a:lstStyle/>
        <a:p>
          <a:r>
            <a:rPr lang="en-NZ" dirty="0"/>
            <a:t>the request is satisfied via the cache</a:t>
          </a:r>
          <a:endParaRPr lang="en-US" dirty="0"/>
        </a:p>
      </dgm:t>
    </dgm:pt>
    <dgm:pt modelId="{BF855875-DA89-A44C-91D2-AAA4F5C43743}" type="parTrans" cxnId="{6BD8AAC7-2104-8647-9A3F-A0384AD5FFF3}">
      <dgm:prSet/>
      <dgm:spPr>
        <a:ln>
          <a:solidFill>
            <a:srgbClr val="660066"/>
          </a:solidFill>
        </a:ln>
      </dgm:spPr>
      <dgm:t>
        <a:bodyPr/>
        <a:lstStyle/>
        <a:p>
          <a:endParaRPr lang="en-US"/>
        </a:p>
      </dgm:t>
    </dgm:pt>
    <dgm:pt modelId="{3615E2F2-EEFB-FF4C-82E0-3BEC6B1089BE}" type="sibTrans" cxnId="{6BD8AAC7-2104-8647-9A3F-A0384AD5FFF3}">
      <dgm:prSet/>
      <dgm:spPr/>
      <dgm:t>
        <a:bodyPr/>
        <a:lstStyle/>
        <a:p>
          <a:endParaRPr lang="en-US"/>
        </a:p>
      </dgm:t>
    </dgm:pt>
    <dgm:pt modelId="{E1BC94C9-D2B2-B040-A5E8-759FC3DB7DD8}">
      <dgm:prSet phldrT="[Text]"/>
      <dgm:spPr>
        <a:solidFill>
          <a:srgbClr val="660066"/>
        </a:solidFill>
      </dgm:spPr>
      <dgm:t>
        <a:bodyPr/>
        <a:lstStyle/>
        <a:p>
          <a:r>
            <a:rPr lang="en-NZ" dirty="0"/>
            <a:t>if NO</a:t>
          </a:r>
          <a:endParaRPr lang="en-US" dirty="0"/>
        </a:p>
      </dgm:t>
    </dgm:pt>
    <dgm:pt modelId="{8697926B-6046-784F-828D-890126172FEF}" type="parTrans" cxnId="{EA2575A1-32F1-4F44-97D0-B89762A781DA}">
      <dgm:prSet/>
      <dgm:spPr>
        <a:ln>
          <a:solidFill>
            <a:srgbClr val="660066"/>
          </a:solidFill>
        </a:ln>
      </dgm:spPr>
      <dgm:t>
        <a:bodyPr/>
        <a:lstStyle/>
        <a:p>
          <a:endParaRPr lang="en-US"/>
        </a:p>
      </dgm:t>
    </dgm:pt>
    <dgm:pt modelId="{64356DDB-718D-6D4C-819A-49EB3F767203}" type="sibTrans" cxnId="{EA2575A1-32F1-4F44-97D0-B89762A781DA}">
      <dgm:prSet/>
      <dgm:spPr/>
      <dgm:t>
        <a:bodyPr/>
        <a:lstStyle/>
        <a:p>
          <a:endParaRPr lang="en-US"/>
        </a:p>
      </dgm:t>
    </dgm:pt>
    <dgm:pt modelId="{8399BF13-058F-4142-AC15-ADBB3A9E19B8}">
      <dgm:prSet phldrT="[Text]"/>
      <dgm:spPr>
        <a:solidFill>
          <a:srgbClr val="660066"/>
        </a:solidFill>
      </dgm:spPr>
      <dgm:t>
        <a:bodyPr/>
        <a:lstStyle/>
        <a:p>
          <a:r>
            <a:rPr lang="en-NZ" dirty="0"/>
            <a:t>the requested sector is read into the disk cache from the disk</a:t>
          </a:r>
          <a:endParaRPr lang="en-US" dirty="0"/>
        </a:p>
      </dgm:t>
    </dgm:pt>
    <dgm:pt modelId="{C590289E-014E-E543-8A21-C98C3DD295EE}" type="parTrans" cxnId="{C0280B93-3116-B949-B666-F20D9E7B25D0}">
      <dgm:prSet/>
      <dgm:spPr>
        <a:ln>
          <a:solidFill>
            <a:srgbClr val="660066"/>
          </a:solidFill>
        </a:ln>
      </dgm:spPr>
      <dgm:t>
        <a:bodyPr/>
        <a:lstStyle/>
        <a:p>
          <a:endParaRPr lang="en-US"/>
        </a:p>
      </dgm:t>
    </dgm:pt>
    <dgm:pt modelId="{FE7A5DDC-E19D-634B-9CDF-60D564885F31}" type="sibTrans" cxnId="{C0280B93-3116-B949-B666-F20D9E7B25D0}">
      <dgm:prSet/>
      <dgm:spPr/>
      <dgm:t>
        <a:bodyPr/>
        <a:lstStyle/>
        <a:p>
          <a:endParaRPr lang="en-US"/>
        </a:p>
      </dgm:t>
    </dgm:pt>
    <dgm:pt modelId="{99D64273-F6AA-3340-BDCE-439DA5608A05}" type="pres">
      <dgm:prSet presAssocID="{03E23643-239F-704D-9174-375EC0C99BFB}" presName="diagram" presStyleCnt="0">
        <dgm:presLayoutVars>
          <dgm:chPref val="1"/>
          <dgm:dir/>
          <dgm:animOne val="branch"/>
          <dgm:animLvl val="lvl"/>
          <dgm:resizeHandles val="exact"/>
        </dgm:presLayoutVars>
      </dgm:prSet>
      <dgm:spPr/>
    </dgm:pt>
    <dgm:pt modelId="{28A76870-DC46-0946-8BE6-A31DD92D2004}" type="pres">
      <dgm:prSet presAssocID="{E339C726-30C1-4247-B54C-41E7A51C97E5}" presName="root1" presStyleCnt="0"/>
      <dgm:spPr/>
    </dgm:pt>
    <dgm:pt modelId="{805BFE25-984C-A04D-AA30-C56FFDB121DB}" type="pres">
      <dgm:prSet presAssocID="{E339C726-30C1-4247-B54C-41E7A51C97E5}" presName="LevelOneTextNode" presStyleLbl="node0" presStyleIdx="0" presStyleCnt="1" custScaleX="128694" custScaleY="139063">
        <dgm:presLayoutVars>
          <dgm:chPref val="3"/>
        </dgm:presLayoutVars>
      </dgm:prSet>
      <dgm:spPr/>
    </dgm:pt>
    <dgm:pt modelId="{30F6B11F-3E83-9C4E-B4D0-9DC67F82824D}" type="pres">
      <dgm:prSet presAssocID="{E339C726-30C1-4247-B54C-41E7A51C97E5}" presName="level2hierChild" presStyleCnt="0"/>
      <dgm:spPr/>
    </dgm:pt>
    <dgm:pt modelId="{123B932B-EEEB-6D44-B64A-312A0F015D5D}" type="pres">
      <dgm:prSet presAssocID="{1D22DB38-8FBF-054A-BCB0-D289130A0A0A}" presName="conn2-1" presStyleLbl="parChTrans1D2" presStyleIdx="0" presStyleCnt="2"/>
      <dgm:spPr/>
    </dgm:pt>
    <dgm:pt modelId="{35FDC7EC-6B35-6F44-B619-D552976C0CD0}" type="pres">
      <dgm:prSet presAssocID="{1D22DB38-8FBF-054A-BCB0-D289130A0A0A}" presName="connTx" presStyleLbl="parChTrans1D2" presStyleIdx="0" presStyleCnt="2"/>
      <dgm:spPr/>
    </dgm:pt>
    <dgm:pt modelId="{C55BD53E-8213-9B43-AC35-B03CA02B525E}" type="pres">
      <dgm:prSet presAssocID="{6125D627-D40F-2741-9F28-46F703BC210C}" presName="root2" presStyleCnt="0"/>
      <dgm:spPr/>
    </dgm:pt>
    <dgm:pt modelId="{CEDE1FB3-33A8-8848-8CAA-483726766D5D}" type="pres">
      <dgm:prSet presAssocID="{6125D627-D40F-2741-9F28-46F703BC210C}" presName="LevelTwoTextNode" presStyleLbl="node2" presStyleIdx="0" presStyleCnt="2">
        <dgm:presLayoutVars>
          <dgm:chPref val="3"/>
        </dgm:presLayoutVars>
      </dgm:prSet>
      <dgm:spPr/>
    </dgm:pt>
    <dgm:pt modelId="{E5E3EEC3-61F8-6A41-881D-EF6A02A22B8B}" type="pres">
      <dgm:prSet presAssocID="{6125D627-D40F-2741-9F28-46F703BC210C}" presName="level3hierChild" presStyleCnt="0"/>
      <dgm:spPr/>
    </dgm:pt>
    <dgm:pt modelId="{D65D3A73-CA3C-F74F-9094-55B13D878142}" type="pres">
      <dgm:prSet presAssocID="{BF855875-DA89-A44C-91D2-AAA4F5C43743}" presName="conn2-1" presStyleLbl="parChTrans1D3" presStyleIdx="0" presStyleCnt="2"/>
      <dgm:spPr/>
    </dgm:pt>
    <dgm:pt modelId="{0870CB0C-A92F-E745-85DF-DC66ED5B62A9}" type="pres">
      <dgm:prSet presAssocID="{BF855875-DA89-A44C-91D2-AAA4F5C43743}" presName="connTx" presStyleLbl="parChTrans1D3" presStyleIdx="0" presStyleCnt="2"/>
      <dgm:spPr/>
    </dgm:pt>
    <dgm:pt modelId="{3CEB6922-B13B-6845-B782-060E1309B5A8}" type="pres">
      <dgm:prSet presAssocID="{ABB40615-2FC6-544E-8172-70D3CA0D2D22}" presName="root2" presStyleCnt="0"/>
      <dgm:spPr/>
    </dgm:pt>
    <dgm:pt modelId="{500F2F28-DF3C-6945-893C-BD2FCDABF125}" type="pres">
      <dgm:prSet presAssocID="{ABB40615-2FC6-544E-8172-70D3CA0D2D22}" presName="LevelTwoTextNode" presStyleLbl="node3" presStyleIdx="0" presStyleCnt="2">
        <dgm:presLayoutVars>
          <dgm:chPref val="3"/>
        </dgm:presLayoutVars>
      </dgm:prSet>
      <dgm:spPr/>
    </dgm:pt>
    <dgm:pt modelId="{45ED404C-3ADB-2B49-929F-5D5E43E6C040}" type="pres">
      <dgm:prSet presAssocID="{ABB40615-2FC6-544E-8172-70D3CA0D2D22}" presName="level3hierChild" presStyleCnt="0"/>
      <dgm:spPr/>
    </dgm:pt>
    <dgm:pt modelId="{8EE7C0DA-F16A-C245-8FB0-BB6CDAFC25A1}" type="pres">
      <dgm:prSet presAssocID="{8697926B-6046-784F-828D-890126172FEF}" presName="conn2-1" presStyleLbl="parChTrans1D2" presStyleIdx="1" presStyleCnt="2"/>
      <dgm:spPr/>
    </dgm:pt>
    <dgm:pt modelId="{E72AB11D-E2F2-CE48-8383-1B632A3076CB}" type="pres">
      <dgm:prSet presAssocID="{8697926B-6046-784F-828D-890126172FEF}" presName="connTx" presStyleLbl="parChTrans1D2" presStyleIdx="1" presStyleCnt="2"/>
      <dgm:spPr/>
    </dgm:pt>
    <dgm:pt modelId="{ED892B85-5E85-2F4E-A366-C2D125F7C548}" type="pres">
      <dgm:prSet presAssocID="{E1BC94C9-D2B2-B040-A5E8-759FC3DB7DD8}" presName="root2" presStyleCnt="0"/>
      <dgm:spPr/>
    </dgm:pt>
    <dgm:pt modelId="{7B0A7DFA-A561-8C45-B1C5-6750CFC00DB6}" type="pres">
      <dgm:prSet presAssocID="{E1BC94C9-D2B2-B040-A5E8-759FC3DB7DD8}" presName="LevelTwoTextNode" presStyleLbl="node2" presStyleIdx="1" presStyleCnt="2">
        <dgm:presLayoutVars>
          <dgm:chPref val="3"/>
        </dgm:presLayoutVars>
      </dgm:prSet>
      <dgm:spPr/>
    </dgm:pt>
    <dgm:pt modelId="{27E78BA9-DE36-1C4F-982D-F2008F44F8C6}" type="pres">
      <dgm:prSet presAssocID="{E1BC94C9-D2B2-B040-A5E8-759FC3DB7DD8}" presName="level3hierChild" presStyleCnt="0"/>
      <dgm:spPr/>
    </dgm:pt>
    <dgm:pt modelId="{F7A4FD81-375C-2E4F-BDF1-3D1909345CF5}" type="pres">
      <dgm:prSet presAssocID="{C590289E-014E-E543-8A21-C98C3DD295EE}" presName="conn2-1" presStyleLbl="parChTrans1D3" presStyleIdx="1" presStyleCnt="2"/>
      <dgm:spPr/>
    </dgm:pt>
    <dgm:pt modelId="{4D6D2667-6B28-9B44-AC80-48AB201060FC}" type="pres">
      <dgm:prSet presAssocID="{C590289E-014E-E543-8A21-C98C3DD295EE}" presName="connTx" presStyleLbl="parChTrans1D3" presStyleIdx="1" presStyleCnt="2"/>
      <dgm:spPr/>
    </dgm:pt>
    <dgm:pt modelId="{A46323F7-262A-254D-9328-5C164DAE3A0B}" type="pres">
      <dgm:prSet presAssocID="{8399BF13-058F-4142-AC15-ADBB3A9E19B8}" presName="root2" presStyleCnt="0"/>
      <dgm:spPr/>
    </dgm:pt>
    <dgm:pt modelId="{79FE47B7-A032-BA43-9EED-8D802012E4A3}" type="pres">
      <dgm:prSet presAssocID="{8399BF13-058F-4142-AC15-ADBB3A9E19B8}" presName="LevelTwoTextNode" presStyleLbl="node3" presStyleIdx="1" presStyleCnt="2">
        <dgm:presLayoutVars>
          <dgm:chPref val="3"/>
        </dgm:presLayoutVars>
      </dgm:prSet>
      <dgm:spPr/>
    </dgm:pt>
    <dgm:pt modelId="{42674A32-11EB-3047-83E2-C43537E92B40}" type="pres">
      <dgm:prSet presAssocID="{8399BF13-058F-4142-AC15-ADBB3A9E19B8}" presName="level3hierChild" presStyleCnt="0"/>
      <dgm:spPr/>
    </dgm:pt>
  </dgm:ptLst>
  <dgm:cxnLst>
    <dgm:cxn modelId="{F2F44610-84E4-474A-9FCC-A8A5DFFC5E73}" type="presOf" srcId="{1D22DB38-8FBF-054A-BCB0-D289130A0A0A}" destId="{35FDC7EC-6B35-6F44-B619-D552976C0CD0}" srcOrd="1" destOrd="0" presId="urn:microsoft.com/office/officeart/2005/8/layout/hierarchy2"/>
    <dgm:cxn modelId="{84D7BD3E-22A3-BC4D-AFC5-3A1880A33C47}" type="presOf" srcId="{8399BF13-058F-4142-AC15-ADBB3A9E19B8}" destId="{79FE47B7-A032-BA43-9EED-8D802012E4A3}" srcOrd="0" destOrd="0" presId="urn:microsoft.com/office/officeart/2005/8/layout/hierarchy2"/>
    <dgm:cxn modelId="{2494B55F-C619-F74B-B4AC-D1B02E05BBB8}" type="presOf" srcId="{C590289E-014E-E543-8A21-C98C3DD295EE}" destId="{4D6D2667-6B28-9B44-AC80-48AB201060FC}" srcOrd="1" destOrd="0" presId="urn:microsoft.com/office/officeart/2005/8/layout/hierarchy2"/>
    <dgm:cxn modelId="{F53C2D60-3838-AF49-A9EA-0686F28E247A}" type="presOf" srcId="{C590289E-014E-E543-8A21-C98C3DD295EE}" destId="{F7A4FD81-375C-2E4F-BDF1-3D1909345CF5}" srcOrd="0" destOrd="0" presId="urn:microsoft.com/office/officeart/2005/8/layout/hierarchy2"/>
    <dgm:cxn modelId="{45937764-9B8E-DD43-8EBF-A6FC7EB6D33C}" type="presOf" srcId="{BF855875-DA89-A44C-91D2-AAA4F5C43743}" destId="{D65D3A73-CA3C-F74F-9094-55B13D878142}" srcOrd="0" destOrd="0" presId="urn:microsoft.com/office/officeart/2005/8/layout/hierarchy2"/>
    <dgm:cxn modelId="{B94EF368-A45B-0940-A45A-EE38B6393050}" type="presOf" srcId="{8697926B-6046-784F-828D-890126172FEF}" destId="{E72AB11D-E2F2-CE48-8383-1B632A3076CB}" srcOrd="1" destOrd="0" presId="urn:microsoft.com/office/officeart/2005/8/layout/hierarchy2"/>
    <dgm:cxn modelId="{BAF0654F-567B-A845-AFB0-7B93CB7C39F1}" srcId="{E339C726-30C1-4247-B54C-41E7A51C97E5}" destId="{6125D627-D40F-2741-9F28-46F703BC210C}" srcOrd="0" destOrd="0" parTransId="{1D22DB38-8FBF-054A-BCB0-D289130A0A0A}" sibTransId="{4BC44360-EBD3-C14D-9EE9-B79B59607E1C}"/>
    <dgm:cxn modelId="{77110158-4981-4F49-A740-69684FA1B112}" type="presOf" srcId="{E1BC94C9-D2B2-B040-A5E8-759FC3DB7DD8}" destId="{7B0A7DFA-A561-8C45-B1C5-6750CFC00DB6}" srcOrd="0" destOrd="0" presId="urn:microsoft.com/office/officeart/2005/8/layout/hierarchy2"/>
    <dgm:cxn modelId="{CEEA0B5A-61D1-F247-98F0-8701D940C45A}" type="presOf" srcId="{E339C726-30C1-4247-B54C-41E7A51C97E5}" destId="{805BFE25-984C-A04D-AA30-C56FFDB121DB}" srcOrd="0" destOrd="0" presId="urn:microsoft.com/office/officeart/2005/8/layout/hierarchy2"/>
    <dgm:cxn modelId="{D1437C7A-974C-0040-BCDC-D5B6A13C80D1}" srcId="{03E23643-239F-704D-9174-375EC0C99BFB}" destId="{E339C726-30C1-4247-B54C-41E7A51C97E5}" srcOrd="0" destOrd="0" parTransId="{BEBD9205-419E-3941-9C8A-2518EF1625EF}" sibTransId="{63D0AC24-DAB7-6045-A2F1-82D3F976336D}"/>
    <dgm:cxn modelId="{3377398D-03B7-F84A-AF36-71B902F875B2}" type="presOf" srcId="{8697926B-6046-784F-828D-890126172FEF}" destId="{8EE7C0DA-F16A-C245-8FB0-BB6CDAFC25A1}" srcOrd="0" destOrd="0" presId="urn:microsoft.com/office/officeart/2005/8/layout/hierarchy2"/>
    <dgm:cxn modelId="{C0280B93-3116-B949-B666-F20D9E7B25D0}" srcId="{E1BC94C9-D2B2-B040-A5E8-759FC3DB7DD8}" destId="{8399BF13-058F-4142-AC15-ADBB3A9E19B8}" srcOrd="0" destOrd="0" parTransId="{C590289E-014E-E543-8A21-C98C3DD295EE}" sibTransId="{FE7A5DDC-E19D-634B-9CDF-60D564885F31}"/>
    <dgm:cxn modelId="{EA2575A1-32F1-4F44-97D0-B89762A781DA}" srcId="{E339C726-30C1-4247-B54C-41E7A51C97E5}" destId="{E1BC94C9-D2B2-B040-A5E8-759FC3DB7DD8}" srcOrd="1" destOrd="0" parTransId="{8697926B-6046-784F-828D-890126172FEF}" sibTransId="{64356DDB-718D-6D4C-819A-49EB3F767203}"/>
    <dgm:cxn modelId="{E94946AC-6046-A447-8AE8-C2D6082B7595}" type="presOf" srcId="{1D22DB38-8FBF-054A-BCB0-D289130A0A0A}" destId="{123B932B-EEEB-6D44-B64A-312A0F015D5D}" srcOrd="0" destOrd="0" presId="urn:microsoft.com/office/officeart/2005/8/layout/hierarchy2"/>
    <dgm:cxn modelId="{F44D3EB9-B3C9-A845-8F59-7C53B7DBB7A1}" type="presOf" srcId="{03E23643-239F-704D-9174-375EC0C99BFB}" destId="{99D64273-F6AA-3340-BDCE-439DA5608A05}" srcOrd="0" destOrd="0" presId="urn:microsoft.com/office/officeart/2005/8/layout/hierarchy2"/>
    <dgm:cxn modelId="{6BD8AAC7-2104-8647-9A3F-A0384AD5FFF3}" srcId="{6125D627-D40F-2741-9F28-46F703BC210C}" destId="{ABB40615-2FC6-544E-8172-70D3CA0D2D22}" srcOrd="0" destOrd="0" parTransId="{BF855875-DA89-A44C-91D2-AAA4F5C43743}" sibTransId="{3615E2F2-EEFB-FF4C-82E0-3BEC6B1089BE}"/>
    <dgm:cxn modelId="{390AD6D4-0C85-F747-A710-0EC5D5FC0ABC}" type="presOf" srcId="{ABB40615-2FC6-544E-8172-70D3CA0D2D22}" destId="{500F2F28-DF3C-6945-893C-BD2FCDABF125}" srcOrd="0" destOrd="0" presId="urn:microsoft.com/office/officeart/2005/8/layout/hierarchy2"/>
    <dgm:cxn modelId="{5EC921D5-2314-D94F-B80C-A91F497565D5}" type="presOf" srcId="{6125D627-D40F-2741-9F28-46F703BC210C}" destId="{CEDE1FB3-33A8-8848-8CAA-483726766D5D}" srcOrd="0" destOrd="0" presId="urn:microsoft.com/office/officeart/2005/8/layout/hierarchy2"/>
    <dgm:cxn modelId="{2BA6CDF0-0650-5A4B-A556-4023B8A8ADEB}" type="presOf" srcId="{BF855875-DA89-A44C-91D2-AAA4F5C43743}" destId="{0870CB0C-A92F-E745-85DF-DC66ED5B62A9}" srcOrd="1" destOrd="0" presId="urn:microsoft.com/office/officeart/2005/8/layout/hierarchy2"/>
    <dgm:cxn modelId="{3072287B-5563-494E-9EB9-9AFBF8F52743}" type="presParOf" srcId="{99D64273-F6AA-3340-BDCE-439DA5608A05}" destId="{28A76870-DC46-0946-8BE6-A31DD92D2004}" srcOrd="0" destOrd="0" presId="urn:microsoft.com/office/officeart/2005/8/layout/hierarchy2"/>
    <dgm:cxn modelId="{EE49CBEC-49BF-F340-8D74-254DCE3E614C}" type="presParOf" srcId="{28A76870-DC46-0946-8BE6-A31DD92D2004}" destId="{805BFE25-984C-A04D-AA30-C56FFDB121DB}" srcOrd="0" destOrd="0" presId="urn:microsoft.com/office/officeart/2005/8/layout/hierarchy2"/>
    <dgm:cxn modelId="{FF658F03-BACB-3843-A4D5-16BE5B96E2AE}" type="presParOf" srcId="{28A76870-DC46-0946-8BE6-A31DD92D2004}" destId="{30F6B11F-3E83-9C4E-B4D0-9DC67F82824D}" srcOrd="1" destOrd="0" presId="urn:microsoft.com/office/officeart/2005/8/layout/hierarchy2"/>
    <dgm:cxn modelId="{A3849492-3270-A449-84F4-DF6D2351B373}" type="presParOf" srcId="{30F6B11F-3E83-9C4E-B4D0-9DC67F82824D}" destId="{123B932B-EEEB-6D44-B64A-312A0F015D5D}" srcOrd="0" destOrd="0" presId="urn:microsoft.com/office/officeart/2005/8/layout/hierarchy2"/>
    <dgm:cxn modelId="{5D231BA3-8A3D-9040-A842-3764C15EBED9}" type="presParOf" srcId="{123B932B-EEEB-6D44-B64A-312A0F015D5D}" destId="{35FDC7EC-6B35-6F44-B619-D552976C0CD0}" srcOrd="0" destOrd="0" presId="urn:microsoft.com/office/officeart/2005/8/layout/hierarchy2"/>
    <dgm:cxn modelId="{33DDD458-064E-2644-A9CA-919A7137EA79}" type="presParOf" srcId="{30F6B11F-3E83-9C4E-B4D0-9DC67F82824D}" destId="{C55BD53E-8213-9B43-AC35-B03CA02B525E}" srcOrd="1" destOrd="0" presId="urn:microsoft.com/office/officeart/2005/8/layout/hierarchy2"/>
    <dgm:cxn modelId="{95EE1242-0541-0846-BE37-5410E0D1233F}" type="presParOf" srcId="{C55BD53E-8213-9B43-AC35-B03CA02B525E}" destId="{CEDE1FB3-33A8-8848-8CAA-483726766D5D}" srcOrd="0" destOrd="0" presId="urn:microsoft.com/office/officeart/2005/8/layout/hierarchy2"/>
    <dgm:cxn modelId="{CE853DDB-5918-0540-A3AB-98B342C6932B}" type="presParOf" srcId="{C55BD53E-8213-9B43-AC35-B03CA02B525E}" destId="{E5E3EEC3-61F8-6A41-881D-EF6A02A22B8B}" srcOrd="1" destOrd="0" presId="urn:microsoft.com/office/officeart/2005/8/layout/hierarchy2"/>
    <dgm:cxn modelId="{C5B75CCE-9DC4-F348-A21E-1F20052EA215}" type="presParOf" srcId="{E5E3EEC3-61F8-6A41-881D-EF6A02A22B8B}" destId="{D65D3A73-CA3C-F74F-9094-55B13D878142}" srcOrd="0" destOrd="0" presId="urn:microsoft.com/office/officeart/2005/8/layout/hierarchy2"/>
    <dgm:cxn modelId="{C777421F-5DE3-2F43-8AEE-9EBFD0F3C5A0}" type="presParOf" srcId="{D65D3A73-CA3C-F74F-9094-55B13D878142}" destId="{0870CB0C-A92F-E745-85DF-DC66ED5B62A9}" srcOrd="0" destOrd="0" presId="urn:microsoft.com/office/officeart/2005/8/layout/hierarchy2"/>
    <dgm:cxn modelId="{C2CB0757-8454-D74E-8731-FC02271A3B4D}" type="presParOf" srcId="{E5E3EEC3-61F8-6A41-881D-EF6A02A22B8B}" destId="{3CEB6922-B13B-6845-B782-060E1309B5A8}" srcOrd="1" destOrd="0" presId="urn:microsoft.com/office/officeart/2005/8/layout/hierarchy2"/>
    <dgm:cxn modelId="{D0C5110E-3FB3-E34B-9DD8-6A9936117AD6}" type="presParOf" srcId="{3CEB6922-B13B-6845-B782-060E1309B5A8}" destId="{500F2F28-DF3C-6945-893C-BD2FCDABF125}" srcOrd="0" destOrd="0" presId="urn:microsoft.com/office/officeart/2005/8/layout/hierarchy2"/>
    <dgm:cxn modelId="{AE96A48A-589D-114A-828C-3282C474C7B8}" type="presParOf" srcId="{3CEB6922-B13B-6845-B782-060E1309B5A8}" destId="{45ED404C-3ADB-2B49-929F-5D5E43E6C040}" srcOrd="1" destOrd="0" presId="urn:microsoft.com/office/officeart/2005/8/layout/hierarchy2"/>
    <dgm:cxn modelId="{CF6F68AF-5149-B745-88E7-754AC589DCEF}" type="presParOf" srcId="{30F6B11F-3E83-9C4E-B4D0-9DC67F82824D}" destId="{8EE7C0DA-F16A-C245-8FB0-BB6CDAFC25A1}" srcOrd="2" destOrd="0" presId="urn:microsoft.com/office/officeart/2005/8/layout/hierarchy2"/>
    <dgm:cxn modelId="{5C48B7A7-B10A-CE40-AF4B-3F777D7D95E7}" type="presParOf" srcId="{8EE7C0DA-F16A-C245-8FB0-BB6CDAFC25A1}" destId="{E72AB11D-E2F2-CE48-8383-1B632A3076CB}" srcOrd="0" destOrd="0" presId="urn:microsoft.com/office/officeart/2005/8/layout/hierarchy2"/>
    <dgm:cxn modelId="{A2ADEA56-E216-5A45-9C0E-550A4ADDD90E}" type="presParOf" srcId="{30F6B11F-3E83-9C4E-B4D0-9DC67F82824D}" destId="{ED892B85-5E85-2F4E-A366-C2D125F7C548}" srcOrd="3" destOrd="0" presId="urn:microsoft.com/office/officeart/2005/8/layout/hierarchy2"/>
    <dgm:cxn modelId="{84F9BFF5-63C5-584C-916D-4F1A3743DB82}" type="presParOf" srcId="{ED892B85-5E85-2F4E-A366-C2D125F7C548}" destId="{7B0A7DFA-A561-8C45-B1C5-6750CFC00DB6}" srcOrd="0" destOrd="0" presId="urn:microsoft.com/office/officeart/2005/8/layout/hierarchy2"/>
    <dgm:cxn modelId="{09F2CD7D-2130-E64A-8B40-E2589939D45D}" type="presParOf" srcId="{ED892B85-5E85-2F4E-A366-C2D125F7C548}" destId="{27E78BA9-DE36-1C4F-982D-F2008F44F8C6}" srcOrd="1" destOrd="0" presId="urn:microsoft.com/office/officeart/2005/8/layout/hierarchy2"/>
    <dgm:cxn modelId="{6862ABB3-E3C6-2F40-8B40-F35C8F6E0D3D}" type="presParOf" srcId="{27E78BA9-DE36-1C4F-982D-F2008F44F8C6}" destId="{F7A4FD81-375C-2E4F-BDF1-3D1909345CF5}" srcOrd="0" destOrd="0" presId="urn:microsoft.com/office/officeart/2005/8/layout/hierarchy2"/>
    <dgm:cxn modelId="{8CA14CFA-379F-F34B-9FF2-4A72FFBBDC26}" type="presParOf" srcId="{F7A4FD81-375C-2E4F-BDF1-3D1909345CF5}" destId="{4D6D2667-6B28-9B44-AC80-48AB201060FC}" srcOrd="0" destOrd="0" presId="urn:microsoft.com/office/officeart/2005/8/layout/hierarchy2"/>
    <dgm:cxn modelId="{246B4BAA-E0F4-FA40-8914-0A66554F3DC2}" type="presParOf" srcId="{27E78BA9-DE36-1C4F-982D-F2008F44F8C6}" destId="{A46323F7-262A-254D-9328-5C164DAE3A0B}" srcOrd="1" destOrd="0" presId="urn:microsoft.com/office/officeart/2005/8/layout/hierarchy2"/>
    <dgm:cxn modelId="{C34396EA-44B5-D347-9455-CF359172B9DB}" type="presParOf" srcId="{A46323F7-262A-254D-9328-5C164DAE3A0B}" destId="{79FE47B7-A032-BA43-9EED-8D802012E4A3}" srcOrd="0" destOrd="0" presId="urn:microsoft.com/office/officeart/2005/8/layout/hierarchy2"/>
    <dgm:cxn modelId="{20365FA1-31BC-B947-8740-B893667174BB}" type="presParOf" srcId="{A46323F7-262A-254D-9328-5C164DAE3A0B}" destId="{42674A32-11EB-3047-83E2-C43537E92B4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9979D-1879-0C4F-8A37-54B31EF240CF}">
      <dsp:nvSpPr>
        <dsp:cNvPr id="0" name=""/>
        <dsp:cNvSpPr/>
      </dsp:nvSpPr>
      <dsp:spPr>
        <a:xfrm>
          <a:off x="0" y="30678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suitable for communicating with the computer user</a:t>
          </a:r>
        </a:p>
        <a:p>
          <a:pPr marL="114300" lvl="1" indent="-114300" algn="l" defTabSz="622300">
            <a:lnSpc>
              <a:spcPct val="90000"/>
            </a:lnSpc>
            <a:spcBef>
              <a:spcPct val="0"/>
            </a:spcBef>
            <a:spcAft>
              <a:spcPct val="15000"/>
            </a:spcAft>
            <a:buChar char="•"/>
          </a:pPr>
          <a:r>
            <a:rPr lang="en-US" sz="1400" kern="1200" dirty="0"/>
            <a:t>printers, terminals, video display, keyboard, mouse</a:t>
          </a:r>
        </a:p>
      </dsp:txBody>
      <dsp:txXfrm>
        <a:off x="0" y="306780"/>
        <a:ext cx="6248400" cy="793800"/>
      </dsp:txXfrm>
    </dsp:sp>
    <dsp:sp modelId="{FBB9E506-97C9-A249-8FED-E01C7E14EF65}">
      <dsp:nvSpPr>
        <dsp:cNvPr id="0" name=""/>
        <dsp:cNvSpPr/>
      </dsp:nvSpPr>
      <dsp:spPr>
        <a:xfrm>
          <a:off x="312420" y="100139"/>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Human readable</a:t>
          </a:r>
          <a:endParaRPr lang="en-US" sz="1400" kern="1200" dirty="0">
            <a:solidFill>
              <a:schemeClr val="tx1"/>
            </a:solidFill>
          </a:endParaRPr>
        </a:p>
      </dsp:txBody>
      <dsp:txXfrm>
        <a:off x="332595" y="120314"/>
        <a:ext cx="4333530" cy="372930"/>
      </dsp:txXfrm>
    </dsp:sp>
    <dsp:sp modelId="{6D7049AE-0945-ED43-A96C-FF52F6539C8F}">
      <dsp:nvSpPr>
        <dsp:cNvPr id="0" name=""/>
        <dsp:cNvSpPr/>
      </dsp:nvSpPr>
      <dsp:spPr>
        <a:xfrm>
          <a:off x="0" y="138282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NZ" sz="1400" kern="1200" dirty="0"/>
            <a:t>suitable for communicating with electronic equipment</a:t>
          </a:r>
        </a:p>
        <a:p>
          <a:pPr marL="114300" lvl="1" indent="-114300" algn="l" defTabSz="622300">
            <a:lnSpc>
              <a:spcPct val="90000"/>
            </a:lnSpc>
            <a:spcBef>
              <a:spcPct val="0"/>
            </a:spcBef>
            <a:spcAft>
              <a:spcPct val="15000"/>
            </a:spcAft>
            <a:buChar char="•"/>
          </a:pPr>
          <a:r>
            <a:rPr lang="en-NZ" sz="1400" kern="1200"/>
            <a:t>disk drives, USB keys, sensors, controllers</a:t>
          </a:r>
          <a:endParaRPr lang="en-NZ" sz="1400" kern="1200" dirty="0"/>
        </a:p>
      </dsp:txBody>
      <dsp:txXfrm>
        <a:off x="0" y="1382820"/>
        <a:ext cx="6248400" cy="793800"/>
      </dsp:txXfrm>
    </dsp:sp>
    <dsp:sp modelId="{B3123124-83CF-B944-9DE9-775C9C34CCC6}">
      <dsp:nvSpPr>
        <dsp:cNvPr id="0" name=""/>
        <dsp:cNvSpPr/>
      </dsp:nvSpPr>
      <dsp:spPr>
        <a:xfrm>
          <a:off x="312420" y="1176180"/>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NZ" sz="1400" b="1" kern="1200" dirty="0">
              <a:solidFill>
                <a:schemeClr val="tx1"/>
              </a:solidFill>
            </a:rPr>
            <a:t>Machine readable</a:t>
          </a:r>
          <a:endParaRPr lang="en-US" sz="1400" kern="1200" dirty="0">
            <a:solidFill>
              <a:schemeClr val="tx1"/>
            </a:solidFill>
          </a:endParaRPr>
        </a:p>
      </dsp:txBody>
      <dsp:txXfrm>
        <a:off x="332595" y="1196355"/>
        <a:ext cx="4333530" cy="372930"/>
      </dsp:txXfrm>
    </dsp:sp>
    <dsp:sp modelId="{296168ED-EAA0-5940-A255-E05A1D713695}">
      <dsp:nvSpPr>
        <dsp:cNvPr id="0" name=""/>
        <dsp:cNvSpPr/>
      </dsp:nvSpPr>
      <dsp:spPr>
        <a:xfrm>
          <a:off x="0" y="2458860"/>
          <a:ext cx="6248400" cy="793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4945" tIns="291592" rIns="48494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suitable for communicating with remote devices</a:t>
          </a:r>
          <a:endParaRPr lang="en-US" sz="1400" kern="1200" dirty="0"/>
        </a:p>
        <a:p>
          <a:pPr marL="114300" lvl="1" indent="-114300" algn="l" defTabSz="622300">
            <a:lnSpc>
              <a:spcPct val="90000"/>
            </a:lnSpc>
            <a:spcBef>
              <a:spcPct val="0"/>
            </a:spcBef>
            <a:spcAft>
              <a:spcPct val="15000"/>
            </a:spcAft>
            <a:buChar char="•"/>
          </a:pPr>
          <a:r>
            <a:rPr lang="en-US" sz="1400" kern="1200"/>
            <a:t>modems, digital line drivers</a:t>
          </a:r>
          <a:endParaRPr lang="en-US" sz="1400" kern="1200" dirty="0"/>
        </a:p>
      </dsp:txBody>
      <dsp:txXfrm>
        <a:off x="0" y="2458860"/>
        <a:ext cx="6248400" cy="793800"/>
      </dsp:txXfrm>
    </dsp:sp>
    <dsp:sp modelId="{FADD827A-CDD6-4644-BCD4-259123B08226}">
      <dsp:nvSpPr>
        <dsp:cNvPr id="0" name=""/>
        <dsp:cNvSpPr/>
      </dsp:nvSpPr>
      <dsp:spPr>
        <a:xfrm>
          <a:off x="312420" y="2252220"/>
          <a:ext cx="4373880" cy="413280"/>
        </a:xfrm>
        <a:prstGeom prst="roundRect">
          <a:avLst/>
        </a:prstGeom>
        <a:solidFill>
          <a:schemeClr val="accent2"/>
        </a:solidFill>
        <a:ln>
          <a:noFill/>
        </a:ln>
        <a:effectLst>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Communication</a:t>
          </a:r>
          <a:endParaRPr lang="en-US" sz="1400" kern="1200" dirty="0">
            <a:solidFill>
              <a:schemeClr val="tx1"/>
            </a:solidFill>
          </a:endParaRPr>
        </a:p>
      </dsp:txBody>
      <dsp:txXfrm>
        <a:off x="332595" y="2272395"/>
        <a:ext cx="433353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697AA-6F2E-7449-90DE-FB96F58E7434}">
      <dsp:nvSpPr>
        <dsp:cNvPr id="0" name=""/>
        <dsp:cNvSpPr/>
      </dsp:nvSpPr>
      <dsp:spPr>
        <a:xfrm>
          <a:off x="152427" y="112559"/>
          <a:ext cx="1447799"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Data Rate</a:t>
          </a:r>
          <a:endParaRPr lang="en-US" sz="1600" kern="1200" dirty="0"/>
        </a:p>
      </dsp:txBody>
      <dsp:txXfrm>
        <a:off x="170704" y="130836"/>
        <a:ext cx="1411245" cy="337846"/>
      </dsp:txXfrm>
    </dsp:sp>
    <dsp:sp modelId="{B00DCD4E-F410-434E-81C9-BE9769CEE00B}">
      <dsp:nvSpPr>
        <dsp:cNvPr id="0" name=""/>
        <dsp:cNvSpPr/>
      </dsp:nvSpPr>
      <dsp:spPr>
        <a:xfrm>
          <a:off x="0" y="47673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NZ" sz="1200" kern="1200" dirty="0"/>
            <a:t>there may be differences of magnitude between the data transfer rates</a:t>
          </a:r>
        </a:p>
      </dsp:txBody>
      <dsp:txXfrm>
        <a:off x="0" y="476739"/>
        <a:ext cx="8153400" cy="264960"/>
      </dsp:txXfrm>
    </dsp:sp>
    <dsp:sp modelId="{C2A04FB9-B6AD-414E-BE4E-036609EBCAEA}">
      <dsp:nvSpPr>
        <dsp:cNvPr id="0" name=""/>
        <dsp:cNvSpPr/>
      </dsp:nvSpPr>
      <dsp:spPr>
        <a:xfrm>
          <a:off x="609629" y="712800"/>
          <a:ext cx="1295412"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Application</a:t>
          </a:r>
        </a:p>
      </dsp:txBody>
      <dsp:txXfrm>
        <a:off x="627906" y="731077"/>
        <a:ext cx="1258858" cy="337846"/>
      </dsp:txXfrm>
    </dsp:sp>
    <dsp:sp modelId="{2E251410-9931-0D4F-A823-A02A504030FD}">
      <dsp:nvSpPr>
        <dsp:cNvPr id="0" name=""/>
        <dsp:cNvSpPr/>
      </dsp:nvSpPr>
      <dsp:spPr>
        <a:xfrm>
          <a:off x="0" y="111609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398463" algn="l" defTabSz="533400">
            <a:lnSpc>
              <a:spcPct val="90000"/>
            </a:lnSpc>
            <a:spcBef>
              <a:spcPct val="0"/>
            </a:spcBef>
            <a:spcAft>
              <a:spcPct val="20000"/>
            </a:spcAft>
            <a:buChar char="•"/>
          </a:pPr>
          <a:r>
            <a:rPr lang="en-NZ" sz="1200" kern="1200" dirty="0"/>
            <a:t>	the use to which a device is put has an influence on the software</a:t>
          </a:r>
        </a:p>
      </dsp:txBody>
      <dsp:txXfrm>
        <a:off x="0" y="1116099"/>
        <a:ext cx="8153400" cy="264960"/>
      </dsp:txXfrm>
    </dsp:sp>
    <dsp:sp modelId="{D093E668-DD04-3B4D-931D-746998A4E52F}">
      <dsp:nvSpPr>
        <dsp:cNvPr id="0" name=""/>
        <dsp:cNvSpPr/>
      </dsp:nvSpPr>
      <dsp:spPr>
        <a:xfrm>
          <a:off x="1066790" y="1389239"/>
          <a:ext cx="2057428"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Complexity of Control</a:t>
          </a:r>
        </a:p>
      </dsp:txBody>
      <dsp:txXfrm>
        <a:off x="1085067" y="1407516"/>
        <a:ext cx="2020874" cy="337846"/>
      </dsp:txXfrm>
    </dsp:sp>
    <dsp:sp modelId="{0903CA08-4097-3E40-B231-92CC74ADA7F2}">
      <dsp:nvSpPr>
        <dsp:cNvPr id="0" name=""/>
        <dsp:cNvSpPr/>
      </dsp:nvSpPr>
      <dsp:spPr>
        <a:xfrm>
          <a:off x="0" y="1755459"/>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858838" lvl="1" indent="52388" algn="l" defTabSz="533400">
            <a:lnSpc>
              <a:spcPct val="90000"/>
            </a:lnSpc>
            <a:spcBef>
              <a:spcPct val="0"/>
            </a:spcBef>
            <a:spcAft>
              <a:spcPct val="20000"/>
            </a:spcAft>
            <a:buChar char="•"/>
          </a:pPr>
          <a:r>
            <a:rPr lang="en-NZ" sz="1200" kern="1200" dirty="0"/>
            <a:t> the effect on the operating system is filtered by the complexity of the I/O module that controls the device</a:t>
          </a:r>
        </a:p>
      </dsp:txBody>
      <dsp:txXfrm>
        <a:off x="0" y="1755459"/>
        <a:ext cx="8153400" cy="264960"/>
      </dsp:txXfrm>
    </dsp:sp>
    <dsp:sp modelId="{BC5654AB-8C77-7844-9D3C-37FD22A60A54}">
      <dsp:nvSpPr>
        <dsp:cNvPr id="0" name=""/>
        <dsp:cNvSpPr/>
      </dsp:nvSpPr>
      <dsp:spPr>
        <a:xfrm>
          <a:off x="1524033" y="2065680"/>
          <a:ext cx="1600186"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Unit of Transfer</a:t>
          </a:r>
        </a:p>
      </dsp:txBody>
      <dsp:txXfrm>
        <a:off x="1542310" y="2083957"/>
        <a:ext cx="1563632" cy="337846"/>
      </dsp:txXfrm>
    </dsp:sp>
    <dsp:sp modelId="{2B26FD62-7445-5F49-9D41-A2A34E8F58FA}">
      <dsp:nvSpPr>
        <dsp:cNvPr id="0" name=""/>
        <dsp:cNvSpPr/>
      </dsp:nvSpPr>
      <dsp:spPr>
        <a:xfrm>
          <a:off x="0" y="2394820"/>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1308100" algn="l" defTabSz="533400">
            <a:lnSpc>
              <a:spcPct val="90000"/>
            </a:lnSpc>
            <a:spcBef>
              <a:spcPct val="0"/>
            </a:spcBef>
            <a:spcAft>
              <a:spcPct val="20000"/>
            </a:spcAft>
            <a:buChar char="•"/>
          </a:pPr>
          <a:r>
            <a:rPr lang="en-NZ" sz="1200" kern="1200" dirty="0"/>
            <a:t>  data may be transferred as a stream of bytes or characters or in larger blocks</a:t>
          </a:r>
        </a:p>
      </dsp:txBody>
      <dsp:txXfrm>
        <a:off x="0" y="2394820"/>
        <a:ext cx="8153400" cy="264960"/>
      </dsp:txXfrm>
    </dsp:sp>
    <dsp:sp modelId="{46FDD6D5-7C88-6847-90B3-A3694F6BC502}">
      <dsp:nvSpPr>
        <dsp:cNvPr id="0" name=""/>
        <dsp:cNvSpPr/>
      </dsp:nvSpPr>
      <dsp:spPr>
        <a:xfrm>
          <a:off x="1905001" y="2665919"/>
          <a:ext cx="1905041"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NZ" sz="1600" i="1" kern="1200" dirty="0"/>
            <a:t>Data Representation</a:t>
          </a:r>
        </a:p>
      </dsp:txBody>
      <dsp:txXfrm>
        <a:off x="1923278" y="2684196"/>
        <a:ext cx="1868487" cy="337846"/>
      </dsp:txXfrm>
    </dsp:sp>
    <dsp:sp modelId="{E194FA65-83D6-0042-B65F-7B75D5749631}">
      <dsp:nvSpPr>
        <dsp:cNvPr id="0" name=""/>
        <dsp:cNvSpPr/>
      </dsp:nvSpPr>
      <dsp:spPr>
        <a:xfrm>
          <a:off x="0" y="3034180"/>
          <a:ext cx="81534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1770063" algn="l" defTabSz="533400">
            <a:lnSpc>
              <a:spcPct val="90000"/>
            </a:lnSpc>
            <a:spcBef>
              <a:spcPct val="0"/>
            </a:spcBef>
            <a:spcAft>
              <a:spcPct val="20000"/>
            </a:spcAft>
            <a:buChar char="•"/>
          </a:pPr>
          <a:r>
            <a:rPr lang="en-NZ" sz="1200" kern="1200" dirty="0"/>
            <a:t>  different data encoding schemes are used by different devices</a:t>
          </a:r>
        </a:p>
      </dsp:txBody>
      <dsp:txXfrm>
        <a:off x="0" y="3034180"/>
        <a:ext cx="8153400" cy="264960"/>
      </dsp:txXfrm>
    </dsp:sp>
    <dsp:sp modelId="{33BF4BB8-A9E3-2441-9D55-C166CA20B489}">
      <dsp:nvSpPr>
        <dsp:cNvPr id="0" name=""/>
        <dsp:cNvSpPr/>
      </dsp:nvSpPr>
      <dsp:spPr>
        <a:xfrm>
          <a:off x="2438437" y="3267593"/>
          <a:ext cx="1600186" cy="374400"/>
        </a:xfrm>
        <a:prstGeom prst="round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i="1" kern="1200" dirty="0"/>
            <a:t>Error Conditions</a:t>
          </a:r>
        </a:p>
      </dsp:txBody>
      <dsp:txXfrm>
        <a:off x="2456714" y="3285870"/>
        <a:ext cx="1563632" cy="337846"/>
      </dsp:txXfrm>
    </dsp:sp>
    <dsp:sp modelId="{063AD9DF-920B-0E41-89B9-97DC3E392F3B}">
      <dsp:nvSpPr>
        <dsp:cNvPr id="0" name=""/>
        <dsp:cNvSpPr/>
      </dsp:nvSpPr>
      <dsp:spPr>
        <a:xfrm>
          <a:off x="0" y="3673540"/>
          <a:ext cx="8153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0320" rIns="113792" bIns="20320" numCol="1" spcCol="1270" anchor="t" anchorCtr="0">
          <a:noAutofit/>
        </a:bodyPr>
        <a:lstStyle/>
        <a:p>
          <a:pPr marL="0" lvl="1" indent="2347913" algn="l" defTabSz="533400">
            <a:lnSpc>
              <a:spcPct val="90000"/>
            </a:lnSpc>
            <a:spcBef>
              <a:spcPct val="0"/>
            </a:spcBef>
            <a:spcAft>
              <a:spcPct val="20000"/>
            </a:spcAft>
            <a:buChar char="•"/>
          </a:pPr>
          <a:r>
            <a:rPr lang="en-NZ" sz="1200" kern="1200" dirty="0"/>
            <a:t> the nature of errors, the way in which they are reported, their consequences, and the 					available range of responses  differs from one device to another</a:t>
          </a:r>
        </a:p>
      </dsp:txBody>
      <dsp:txXfrm>
        <a:off x="0" y="3673540"/>
        <a:ext cx="8153400" cy="36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602C4-C216-6C47-8283-AB160818DD6A}">
      <dsp:nvSpPr>
        <dsp:cNvPr id="0" name=""/>
        <dsp:cNvSpPr/>
      </dsp:nvSpPr>
      <dsp:spPr>
        <a:xfrm rot="5400000">
          <a:off x="-120885" y="123357"/>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84539"/>
        <a:ext cx="564133" cy="241771"/>
      </dsp:txXfrm>
    </dsp:sp>
    <dsp:sp modelId="{A06FA7D3-E0A2-9D4D-99F0-2CEB5A2B0ECA}">
      <dsp:nvSpPr>
        <dsp:cNvPr id="0" name=""/>
        <dsp:cNvSpPr/>
      </dsp:nvSpPr>
      <dsp:spPr>
        <a:xfrm rot="5400000">
          <a:off x="3563447" y="-2996843"/>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Processor directly controls a peripheral device</a:t>
          </a:r>
        </a:p>
      </dsp:txBody>
      <dsp:txXfrm rot="-5400000">
        <a:off x="564133" y="28043"/>
        <a:ext cx="6496894" cy="472693"/>
      </dsp:txXfrm>
    </dsp:sp>
    <dsp:sp modelId="{5209BDB1-F3C2-8441-A1FE-5E6B2A984935}">
      <dsp:nvSpPr>
        <dsp:cNvPr id="0" name=""/>
        <dsp:cNvSpPr/>
      </dsp:nvSpPr>
      <dsp:spPr>
        <a:xfrm rot="5400000">
          <a:off x="-120885" y="829867"/>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rot="-5400000">
        <a:off x="1" y="991049"/>
        <a:ext cx="564133" cy="241771"/>
      </dsp:txXfrm>
    </dsp:sp>
    <dsp:sp modelId="{D5EDDF8F-73EE-174E-8254-F9187BE88D40}">
      <dsp:nvSpPr>
        <dsp:cNvPr id="0" name=""/>
        <dsp:cNvSpPr/>
      </dsp:nvSpPr>
      <dsp:spPr>
        <a:xfrm rot="5400000">
          <a:off x="3563447" y="-2290332"/>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 controller or I/O module is added</a:t>
          </a:r>
        </a:p>
      </dsp:txBody>
      <dsp:txXfrm rot="-5400000">
        <a:off x="564133" y="734554"/>
        <a:ext cx="6496894" cy="472693"/>
      </dsp:txXfrm>
    </dsp:sp>
    <dsp:sp modelId="{4D573E90-A77B-1C4B-AA14-24FD3D630B78}">
      <dsp:nvSpPr>
        <dsp:cNvPr id="0" name=""/>
        <dsp:cNvSpPr/>
      </dsp:nvSpPr>
      <dsp:spPr>
        <a:xfrm rot="5400000">
          <a:off x="-120885" y="1536378"/>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rot="-5400000">
        <a:off x="1" y="1697560"/>
        <a:ext cx="564133" cy="241771"/>
      </dsp:txXfrm>
    </dsp:sp>
    <dsp:sp modelId="{E0899923-E638-7742-BB13-3CCAC71E703D}">
      <dsp:nvSpPr>
        <dsp:cNvPr id="0" name=""/>
        <dsp:cNvSpPr/>
      </dsp:nvSpPr>
      <dsp:spPr>
        <a:xfrm rot="5400000">
          <a:off x="3563447" y="-1583822"/>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Same configuration as step 2, but now interrupts are employed</a:t>
          </a:r>
        </a:p>
      </dsp:txBody>
      <dsp:txXfrm rot="-5400000">
        <a:off x="564133" y="1441064"/>
        <a:ext cx="6496894" cy="472693"/>
      </dsp:txXfrm>
    </dsp:sp>
    <dsp:sp modelId="{C3C791A1-E3E5-AA4A-B851-26AFED7A959F}">
      <dsp:nvSpPr>
        <dsp:cNvPr id="0" name=""/>
        <dsp:cNvSpPr/>
      </dsp:nvSpPr>
      <dsp:spPr>
        <a:xfrm rot="5400000">
          <a:off x="-120885" y="2242888"/>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2404070"/>
        <a:ext cx="564133" cy="241771"/>
      </dsp:txXfrm>
    </dsp:sp>
    <dsp:sp modelId="{4CB10E8E-02C7-AA41-8021-2E7FC0C797E4}">
      <dsp:nvSpPr>
        <dsp:cNvPr id="0" name=""/>
        <dsp:cNvSpPr/>
      </dsp:nvSpPr>
      <dsp:spPr>
        <a:xfrm rot="5400000">
          <a:off x="3563447" y="-877311"/>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I/O module is given direct control of memory via DMA</a:t>
          </a:r>
        </a:p>
      </dsp:txBody>
      <dsp:txXfrm rot="-5400000">
        <a:off x="564133" y="2147575"/>
        <a:ext cx="6496894" cy="472693"/>
      </dsp:txXfrm>
    </dsp:sp>
    <dsp:sp modelId="{729FEA82-FA47-0A40-BB91-68448BB2BFE8}">
      <dsp:nvSpPr>
        <dsp:cNvPr id="0" name=""/>
        <dsp:cNvSpPr/>
      </dsp:nvSpPr>
      <dsp:spPr>
        <a:xfrm rot="5400000">
          <a:off x="-120885" y="2949399"/>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5</a:t>
          </a:r>
        </a:p>
      </dsp:txBody>
      <dsp:txXfrm rot="-5400000">
        <a:off x="1" y="3110581"/>
        <a:ext cx="564133" cy="241771"/>
      </dsp:txXfrm>
    </dsp:sp>
    <dsp:sp modelId="{34AF2322-E815-BB4D-BC20-156E3ED243C7}">
      <dsp:nvSpPr>
        <dsp:cNvPr id="0" name=""/>
        <dsp:cNvSpPr/>
      </dsp:nvSpPr>
      <dsp:spPr>
        <a:xfrm rot="5400000">
          <a:off x="3563447" y="-170800"/>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The I/O module is enhanced to become a separate processor, with a specialized instruction set tailored for I/O</a:t>
          </a:r>
          <a:endParaRPr lang="en-US" sz="1700" kern="1200" dirty="0"/>
        </a:p>
      </dsp:txBody>
      <dsp:txXfrm rot="-5400000">
        <a:off x="564133" y="2854086"/>
        <a:ext cx="6496894" cy="472693"/>
      </dsp:txXfrm>
    </dsp:sp>
    <dsp:sp modelId="{7374A26C-9BCF-1F41-B60F-A8419B450B3B}">
      <dsp:nvSpPr>
        <dsp:cNvPr id="0" name=""/>
        <dsp:cNvSpPr/>
      </dsp:nvSpPr>
      <dsp:spPr>
        <a:xfrm rot="5400000">
          <a:off x="-120885" y="3655909"/>
          <a:ext cx="805904" cy="564133"/>
        </a:xfrm>
        <a:prstGeom prst="chevron">
          <a:avLst/>
        </a:prstGeom>
        <a:solidFill>
          <a:srgbClr val="660066"/>
        </a:soli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6</a:t>
          </a:r>
        </a:p>
      </dsp:txBody>
      <dsp:txXfrm rot="-5400000">
        <a:off x="1" y="3817091"/>
        <a:ext cx="564133" cy="241771"/>
      </dsp:txXfrm>
    </dsp:sp>
    <dsp:sp modelId="{11BC0513-6087-9642-8927-5AAC9E63AA62}">
      <dsp:nvSpPr>
        <dsp:cNvPr id="0" name=""/>
        <dsp:cNvSpPr/>
      </dsp:nvSpPr>
      <dsp:spPr>
        <a:xfrm rot="5400000">
          <a:off x="3563447" y="535709"/>
          <a:ext cx="523837" cy="652246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The I/O module has a local memory of its own and is, in fact, a computer in its own right </a:t>
          </a:r>
        </a:p>
      </dsp:txBody>
      <dsp:txXfrm rot="-5400000">
        <a:off x="564133" y="3560595"/>
        <a:ext cx="6496894" cy="472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09A77-E9B9-3643-9870-F7859BB971F0}">
      <dsp:nvSpPr>
        <dsp:cNvPr id="0" name=""/>
        <dsp:cNvSpPr/>
      </dsp:nvSpPr>
      <dsp:spPr>
        <a:xfrm>
          <a:off x="1828814" y="533393"/>
          <a:ext cx="3781883" cy="3781883"/>
        </a:xfrm>
        <a:prstGeom prst="blockArc">
          <a:avLst>
            <a:gd name="adj1" fmla="val 9000000"/>
            <a:gd name="adj2" fmla="val 16200000"/>
            <a:gd name="adj3" fmla="val 4640"/>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ED29189C-FEBF-5D43-9AE1-09F1543B00F5}">
      <dsp:nvSpPr>
        <dsp:cNvPr id="0" name=""/>
        <dsp:cNvSpPr/>
      </dsp:nvSpPr>
      <dsp:spPr>
        <a:xfrm>
          <a:off x="1893370" y="568337"/>
          <a:ext cx="3781883" cy="3781883"/>
        </a:xfrm>
        <a:prstGeom prst="blockArc">
          <a:avLst>
            <a:gd name="adj1" fmla="val 1800000"/>
            <a:gd name="adj2" fmla="val 9000000"/>
            <a:gd name="adj3" fmla="val 4640"/>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98F89655-7812-ED49-B6F7-5A03ADD378C3}">
      <dsp:nvSpPr>
        <dsp:cNvPr id="0" name=""/>
        <dsp:cNvSpPr/>
      </dsp:nvSpPr>
      <dsp:spPr>
        <a:xfrm>
          <a:off x="1893370" y="568337"/>
          <a:ext cx="3781883" cy="3781883"/>
        </a:xfrm>
        <a:prstGeom prst="blockArc">
          <a:avLst>
            <a:gd name="adj1" fmla="val 16200000"/>
            <a:gd name="adj2" fmla="val 1800000"/>
            <a:gd name="adj3" fmla="val 4640"/>
          </a:avLst>
        </a:prstGeom>
        <a:solidFill>
          <a:srgbClr val="660066"/>
        </a:solidFill>
        <a:ln>
          <a:noFill/>
        </a:ln>
        <a:effectLst>
          <a:glow rad="101600">
            <a:schemeClr val="accent2">
              <a:alpha val="75000"/>
            </a:schemeClr>
          </a:glow>
          <a:softEdge rad="38100"/>
        </a:effectLst>
      </dsp:spPr>
      <dsp:style>
        <a:lnRef idx="0">
          <a:scrgbClr r="0" g="0" b="0"/>
        </a:lnRef>
        <a:fillRef idx="3">
          <a:scrgbClr r="0" g="0" b="0"/>
        </a:fillRef>
        <a:effectRef idx="2">
          <a:scrgbClr r="0" g="0" b="0"/>
        </a:effectRef>
        <a:fontRef idx="minor">
          <a:schemeClr val="lt1"/>
        </a:fontRef>
      </dsp:style>
    </dsp:sp>
    <dsp:sp modelId="{3025BB83-2A41-5D43-8FBC-BDA48E16B62E}">
      <dsp:nvSpPr>
        <dsp:cNvPr id="0" name=""/>
        <dsp:cNvSpPr/>
      </dsp:nvSpPr>
      <dsp:spPr>
        <a:xfrm>
          <a:off x="2971787" y="1295404"/>
          <a:ext cx="1740823" cy="1740823"/>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Design architectures share three characteristics:</a:t>
          </a:r>
        </a:p>
      </dsp:txBody>
      <dsp:txXfrm>
        <a:off x="3226725" y="1550342"/>
        <a:ext cx="1230947" cy="1230947"/>
      </dsp:txXfrm>
    </dsp:sp>
    <dsp:sp modelId="{F0ECC5BA-B2AE-EB4D-841F-101D1AFD4833}">
      <dsp:nvSpPr>
        <dsp:cNvPr id="0" name=""/>
        <dsp:cNvSpPr/>
      </dsp:nvSpPr>
      <dsp:spPr>
        <a:xfrm>
          <a:off x="2603213" y="2918"/>
          <a:ext cx="2362198" cy="1218576"/>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RAID is a set of physical disk drives viewed by the operating system as a single logical drive</a:t>
          </a:r>
        </a:p>
      </dsp:txBody>
      <dsp:txXfrm>
        <a:off x="2949149" y="181374"/>
        <a:ext cx="1670326" cy="861664"/>
      </dsp:txXfrm>
    </dsp:sp>
    <dsp:sp modelId="{5E167099-31A5-5442-AFA2-F77104F37352}">
      <dsp:nvSpPr>
        <dsp:cNvPr id="0" name=""/>
        <dsp:cNvSpPr/>
      </dsp:nvSpPr>
      <dsp:spPr>
        <a:xfrm>
          <a:off x="4359960" y="2514598"/>
          <a:ext cx="2047927" cy="173643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data are distributed across the physical drives of an array in a scheme known as striping</a:t>
          </a:r>
        </a:p>
      </dsp:txBody>
      <dsp:txXfrm>
        <a:off x="4659872" y="2768893"/>
        <a:ext cx="1448103" cy="1227845"/>
      </dsp:txXfrm>
    </dsp:sp>
    <dsp:sp modelId="{729DF47F-7ACD-6547-A7C6-4776125E4E24}">
      <dsp:nvSpPr>
        <dsp:cNvPr id="0" name=""/>
        <dsp:cNvSpPr/>
      </dsp:nvSpPr>
      <dsp:spPr>
        <a:xfrm>
          <a:off x="831111" y="2590801"/>
          <a:ext cx="2707177" cy="1584027"/>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redundant disk capacity is used to store parity information, which guarantees data recoverability in case of a disk failure</a:t>
          </a:r>
        </a:p>
      </dsp:txBody>
      <dsp:txXfrm>
        <a:off x="1227568" y="2822776"/>
        <a:ext cx="1914263" cy="1120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BFE25-984C-A04D-AA30-C56FFDB121DB}">
      <dsp:nvSpPr>
        <dsp:cNvPr id="0" name=""/>
        <dsp:cNvSpPr/>
      </dsp:nvSpPr>
      <dsp:spPr>
        <a:xfrm>
          <a:off x="1365" y="406397"/>
          <a:ext cx="2350619" cy="1270005"/>
        </a:xfrm>
        <a:prstGeom prst="roundRect">
          <a:avLst>
            <a:gd name="adj" fmla="val 10000"/>
          </a:avLst>
        </a:prstGeom>
        <a:solidFill>
          <a:srgbClr val="660066"/>
        </a:solidFill>
        <a:ln>
          <a:no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kern="1200" dirty="0"/>
            <a:t>when an I/O request is made for a particular sector, a check is made to determine if the sector is in the disk cache</a:t>
          </a:r>
          <a:endParaRPr lang="en-US" sz="1500" kern="1200" dirty="0"/>
        </a:p>
      </dsp:txBody>
      <dsp:txXfrm>
        <a:off x="38562" y="443594"/>
        <a:ext cx="2276225" cy="1195611"/>
      </dsp:txXfrm>
    </dsp:sp>
    <dsp:sp modelId="{123B932B-EEEB-6D44-B64A-312A0F015D5D}">
      <dsp:nvSpPr>
        <dsp:cNvPr id="0" name=""/>
        <dsp:cNvSpPr/>
      </dsp:nvSpPr>
      <dsp:spPr>
        <a:xfrm rot="19457599">
          <a:off x="2267415" y="739375"/>
          <a:ext cx="899745" cy="78925"/>
        </a:xfrm>
        <a:custGeom>
          <a:avLst/>
          <a:gdLst/>
          <a:ahLst/>
          <a:cxnLst/>
          <a:rect l="0" t="0" r="0" b="0"/>
          <a:pathLst>
            <a:path>
              <a:moveTo>
                <a:pt x="0" y="39462"/>
              </a:moveTo>
              <a:lnTo>
                <a:pt x="899745"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94" y="756344"/>
        <a:ext cx="44987" cy="44987"/>
      </dsp:txXfrm>
    </dsp:sp>
    <dsp:sp modelId="{CEDE1FB3-33A8-8848-8CAA-483726766D5D}">
      <dsp:nvSpPr>
        <dsp:cNvPr id="0" name=""/>
        <dsp:cNvSpPr/>
      </dsp:nvSpPr>
      <dsp:spPr>
        <a:xfrm>
          <a:off x="3082591" y="59646"/>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kern="1200" dirty="0"/>
            <a:t>if YES</a:t>
          </a:r>
          <a:endParaRPr lang="en-US" sz="1500" kern="1200" dirty="0"/>
        </a:p>
      </dsp:txBody>
      <dsp:txXfrm>
        <a:off x="3109339" y="86394"/>
        <a:ext cx="1773021" cy="859762"/>
      </dsp:txXfrm>
    </dsp:sp>
    <dsp:sp modelId="{D65D3A73-CA3C-F74F-9094-55B13D878142}">
      <dsp:nvSpPr>
        <dsp:cNvPr id="0" name=""/>
        <dsp:cNvSpPr/>
      </dsp:nvSpPr>
      <dsp:spPr>
        <a:xfrm>
          <a:off x="4909109" y="476813"/>
          <a:ext cx="730607" cy="78925"/>
        </a:xfrm>
        <a:custGeom>
          <a:avLst/>
          <a:gdLst/>
          <a:ahLst/>
          <a:cxnLst/>
          <a:rect l="0" t="0" r="0" b="0"/>
          <a:pathLst>
            <a:path>
              <a:moveTo>
                <a:pt x="0" y="39462"/>
              </a:moveTo>
              <a:lnTo>
                <a:pt x="730607"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6147" y="498010"/>
        <a:ext cx="36530" cy="36530"/>
      </dsp:txXfrm>
    </dsp:sp>
    <dsp:sp modelId="{500F2F28-DF3C-6945-893C-BD2FCDABF125}">
      <dsp:nvSpPr>
        <dsp:cNvPr id="0" name=""/>
        <dsp:cNvSpPr/>
      </dsp:nvSpPr>
      <dsp:spPr>
        <a:xfrm>
          <a:off x="5639716" y="59646"/>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kern="1200" dirty="0"/>
            <a:t>the request is satisfied via the cache</a:t>
          </a:r>
          <a:endParaRPr lang="en-US" sz="1500" kern="1200" dirty="0"/>
        </a:p>
      </dsp:txBody>
      <dsp:txXfrm>
        <a:off x="5666464" y="86394"/>
        <a:ext cx="1773021" cy="859762"/>
      </dsp:txXfrm>
    </dsp:sp>
    <dsp:sp modelId="{8EE7C0DA-F16A-C245-8FB0-BB6CDAFC25A1}">
      <dsp:nvSpPr>
        <dsp:cNvPr id="0" name=""/>
        <dsp:cNvSpPr/>
      </dsp:nvSpPr>
      <dsp:spPr>
        <a:xfrm rot="2142401">
          <a:off x="2267415" y="1264499"/>
          <a:ext cx="899745" cy="78925"/>
        </a:xfrm>
        <a:custGeom>
          <a:avLst/>
          <a:gdLst/>
          <a:ahLst/>
          <a:cxnLst/>
          <a:rect l="0" t="0" r="0" b="0"/>
          <a:pathLst>
            <a:path>
              <a:moveTo>
                <a:pt x="0" y="39462"/>
              </a:moveTo>
              <a:lnTo>
                <a:pt x="899745"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4794" y="1281468"/>
        <a:ext cx="44987" cy="44987"/>
      </dsp:txXfrm>
    </dsp:sp>
    <dsp:sp modelId="{7B0A7DFA-A561-8C45-B1C5-6750CFC00DB6}">
      <dsp:nvSpPr>
        <dsp:cNvPr id="0" name=""/>
        <dsp:cNvSpPr/>
      </dsp:nvSpPr>
      <dsp:spPr>
        <a:xfrm>
          <a:off x="3082591" y="1109894"/>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kern="1200" dirty="0"/>
            <a:t>if NO</a:t>
          </a:r>
          <a:endParaRPr lang="en-US" sz="1500" kern="1200" dirty="0"/>
        </a:p>
      </dsp:txBody>
      <dsp:txXfrm>
        <a:off x="3109339" y="1136642"/>
        <a:ext cx="1773021" cy="859762"/>
      </dsp:txXfrm>
    </dsp:sp>
    <dsp:sp modelId="{F7A4FD81-375C-2E4F-BDF1-3D1909345CF5}">
      <dsp:nvSpPr>
        <dsp:cNvPr id="0" name=""/>
        <dsp:cNvSpPr/>
      </dsp:nvSpPr>
      <dsp:spPr>
        <a:xfrm>
          <a:off x="4909109" y="1527061"/>
          <a:ext cx="730607" cy="78925"/>
        </a:xfrm>
        <a:custGeom>
          <a:avLst/>
          <a:gdLst/>
          <a:ahLst/>
          <a:cxnLst/>
          <a:rect l="0" t="0" r="0" b="0"/>
          <a:pathLst>
            <a:path>
              <a:moveTo>
                <a:pt x="0" y="39462"/>
              </a:moveTo>
              <a:lnTo>
                <a:pt x="730607" y="39462"/>
              </a:lnTo>
            </a:path>
          </a:pathLst>
        </a:custGeom>
        <a:noFill/>
        <a:ln w="15875" cap="flat" cmpd="sng" algn="ctr">
          <a:solidFill>
            <a:srgbClr val="660066"/>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6147" y="1548258"/>
        <a:ext cx="36530" cy="36530"/>
      </dsp:txXfrm>
    </dsp:sp>
    <dsp:sp modelId="{79FE47B7-A032-BA43-9EED-8D802012E4A3}">
      <dsp:nvSpPr>
        <dsp:cNvPr id="0" name=""/>
        <dsp:cNvSpPr/>
      </dsp:nvSpPr>
      <dsp:spPr>
        <a:xfrm>
          <a:off x="5639716" y="1109894"/>
          <a:ext cx="1826517" cy="913258"/>
        </a:xfrm>
        <a:prstGeom prst="roundRect">
          <a:avLst>
            <a:gd name="adj" fmla="val 10000"/>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NZ" sz="1500" kern="1200" dirty="0"/>
            <a:t>the requested sector is read into the disk cache from the disk</a:t>
          </a:r>
          <a:endParaRPr lang="en-US" sz="1500" kern="1200" dirty="0"/>
        </a:p>
      </dsp:txBody>
      <dsp:txXfrm>
        <a:off x="5666464" y="1136642"/>
        <a:ext cx="1773021" cy="8597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2A81E0B-DBC7-41FF-A797-F91A6399C8E3}" type="datetimeFigureOut">
              <a:rPr lang="en-US"/>
              <a:pPr>
                <a:defRPr/>
              </a:pPr>
              <a:t>1/23/2021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5FCC570-AE6C-4F97-858C-D0E1C239F259}" type="slidenum">
              <a:rPr lang="en-US"/>
              <a:pPr>
                <a:defRPr/>
              </a:pPr>
              <a:t>‹#›</a:t>
            </a:fld>
            <a:endParaRPr lang="en-US" dirty="0"/>
          </a:p>
        </p:txBody>
      </p:sp>
    </p:spTree>
    <p:extLst>
      <p:ext uri="{BB962C8B-B14F-4D97-AF65-F5344CB8AC3E}">
        <p14:creationId xmlns:p14="http://schemas.microsoft.com/office/powerpoint/2010/main" val="2676324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18" charset="0"/>
                <a:ea typeface="ＭＳ Ｐゴシック" pitchFamily="34" charset="-128"/>
              </a:rPr>
              <a:t>“</a:t>
            </a:r>
            <a:r>
              <a:rPr kumimoji="1" lang="en-US">
                <a:latin typeface="Times New Roman" pitchFamily="18" charset="0"/>
                <a:ea typeface="ＭＳ Ｐゴシック" pitchFamily="34" charset="-128"/>
              </a:rPr>
              <a:t>Operating Systems: Internal and Design Principles</a:t>
            </a:r>
            <a:r>
              <a:rPr lang="en-US">
                <a:latin typeface="Times New Roman" pitchFamily="18" charset="0"/>
                <a:ea typeface="ＭＳ Ｐゴシック" pitchFamily="34" charset="-128"/>
              </a:rPr>
              <a:t>”, 7/e, by William Stallings, Chapter 11 “</a:t>
            </a:r>
            <a:r>
              <a:rPr kumimoji="1" lang="en-GB">
                <a:latin typeface="Times New Roman" pitchFamily="18" charset="0"/>
                <a:ea typeface="ＭＳ Ｐゴシック" pitchFamily="34" charset="-128"/>
              </a:rPr>
              <a:t>I/O Management and Disk Scheduling</a:t>
            </a:r>
            <a:r>
              <a:rPr lang="en-US">
                <a:latin typeface="Times New Roman" pitchFamily="18" charset="0"/>
                <a:ea typeface="ＭＳ Ｐゴシック" pitchFamily="34" charset="-128"/>
              </a:rPr>
              <a:t>”.</a:t>
            </a:r>
            <a:endParaRPr lang="en-AU">
              <a:latin typeface="Times New Roman" pitchFamily="18" charset="0"/>
              <a:ea typeface="ＭＳ Ｐゴシック" pitchFamily="34" charset="-128"/>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58DD3C99-7255-4455-9364-DC114B60118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When the disk drive is operating, the disk is rotating at constant speed. To</a:t>
            </a:r>
          </a:p>
          <a:p>
            <a:r>
              <a:rPr lang="en-US" dirty="0"/>
              <a:t>read or write, the head must be positioned at the desired track and at the beginning</a:t>
            </a:r>
          </a:p>
          <a:p>
            <a:r>
              <a:rPr lang="en-US" dirty="0"/>
              <a:t>of the desired sector on that track. 1 Track selection involves moving the head in a</a:t>
            </a:r>
          </a:p>
          <a:p>
            <a:r>
              <a:rPr lang="en-US" dirty="0"/>
              <a:t>movable-head system or electronically selecting one head on a fixed-head system.</a:t>
            </a:r>
          </a:p>
          <a:p>
            <a:r>
              <a:rPr lang="en-US" dirty="0"/>
              <a:t>On a movable-head system, the time it takes to position the head at the track is</a:t>
            </a:r>
          </a:p>
          <a:p>
            <a:r>
              <a:rPr lang="en-US" dirty="0"/>
              <a:t>known as </a:t>
            </a:r>
            <a:r>
              <a:rPr lang="en-US" b="1" dirty="0"/>
              <a:t>seek time . In either case, once the track is selected, the disk controller</a:t>
            </a:r>
          </a:p>
          <a:p>
            <a:r>
              <a:rPr lang="en-US" dirty="0"/>
              <a:t>waits until the appropriate sector rotates to line up with the head. The time it takes</a:t>
            </a:r>
          </a:p>
          <a:p>
            <a:r>
              <a:rPr lang="en-US" dirty="0"/>
              <a:t>for the beginning of the sector to reach the head is known as </a:t>
            </a:r>
            <a:r>
              <a:rPr lang="en-US" b="1" dirty="0"/>
              <a:t>rotational delay , or</a:t>
            </a:r>
          </a:p>
          <a:p>
            <a:r>
              <a:rPr lang="en-US" dirty="0"/>
              <a:t>rotational latency. The sum of the seek time, if any, and the rotational delay equals</a:t>
            </a:r>
          </a:p>
          <a:p>
            <a:r>
              <a:rPr lang="en-US" dirty="0"/>
              <a:t>the </a:t>
            </a:r>
            <a:r>
              <a:rPr lang="en-US" b="1" dirty="0"/>
              <a:t>access time , which is the time it takes to get into position to read or write. Once</a:t>
            </a:r>
          </a:p>
          <a:p>
            <a:r>
              <a:rPr lang="en-US" dirty="0"/>
              <a:t>the head is in position, the read or write operation is then performed as the sector</a:t>
            </a:r>
          </a:p>
          <a:p>
            <a:r>
              <a:rPr lang="en-US" dirty="0"/>
              <a:t>moves under the head; this is the data transfer portion of the operation; the time</a:t>
            </a:r>
          </a:p>
          <a:p>
            <a:r>
              <a:rPr lang="en-US" dirty="0"/>
              <a:t>required for the transfer is the </a:t>
            </a:r>
            <a:r>
              <a:rPr lang="en-US" b="1" dirty="0"/>
              <a:t>transfer time .</a:t>
            </a:r>
          </a:p>
          <a:p>
            <a:endParaRPr lang="en-US" b="1" dirty="0"/>
          </a:p>
          <a:p>
            <a:r>
              <a:rPr lang="en-US" dirty="0"/>
              <a:t>In addition to the access time and transfer time, there are several queuing</a:t>
            </a:r>
          </a:p>
          <a:p>
            <a:r>
              <a:rPr lang="en-US" dirty="0"/>
              <a:t>delays normally associated with a disk I/O operation. When a process issues an</a:t>
            </a:r>
          </a:p>
          <a:p>
            <a:r>
              <a:rPr lang="en-US" dirty="0"/>
              <a:t>I/O request, it must first wait in a queue for the device to be available. At that</a:t>
            </a:r>
          </a:p>
          <a:p>
            <a:r>
              <a:rPr lang="en-US" dirty="0"/>
              <a:t>time, the device is assigned to the process. If the device shares a single I/O channel</a:t>
            </a:r>
          </a:p>
          <a:p>
            <a:r>
              <a:rPr lang="en-US" dirty="0"/>
              <a:t>or a set of I/O channels with other disk drives, then there may be an additional</a:t>
            </a:r>
          </a:p>
          <a:p>
            <a:r>
              <a:rPr lang="en-US" dirty="0"/>
              <a:t>wait for the channel to be available. At that point, the seek is performed to begin</a:t>
            </a:r>
          </a:p>
          <a:p>
            <a:r>
              <a:rPr lang="en-US" dirty="0"/>
              <a:t>disk access.</a:t>
            </a:r>
          </a:p>
          <a:p>
            <a:endParaRPr lang="en-US" dirty="0"/>
          </a:p>
          <a:p>
            <a:r>
              <a:rPr lang="en-US" dirty="0"/>
              <a:t>In some high-end systems for servers, a technique known as rotational</a:t>
            </a:r>
          </a:p>
          <a:p>
            <a:r>
              <a:rPr lang="en-US" dirty="0"/>
              <a:t>positional sensing (RPS) is used. This works as follows: When the seek command</a:t>
            </a:r>
          </a:p>
          <a:p>
            <a:r>
              <a:rPr lang="en-US" dirty="0"/>
              <a:t>has been issued, the channel is released to handle other I/O operations. When</a:t>
            </a:r>
          </a:p>
          <a:p>
            <a:r>
              <a:rPr lang="en-US" dirty="0"/>
              <a:t>the seek is completed, the device determines when the data will rotate under</a:t>
            </a:r>
          </a:p>
          <a:p>
            <a:r>
              <a:rPr lang="en-US" dirty="0"/>
              <a:t>the head. As that sector approaches the head, the device tries to reestablish the</a:t>
            </a:r>
          </a:p>
          <a:p>
            <a:r>
              <a:rPr lang="en-US" dirty="0"/>
              <a:t>communication path back to the host. If either the control unit or the channel is</a:t>
            </a:r>
          </a:p>
          <a:p>
            <a:r>
              <a:rPr lang="en-US" dirty="0"/>
              <a:t>busy with another I/O, then the reconnection attempt fails and the device must</a:t>
            </a:r>
          </a:p>
          <a:p>
            <a:r>
              <a:rPr lang="en-US" dirty="0"/>
              <a:t>rotate one whole revolution before it can attempt to reconnect, which is called</a:t>
            </a:r>
          </a:p>
          <a:p>
            <a:r>
              <a:rPr lang="en-US" dirty="0"/>
              <a:t>an RPS miss. This is an extra delay element that must be added to the time line</a:t>
            </a:r>
          </a:p>
          <a:p>
            <a:r>
              <a:rPr lang="en-US" dirty="0"/>
              <a:t>of Figure 11.6 .</a:t>
            </a:r>
            <a:endParaRPr lang="en-NZ" dirty="0"/>
          </a:p>
        </p:txBody>
      </p:sp>
      <p:sp>
        <p:nvSpPr>
          <p:cNvPr id="4" name="Slide Number Placeholder 3"/>
          <p:cNvSpPr>
            <a:spLocks noGrp="1"/>
          </p:cNvSpPr>
          <p:nvPr>
            <p:ph type="sldNum" sz="quarter" idx="5"/>
          </p:nvPr>
        </p:nvSpPr>
        <p:spPr/>
        <p:txBody>
          <a:bodyPr/>
          <a:lstStyle/>
          <a:p>
            <a:pPr>
              <a:defRPr/>
            </a:pPr>
            <a:fld id="{24F21EEB-0D7F-4B99-B868-70B715EF1BE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Table 11.3   Disk Scheduling Algorithms </a:t>
            </a:r>
          </a:p>
        </p:txBody>
      </p:sp>
      <p:sp>
        <p:nvSpPr>
          <p:cNvPr id="4" name="Slide Number Placeholder 3"/>
          <p:cNvSpPr>
            <a:spLocks noGrp="1"/>
          </p:cNvSpPr>
          <p:nvPr>
            <p:ph type="sldNum" sz="quarter" idx="5"/>
          </p:nvPr>
        </p:nvSpPr>
        <p:spPr/>
        <p:txBody>
          <a:bodyPr/>
          <a:lstStyle/>
          <a:p>
            <a:pPr>
              <a:defRPr/>
            </a:pPr>
            <a:fld id="{466C63E2-7BEF-49FC-A921-86ECD3CB63E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The simplest form of scheduling is first-in-first-out (FIFO)</a:t>
            </a:r>
          </a:p>
          <a:p>
            <a:pPr>
              <a:defRPr/>
            </a:pPr>
            <a:r>
              <a:rPr lang="en-US" dirty="0"/>
              <a:t>scheduling, which processes items from the queue in sequential order. This strategy</a:t>
            </a:r>
          </a:p>
          <a:p>
            <a:pPr>
              <a:defRPr/>
            </a:pPr>
            <a:r>
              <a:rPr lang="en-US" dirty="0"/>
              <a:t>has the advantage of being fair, because every request is honored and the requests are</a:t>
            </a:r>
          </a:p>
          <a:p>
            <a:pPr>
              <a:defRPr/>
            </a:pPr>
            <a:r>
              <a:rPr lang="en-US" dirty="0"/>
              <a:t>honored in the order received. Figure 11.7a illustrates the disk arm movement with</a:t>
            </a:r>
          </a:p>
          <a:p>
            <a:pPr>
              <a:defRPr/>
            </a:pPr>
            <a:r>
              <a:rPr lang="en-US" dirty="0"/>
              <a:t>FIFO. This graph is generated directly from the data in Table 11.2a . As can be seen,</a:t>
            </a:r>
          </a:p>
          <a:p>
            <a:pPr>
              <a:defRPr/>
            </a:pPr>
            <a:r>
              <a:rPr lang="en-US" dirty="0"/>
              <a:t>the disk accesses are in the same order as the requests were originally received.</a:t>
            </a:r>
          </a:p>
          <a:p>
            <a:pPr>
              <a:defRPr/>
            </a:pPr>
            <a:endParaRPr lang="en-US" dirty="0"/>
          </a:p>
          <a:p>
            <a:pPr>
              <a:defRPr/>
            </a:pPr>
            <a:r>
              <a:rPr lang="en-US" dirty="0"/>
              <a:t>With FIFO, if there are only a few processes that require access and if many</a:t>
            </a:r>
          </a:p>
          <a:p>
            <a:pPr>
              <a:defRPr/>
            </a:pPr>
            <a:r>
              <a:rPr lang="en-US" dirty="0"/>
              <a:t>of the requests are to clustered file sectors, then we can hope for good performance.</a:t>
            </a:r>
          </a:p>
          <a:p>
            <a:pPr>
              <a:defRPr/>
            </a:pPr>
            <a:r>
              <a:rPr lang="en-US" dirty="0"/>
              <a:t>However, this technique will often approximate random scheduling in performance,</a:t>
            </a:r>
          </a:p>
          <a:p>
            <a:pPr>
              <a:defRPr/>
            </a:pPr>
            <a:r>
              <a:rPr lang="en-US" dirty="0"/>
              <a:t>if there are many processes competing for the disk. Thus, it may be profitable to</a:t>
            </a:r>
          </a:p>
          <a:p>
            <a:pPr>
              <a:defRPr/>
            </a:pPr>
            <a:r>
              <a:rPr lang="en-US" dirty="0"/>
              <a:t>consider a more sophisticated scheduling policy. A number of these are listed in</a:t>
            </a:r>
          </a:p>
          <a:p>
            <a:pPr>
              <a:defRPr/>
            </a:pPr>
            <a:r>
              <a:rPr lang="en-US" dirty="0"/>
              <a:t>Table 11.3 and will now be considered.</a:t>
            </a:r>
            <a:endParaRPr lang="en-NZ" dirty="0"/>
          </a:p>
        </p:txBody>
      </p:sp>
      <p:sp>
        <p:nvSpPr>
          <p:cNvPr id="4" name="Slide Number Placeholder 3"/>
          <p:cNvSpPr>
            <a:spLocks noGrp="1"/>
          </p:cNvSpPr>
          <p:nvPr>
            <p:ph type="sldNum" sz="quarter" idx="5"/>
          </p:nvPr>
        </p:nvSpPr>
        <p:spPr/>
        <p:txBody>
          <a:bodyPr/>
          <a:lstStyle/>
          <a:p>
            <a:pPr>
              <a:defRPr/>
            </a:pPr>
            <a:fld id="{71844D74-3D67-4508-8F53-55FC5A1F98F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With a system based on priority (PRI), the control of the scheduling is</a:t>
            </a:r>
          </a:p>
          <a:p>
            <a:r>
              <a:rPr lang="en-US"/>
              <a:t>outside the control of disk management software. Such an approach is not intended</a:t>
            </a:r>
          </a:p>
          <a:p>
            <a:r>
              <a:rPr lang="en-US"/>
              <a:t>to optimize disk utilization but to meet other objectives within the operating system.</a:t>
            </a:r>
          </a:p>
          <a:p>
            <a:r>
              <a:rPr lang="en-US"/>
              <a:t>Often short batch jobs and interactive jobs are given higher priority than longer jobs</a:t>
            </a:r>
          </a:p>
          <a:p>
            <a:r>
              <a:rPr lang="en-US"/>
              <a:t>that require longer computation. This allows a lot of short jobs to be flushed through</a:t>
            </a:r>
          </a:p>
          <a:p>
            <a:r>
              <a:rPr lang="en-US"/>
              <a:t>the system quickly and may provide good interactive response time. However, longer</a:t>
            </a:r>
          </a:p>
          <a:p>
            <a:r>
              <a:rPr lang="en-US"/>
              <a:t>jobs may have to wait excessively long times. Furthermore, such a policy could lead</a:t>
            </a:r>
          </a:p>
          <a:p>
            <a:r>
              <a:rPr lang="en-US"/>
              <a:t>to countermeasures on the part of users, who split their jobs into smaller pieces to</a:t>
            </a:r>
          </a:p>
          <a:p>
            <a:r>
              <a:rPr lang="en-US"/>
              <a:t>beat the system. This type of policy tends to be poor for database systems.</a:t>
            </a:r>
          </a:p>
        </p:txBody>
      </p:sp>
      <p:sp>
        <p:nvSpPr>
          <p:cNvPr id="4" name="Slide Number Placeholder 3"/>
          <p:cNvSpPr>
            <a:spLocks noGrp="1"/>
          </p:cNvSpPr>
          <p:nvPr>
            <p:ph type="sldNum" sz="quarter" idx="5"/>
          </p:nvPr>
        </p:nvSpPr>
        <p:spPr/>
        <p:txBody>
          <a:bodyPr/>
          <a:lstStyle/>
          <a:p>
            <a:pPr>
              <a:defRPr/>
            </a:pPr>
            <a:fld id="{0C088067-CC14-412D-ACF6-50110ADE35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shortest-service-time-first (SSTF) policy</a:t>
            </a:r>
          </a:p>
          <a:p>
            <a:r>
              <a:rPr lang="en-US"/>
              <a:t>is to select the disk I/O request that requires the least movement of the disk arm</a:t>
            </a:r>
          </a:p>
          <a:p>
            <a:r>
              <a:rPr lang="en-US"/>
              <a:t>from its current position. Thus, we always choose to incur the minimum seek time.</a:t>
            </a:r>
          </a:p>
          <a:p>
            <a:r>
              <a:rPr lang="en-US"/>
              <a:t>Of course, always choosing the minimum seek time does not guarantee that the</a:t>
            </a:r>
          </a:p>
          <a:p>
            <a:r>
              <a:rPr lang="en-US"/>
              <a:t>average seek time over a number of arm movements will be minimum. However,</a:t>
            </a:r>
          </a:p>
          <a:p>
            <a:r>
              <a:rPr lang="en-US"/>
              <a:t>this should provide better performance than FIFO. Because the arm can move in</a:t>
            </a:r>
          </a:p>
          <a:p>
            <a:r>
              <a:rPr lang="en-US"/>
              <a:t>two directions, a random tie-breaking algorithm may be used to resolve cases of</a:t>
            </a:r>
          </a:p>
          <a:p>
            <a:r>
              <a:rPr lang="en-US"/>
              <a:t>equal distances.</a:t>
            </a:r>
          </a:p>
          <a:p>
            <a:endParaRPr lang="en-US"/>
          </a:p>
          <a:p>
            <a:r>
              <a:rPr lang="en-US"/>
              <a:t>Figure 11.7b and Table 11.2b show the performance of SSTF on the same</a:t>
            </a:r>
          </a:p>
          <a:p>
            <a:r>
              <a:rPr lang="en-US"/>
              <a:t>example as was used for FIFO. The first track accessed is 90, because this is the</a:t>
            </a:r>
          </a:p>
          <a:p>
            <a:r>
              <a:rPr lang="en-US"/>
              <a:t>closest requested track to the starting position. The next track accessed is 58 because</a:t>
            </a:r>
          </a:p>
          <a:p>
            <a:r>
              <a:rPr lang="en-US"/>
              <a:t>this is the closest of the remaining requested tracks to the current position of 90.</a:t>
            </a:r>
          </a:p>
          <a:p>
            <a:r>
              <a:rPr lang="en-US"/>
              <a:t>Subsequent tracks are selected accordingly.</a:t>
            </a:r>
          </a:p>
        </p:txBody>
      </p:sp>
      <p:sp>
        <p:nvSpPr>
          <p:cNvPr id="4" name="Slide Number Placeholder 3"/>
          <p:cNvSpPr>
            <a:spLocks noGrp="1"/>
          </p:cNvSpPr>
          <p:nvPr>
            <p:ph type="sldNum" sz="quarter" idx="5"/>
          </p:nvPr>
        </p:nvSpPr>
        <p:spPr/>
        <p:txBody>
          <a:bodyPr/>
          <a:lstStyle/>
          <a:p>
            <a:pPr>
              <a:defRPr/>
            </a:pPr>
            <a:fld id="{13608AE1-BB43-4136-9990-E857B30D19CB}"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r>
              <a:rPr lang="en-US" dirty="0"/>
              <a:t>With the exception of FIFO, all of the policies described so far can leave</a:t>
            </a:r>
          </a:p>
          <a:p>
            <a:pPr>
              <a:defRPr/>
            </a:pPr>
            <a:r>
              <a:rPr lang="en-US" dirty="0"/>
              <a:t>some request unfulfilled until the entire queue is emptied. That is, there may always</a:t>
            </a:r>
          </a:p>
          <a:p>
            <a:pPr>
              <a:defRPr/>
            </a:pPr>
            <a:r>
              <a:rPr lang="en-US" dirty="0"/>
              <a:t>be new requests arriving that will be chosen before an existing request. A simple</a:t>
            </a:r>
          </a:p>
          <a:p>
            <a:pPr>
              <a:defRPr/>
            </a:pPr>
            <a:r>
              <a:rPr lang="en-US" dirty="0"/>
              <a:t>alternative that prevents this sort of starvation is the SCAN algorithm, also known</a:t>
            </a:r>
          </a:p>
          <a:p>
            <a:pPr>
              <a:defRPr/>
            </a:pPr>
            <a:r>
              <a:rPr lang="en-US" dirty="0"/>
              <a:t>as the elevator algorithm because it operates much the way an elevator does.</a:t>
            </a:r>
          </a:p>
          <a:p>
            <a:pPr>
              <a:defRPr/>
            </a:pPr>
            <a:endParaRPr lang="en-US" dirty="0"/>
          </a:p>
          <a:p>
            <a:pPr>
              <a:defRPr/>
            </a:pPr>
            <a:r>
              <a:rPr lang="en-US" dirty="0"/>
              <a:t>With SCAN, the arm is required to move in one direction only, satisfying all</a:t>
            </a:r>
          </a:p>
          <a:p>
            <a:pPr>
              <a:defRPr/>
            </a:pPr>
            <a:r>
              <a:rPr lang="en-US" dirty="0"/>
              <a:t>outstanding requests en route, until it reaches the last track in that direction or until</a:t>
            </a:r>
          </a:p>
          <a:p>
            <a:pPr>
              <a:defRPr/>
            </a:pPr>
            <a:r>
              <a:rPr lang="en-US" dirty="0"/>
              <a:t>there are no more requests in that direction. This latter refinement is sometimes</a:t>
            </a:r>
          </a:p>
          <a:p>
            <a:pPr>
              <a:defRPr/>
            </a:pPr>
            <a:r>
              <a:rPr lang="en-US" dirty="0"/>
              <a:t>referred to as the LOOK policy. The service direction is then reversed and the scan</a:t>
            </a:r>
          </a:p>
          <a:p>
            <a:pPr>
              <a:defRPr/>
            </a:pPr>
            <a:r>
              <a:rPr lang="en-US" dirty="0"/>
              <a:t>proceeds in the opposite direction, again picking up all requests in order.</a:t>
            </a:r>
          </a:p>
          <a:p>
            <a:pPr>
              <a:defRPr/>
            </a:pPr>
            <a:endParaRPr lang="en-US" dirty="0"/>
          </a:p>
          <a:p>
            <a:pPr>
              <a:defRPr/>
            </a:pPr>
            <a:r>
              <a:rPr lang="en-US" dirty="0"/>
              <a:t>Figure 11.7c and Table 11.2c illustrate the SCAN policy. Assuming that the</a:t>
            </a:r>
          </a:p>
          <a:p>
            <a:pPr>
              <a:defRPr/>
            </a:pPr>
            <a:r>
              <a:rPr lang="en-US" dirty="0"/>
              <a:t>initial direction is of increasing track number, then the first track selected is 150,</a:t>
            </a:r>
          </a:p>
          <a:p>
            <a:pPr>
              <a:defRPr/>
            </a:pPr>
            <a:r>
              <a:rPr lang="en-US" dirty="0"/>
              <a:t>since this is the closest track to the starting track of 100 in the increasing direction.</a:t>
            </a:r>
          </a:p>
          <a:p>
            <a:pPr>
              <a:defRPr/>
            </a:pPr>
            <a:endParaRPr lang="en-US" dirty="0"/>
          </a:p>
          <a:p>
            <a:pPr>
              <a:defRPr/>
            </a:pPr>
            <a:r>
              <a:rPr lang="en-US" dirty="0"/>
              <a:t>As can be seen, the SCAN policy behaves almost identically with the SSTF</a:t>
            </a:r>
          </a:p>
          <a:p>
            <a:pPr>
              <a:defRPr/>
            </a:pPr>
            <a:r>
              <a:rPr lang="en-US" dirty="0"/>
              <a:t>policy. Indeed, if we had assumed that the arm was moving in the direction of lower</a:t>
            </a:r>
          </a:p>
          <a:p>
            <a:pPr>
              <a:defRPr/>
            </a:pPr>
            <a:r>
              <a:rPr lang="en-US" dirty="0"/>
              <a:t>track numbers at the beginning of the example, then the scheduling pattern would</a:t>
            </a:r>
          </a:p>
          <a:p>
            <a:pPr>
              <a:defRPr/>
            </a:pPr>
            <a:r>
              <a:rPr lang="en-US" dirty="0"/>
              <a:t>have been identical for SSTF and SCAN. However, this is a static example in which</a:t>
            </a:r>
          </a:p>
          <a:p>
            <a:pPr>
              <a:defRPr/>
            </a:pPr>
            <a:r>
              <a:rPr lang="en-US" dirty="0"/>
              <a:t>no new items are added to the queue. Even when the queue is dynamically changing,</a:t>
            </a:r>
          </a:p>
          <a:p>
            <a:pPr>
              <a:defRPr/>
            </a:pPr>
            <a:r>
              <a:rPr lang="en-US" dirty="0"/>
              <a:t>SCAN will be similar to SSTF unless the request pattern is unusual.</a:t>
            </a:r>
          </a:p>
          <a:p>
            <a:pPr>
              <a:defRPr/>
            </a:pPr>
            <a:endParaRPr lang="en-US" dirty="0"/>
          </a:p>
          <a:p>
            <a:pPr>
              <a:defRPr/>
            </a:pPr>
            <a:r>
              <a:rPr lang="en-US" dirty="0"/>
              <a:t>Note that the SCAN policy is biased against the area most recently traversed.</a:t>
            </a:r>
          </a:p>
          <a:p>
            <a:pPr>
              <a:defRPr/>
            </a:pPr>
            <a:r>
              <a:rPr lang="en-US" dirty="0"/>
              <a:t>Thus it does not exploit locality as well as SSTF.</a:t>
            </a:r>
          </a:p>
          <a:p>
            <a:pPr>
              <a:defRPr/>
            </a:pPr>
            <a:endParaRPr lang="en-US" dirty="0"/>
          </a:p>
          <a:p>
            <a:pPr>
              <a:defRPr/>
            </a:pPr>
            <a:r>
              <a:rPr lang="en-US" dirty="0"/>
              <a:t>It is not difficult to see that the SCAN policy favors jobs whose requests are</a:t>
            </a:r>
          </a:p>
          <a:p>
            <a:pPr>
              <a:defRPr/>
            </a:pPr>
            <a:r>
              <a:rPr lang="en-US" dirty="0"/>
              <a:t>for tracks nearest to both innermost and outermost tracks and favors the latest arriving</a:t>
            </a:r>
          </a:p>
          <a:p>
            <a:pPr>
              <a:defRPr/>
            </a:pPr>
            <a:r>
              <a:rPr lang="en-US" dirty="0"/>
              <a:t>jobs. The first problem can be avoided via the C-SCAN policy, while the</a:t>
            </a:r>
          </a:p>
          <a:p>
            <a:pPr>
              <a:defRPr/>
            </a:pPr>
            <a:r>
              <a:rPr lang="en-US" dirty="0"/>
              <a:t>second problem is addressed by the N-step-SCAN policy.</a:t>
            </a:r>
            <a:endParaRPr lang="en-NZ" dirty="0"/>
          </a:p>
        </p:txBody>
      </p:sp>
      <p:sp>
        <p:nvSpPr>
          <p:cNvPr id="4" name="Slide Number Placeholder 3"/>
          <p:cNvSpPr>
            <a:spLocks noGrp="1"/>
          </p:cNvSpPr>
          <p:nvPr>
            <p:ph type="sldNum" sz="quarter" idx="5"/>
          </p:nvPr>
        </p:nvSpPr>
        <p:spPr/>
        <p:txBody>
          <a:bodyPr/>
          <a:lstStyle/>
          <a:p>
            <a:pPr>
              <a:defRPr/>
            </a:pPr>
            <a:fld id="{077570CE-12B3-4DCA-90E0-8BC49461FB60}"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C-SCAN (circular SCAN) policy restricts scanning to one direction</a:t>
            </a:r>
          </a:p>
          <a:p>
            <a:r>
              <a:rPr lang="en-US"/>
              <a:t>only. Thus, when the last track has been visited in one direction, the arm is returned</a:t>
            </a:r>
          </a:p>
          <a:p>
            <a:r>
              <a:rPr lang="en-US"/>
              <a:t>to the opposite end of the disk and the scan begins again. This reduces the maximum</a:t>
            </a:r>
          </a:p>
          <a:p>
            <a:r>
              <a:rPr lang="en-US"/>
              <a:t>delay experienced by new requests. With SCAN, if the expected time for a scan</a:t>
            </a:r>
          </a:p>
          <a:p>
            <a:r>
              <a:rPr lang="en-US"/>
              <a:t>from inner track to outer track is </a:t>
            </a:r>
            <a:r>
              <a:rPr lang="en-US" i="1"/>
              <a:t>t , then the expected service interval for sectors at</a:t>
            </a:r>
          </a:p>
          <a:p>
            <a:r>
              <a:rPr lang="en-US"/>
              <a:t>the periphery is 2 </a:t>
            </a:r>
            <a:r>
              <a:rPr lang="en-US" i="1"/>
              <a:t>t. With C-SCAN, the interval is on the order of t + s max , where</a:t>
            </a:r>
          </a:p>
          <a:p>
            <a:r>
              <a:rPr lang="en-US" i="1"/>
              <a:t>s max is the maximum seek time.</a:t>
            </a:r>
          </a:p>
          <a:p>
            <a:endParaRPr lang="en-US" i="1"/>
          </a:p>
          <a:p>
            <a:r>
              <a:rPr lang="en-US"/>
              <a:t>Figure 11.7d and Table 11.2d illustrate C-SCAN behavior. In this case the first</a:t>
            </a:r>
          </a:p>
          <a:p>
            <a:r>
              <a:rPr lang="en-US"/>
              <a:t>three requested tracks encountered are 150, 160, and 184. Then the scan begins</a:t>
            </a:r>
          </a:p>
          <a:p>
            <a:r>
              <a:rPr lang="en-US"/>
              <a:t>starting at the lowest track number, and the next requested track encountered is 18.</a:t>
            </a:r>
          </a:p>
        </p:txBody>
      </p:sp>
      <p:sp>
        <p:nvSpPr>
          <p:cNvPr id="4" name="Slide Number Placeholder 3"/>
          <p:cNvSpPr>
            <a:spLocks noGrp="1"/>
          </p:cNvSpPr>
          <p:nvPr>
            <p:ph type="sldNum" sz="quarter" idx="5"/>
          </p:nvPr>
        </p:nvSpPr>
        <p:spPr/>
        <p:txBody>
          <a:bodyPr/>
          <a:lstStyle/>
          <a:p>
            <a:pPr>
              <a:defRPr/>
            </a:pPr>
            <a:fld id="{2B2C834F-AD61-4852-BDF5-5FB66F4C15B0}"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Table 11.2   Comparison of Disk Scheduling Algorithms</a:t>
            </a:r>
            <a:r>
              <a:rPr lang="en-US"/>
              <a:t> </a:t>
            </a:r>
          </a:p>
        </p:txBody>
      </p:sp>
      <p:sp>
        <p:nvSpPr>
          <p:cNvPr id="4" name="Slide Number Placeholder 3"/>
          <p:cNvSpPr>
            <a:spLocks noGrp="1"/>
          </p:cNvSpPr>
          <p:nvPr>
            <p:ph type="sldNum" sz="quarter" idx="5"/>
          </p:nvPr>
        </p:nvSpPr>
        <p:spPr/>
        <p:txBody>
          <a:bodyPr/>
          <a:lstStyle/>
          <a:p>
            <a:pPr>
              <a:defRPr/>
            </a:pPr>
            <a:fld id="{DE2437AC-719C-43D3-BA8A-662FAEF3357B}"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With the use of multiple disks, there is a wide variety of ways in which the data</a:t>
            </a:r>
          </a:p>
          <a:p>
            <a:r>
              <a:rPr lang="en-US" dirty="0"/>
              <a:t>can be organized and in which redundancy can be added to improve reliability. This</a:t>
            </a:r>
          </a:p>
          <a:p>
            <a:r>
              <a:rPr lang="en-US" dirty="0"/>
              <a:t>could make it difficult to develop database schemes that are usable on a number of</a:t>
            </a:r>
          </a:p>
          <a:p>
            <a:r>
              <a:rPr lang="en-US" dirty="0"/>
              <a:t>platforms and operating systems. Fortunately, industry has agreed on a standardized</a:t>
            </a:r>
          </a:p>
          <a:p>
            <a:r>
              <a:rPr lang="en-US" dirty="0"/>
              <a:t>scheme for multiple-disk database design, known as RAID (redundant array of</a:t>
            </a:r>
          </a:p>
          <a:p>
            <a:r>
              <a:rPr lang="en-US" dirty="0"/>
              <a:t>independent disks). The RAID scheme consists of seven levels, 2 zero through six.</a:t>
            </a:r>
          </a:p>
          <a:p>
            <a:r>
              <a:rPr lang="en-US" dirty="0"/>
              <a:t>These levels do not imply a hierarchical relationship but designate different design</a:t>
            </a:r>
          </a:p>
          <a:p>
            <a:r>
              <a:rPr lang="en-US" dirty="0"/>
              <a:t>architectures that share three common characteristics:</a:t>
            </a:r>
          </a:p>
          <a:p>
            <a:endParaRPr lang="en-US" dirty="0"/>
          </a:p>
          <a:p>
            <a:r>
              <a:rPr lang="en-US" b="1" dirty="0"/>
              <a:t>1. RAID is a set of physical disk drives viewed by the operating system as a single</a:t>
            </a:r>
          </a:p>
          <a:p>
            <a:r>
              <a:rPr lang="en-US" dirty="0"/>
              <a:t>logical drive.</a:t>
            </a:r>
          </a:p>
          <a:p>
            <a:endParaRPr lang="en-US" b="1" dirty="0"/>
          </a:p>
          <a:p>
            <a:r>
              <a:rPr lang="en-US" b="1" dirty="0"/>
              <a:t>2. Data are distributed across the physical drives of an array in a scheme known</a:t>
            </a:r>
          </a:p>
          <a:p>
            <a:r>
              <a:rPr lang="en-US" dirty="0"/>
              <a:t>as striping, described subsequently.</a:t>
            </a:r>
          </a:p>
          <a:p>
            <a:endParaRPr lang="en-US" b="1" dirty="0"/>
          </a:p>
          <a:p>
            <a:r>
              <a:rPr lang="en-US" b="1" dirty="0"/>
              <a:t>3. Redundant disk capacity is used to store parity information, which guarantees</a:t>
            </a:r>
          </a:p>
          <a:p>
            <a:r>
              <a:rPr lang="en-US" dirty="0"/>
              <a:t>data recoverability in case of a disk failure.</a:t>
            </a:r>
          </a:p>
        </p:txBody>
      </p:sp>
      <p:sp>
        <p:nvSpPr>
          <p:cNvPr id="4" name="Slide Number Placeholder 3"/>
          <p:cNvSpPr>
            <a:spLocks noGrp="1"/>
          </p:cNvSpPr>
          <p:nvPr>
            <p:ph type="sldNum" sz="quarter" idx="5"/>
          </p:nvPr>
        </p:nvSpPr>
        <p:spPr/>
        <p:txBody>
          <a:bodyPr/>
          <a:lstStyle/>
          <a:p>
            <a:pPr>
              <a:defRPr/>
            </a:pPr>
            <a:fld id="{7C575BAB-6DB6-48C7-A3B4-8F3184AAE9B6}"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 now examine each of the RAID levels. Table 11.4 provides a rough</a:t>
            </a:r>
          </a:p>
          <a:p>
            <a:r>
              <a:rPr lang="en-US" dirty="0"/>
              <a:t>guide to the seven levels. In the table, I/O performance is shown both in terms of</a:t>
            </a:r>
          </a:p>
          <a:p>
            <a:r>
              <a:rPr lang="en-US" dirty="0"/>
              <a:t>data transfer capacity, or ability to move data, and I/O request rate, or ability to</a:t>
            </a:r>
          </a:p>
          <a:p>
            <a:r>
              <a:rPr lang="en-US" dirty="0"/>
              <a:t>satisfy I/O requests, since these RAID levels inherently perform differently relative</a:t>
            </a:r>
          </a:p>
          <a:p>
            <a:r>
              <a:rPr lang="en-US" dirty="0"/>
              <a:t>to these two metrics. Each RAID level’s strong point is highlighted in color.</a:t>
            </a:r>
          </a:p>
          <a:p>
            <a:endParaRPr lang="en-US" dirty="0"/>
          </a:p>
          <a:p>
            <a:r>
              <a:rPr lang="en-US" dirty="0"/>
              <a:t>Of the seven RAID levels described, only four are commonly used: RAID</a:t>
            </a:r>
          </a:p>
          <a:p>
            <a:r>
              <a:rPr lang="en-US" dirty="0"/>
              <a:t>levels 0, 1, 5, and 6.</a:t>
            </a:r>
          </a:p>
        </p:txBody>
      </p:sp>
      <p:sp>
        <p:nvSpPr>
          <p:cNvPr id="4" name="Slide Number Placeholder 3"/>
          <p:cNvSpPr>
            <a:spLocks noGrp="1"/>
          </p:cNvSpPr>
          <p:nvPr>
            <p:ph type="sldNum" sz="quarter" idx="5"/>
          </p:nvPr>
        </p:nvSpPr>
        <p:spPr/>
        <p:txBody>
          <a:bodyPr/>
          <a:lstStyle/>
          <a:p>
            <a:pPr>
              <a:defRPr/>
            </a:pPr>
            <a:fld id="{289BB788-1FBA-4D63-9142-7D6359599DF1}"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was mentioned in Chapter 1 , external devices that engage in I/O with computer</a:t>
            </a:r>
          </a:p>
          <a:p>
            <a:r>
              <a:rPr lang="en-US"/>
              <a:t>systems can be roughly grouped into three categories:</a:t>
            </a:r>
          </a:p>
          <a:p>
            <a:endParaRPr lang="en-US"/>
          </a:p>
          <a:p>
            <a:r>
              <a:rPr lang="en-US"/>
              <a:t>• </a:t>
            </a:r>
            <a:r>
              <a:rPr lang="en-US" b="1"/>
              <a:t>Human readable: Suitable for communicating with the computer user.</a:t>
            </a:r>
          </a:p>
          <a:p>
            <a:r>
              <a:rPr lang="en-US"/>
              <a:t>Examples include printers and terminals, the latter consisting of video display,</a:t>
            </a:r>
          </a:p>
          <a:p>
            <a:r>
              <a:rPr lang="en-US"/>
              <a:t>keyboard, and perhaps other devices such as a mouse.</a:t>
            </a:r>
          </a:p>
          <a:p>
            <a:endParaRPr lang="en-US"/>
          </a:p>
          <a:p>
            <a:r>
              <a:rPr lang="en-US" b="1"/>
              <a:t>Machine readable: Suitable for communicating with electronic equipment.</a:t>
            </a:r>
          </a:p>
          <a:p>
            <a:r>
              <a:rPr lang="en-US"/>
              <a:t>Examples are disk drives, USB keys, sensors, controllers, and actuators.</a:t>
            </a:r>
          </a:p>
          <a:p>
            <a:endParaRPr lang="en-US"/>
          </a:p>
          <a:p>
            <a:r>
              <a:rPr lang="en-US"/>
              <a:t>• </a:t>
            </a:r>
            <a:r>
              <a:rPr lang="en-US" b="1"/>
              <a:t>Communication: Suitable for communicating with remote devices. Examples</a:t>
            </a:r>
          </a:p>
          <a:p>
            <a:r>
              <a:rPr lang="en-US"/>
              <a:t>are digital line drivers and modems.</a:t>
            </a:r>
          </a:p>
          <a:p>
            <a:endParaRPr lang="en-NZ"/>
          </a:p>
        </p:txBody>
      </p:sp>
      <p:sp>
        <p:nvSpPr>
          <p:cNvPr id="4" name="Slide Number Placeholder 3"/>
          <p:cNvSpPr>
            <a:spLocks noGrp="1"/>
          </p:cNvSpPr>
          <p:nvPr>
            <p:ph type="sldNum" sz="quarter" idx="5"/>
          </p:nvPr>
        </p:nvSpPr>
        <p:spPr/>
        <p:txBody>
          <a:bodyPr/>
          <a:lstStyle/>
          <a:p>
            <a:pPr>
              <a:defRPr/>
            </a:pPr>
            <a:fld id="{AA969225-D885-42A7-B33C-358BBDF83C1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RAID level 0 is not a true member of the RAID family, because it does not include</a:t>
            </a:r>
          </a:p>
          <a:p>
            <a:r>
              <a:rPr lang="en-US" dirty="0"/>
              <a:t>redundancy to improve performance or provide data protection. However, there</a:t>
            </a:r>
          </a:p>
          <a:p>
            <a:r>
              <a:rPr lang="en-US" dirty="0"/>
              <a:t>are a few applications, such as some on supercomputers in which performance</a:t>
            </a:r>
          </a:p>
          <a:p>
            <a:r>
              <a:rPr lang="en-US" dirty="0"/>
              <a:t>and capacity are primary concerns and low cost is more important than improved</a:t>
            </a:r>
          </a:p>
          <a:p>
            <a:r>
              <a:rPr lang="en-US" dirty="0"/>
              <a:t>reliability.</a:t>
            </a:r>
          </a:p>
          <a:p>
            <a:endParaRPr lang="en-US" dirty="0"/>
          </a:p>
          <a:p>
            <a:r>
              <a:rPr lang="en-US" dirty="0"/>
              <a:t>For RAID 0, the user and system data are distributed across all of the disks</a:t>
            </a:r>
          </a:p>
          <a:p>
            <a:r>
              <a:rPr lang="en-US" dirty="0"/>
              <a:t>in the array. This has a notable advantage over the use of a single large disk: If two</a:t>
            </a:r>
          </a:p>
          <a:p>
            <a:r>
              <a:rPr lang="en-US" dirty="0"/>
              <a:t>different I/O requests are pending for two different blocks of data, then there is a</a:t>
            </a:r>
          </a:p>
          <a:p>
            <a:r>
              <a:rPr lang="en-US" dirty="0"/>
              <a:t>good chance that the requested blocks are on different disks. Thus, the two requests</a:t>
            </a:r>
          </a:p>
          <a:p>
            <a:r>
              <a:rPr lang="en-US" dirty="0"/>
              <a:t>can be issued in parallel, reducing the I/O queuing time.</a:t>
            </a:r>
          </a:p>
          <a:p>
            <a:endParaRPr lang="en-US" dirty="0"/>
          </a:p>
          <a:p>
            <a:r>
              <a:rPr lang="en-US" dirty="0"/>
              <a:t>But RAID 0, as with all of the RAID levels, goes further than simply distributing</a:t>
            </a:r>
          </a:p>
          <a:p>
            <a:r>
              <a:rPr lang="en-US" dirty="0"/>
              <a:t>the data across a disk array: The data are </a:t>
            </a:r>
            <a:r>
              <a:rPr lang="en-US" i="1" dirty="0"/>
              <a:t>striped across the available disks.</a:t>
            </a:r>
          </a:p>
          <a:p>
            <a:r>
              <a:rPr lang="en-US" dirty="0"/>
              <a:t>This is best understood by considering Figure 11.8 . All user and system data are</a:t>
            </a:r>
          </a:p>
          <a:p>
            <a:r>
              <a:rPr lang="en-US" dirty="0"/>
              <a:t>viewed as being stored on a logical disk. The logical disk is divided into strips; these</a:t>
            </a:r>
          </a:p>
          <a:p>
            <a:r>
              <a:rPr lang="en-US" dirty="0"/>
              <a:t>strips may be physical blocks, sectors, or some other unit. The strips are mapped</a:t>
            </a:r>
          </a:p>
          <a:p>
            <a:r>
              <a:rPr lang="en-US" dirty="0"/>
              <a:t>round robin to consecutive physical disks in the RAID array. A set of logically</a:t>
            </a:r>
          </a:p>
          <a:p>
            <a:r>
              <a:rPr lang="en-US" dirty="0"/>
              <a:t>consecutive strips that maps exactly one strip to each array member is referred</a:t>
            </a:r>
          </a:p>
          <a:p>
            <a:r>
              <a:rPr lang="en-US" dirty="0"/>
              <a:t>to as a </a:t>
            </a:r>
            <a:r>
              <a:rPr lang="en-US" b="1" dirty="0"/>
              <a:t>stripe . In an </a:t>
            </a:r>
            <a:r>
              <a:rPr lang="en-US" b="1" i="1" dirty="0"/>
              <a:t>n -disk array, the first n logical strips are physically stored as</a:t>
            </a:r>
          </a:p>
          <a:p>
            <a:r>
              <a:rPr lang="en-US" dirty="0"/>
              <a:t>the first strip on each of the </a:t>
            </a:r>
            <a:r>
              <a:rPr lang="en-US" i="1" dirty="0"/>
              <a:t>n disks, forming the first stripe; the second n strips</a:t>
            </a:r>
          </a:p>
          <a:p>
            <a:r>
              <a:rPr lang="en-US" dirty="0"/>
              <a:t>are distributed as the second strips on each disk; and so on. The advantage of this</a:t>
            </a:r>
          </a:p>
          <a:p>
            <a:r>
              <a:rPr lang="en-US" dirty="0"/>
              <a:t>layout is that if a single I/O request consists of multiple logically contiguous strips,</a:t>
            </a:r>
          </a:p>
          <a:p>
            <a:r>
              <a:rPr lang="en-US" dirty="0"/>
              <a:t>then up to </a:t>
            </a:r>
            <a:r>
              <a:rPr lang="en-US" i="1" dirty="0"/>
              <a:t>n strips for that request can be handled in parallel, greatly reducing the</a:t>
            </a:r>
          </a:p>
          <a:p>
            <a:r>
              <a:rPr lang="en-US" dirty="0"/>
              <a:t>I/O transfer time.</a:t>
            </a:r>
          </a:p>
        </p:txBody>
      </p:sp>
      <p:sp>
        <p:nvSpPr>
          <p:cNvPr id="4" name="Slide Number Placeholder 3"/>
          <p:cNvSpPr>
            <a:spLocks noGrp="1"/>
          </p:cNvSpPr>
          <p:nvPr>
            <p:ph type="sldNum" sz="quarter" idx="5"/>
          </p:nvPr>
        </p:nvSpPr>
        <p:spPr/>
        <p:txBody>
          <a:bodyPr/>
          <a:lstStyle/>
          <a:p>
            <a:pPr>
              <a:defRPr/>
            </a:pPr>
            <a:fld id="{0675E857-0797-4A17-AB0F-80D869B7B214}"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RAID 1 differs from RAID levels 2 through 6 in the way in which redundancy is</a:t>
            </a:r>
          </a:p>
          <a:p>
            <a:r>
              <a:rPr lang="en-US"/>
              <a:t>achieved. In these other RAID schemes, some form of parity calculation is used</a:t>
            </a:r>
          </a:p>
          <a:p>
            <a:r>
              <a:rPr lang="en-US"/>
              <a:t>to introduce redundancy, whereas in RAID 1, redundancy is achieved by the simple</a:t>
            </a:r>
          </a:p>
          <a:p>
            <a:r>
              <a:rPr lang="en-US"/>
              <a:t>expedient of duplicating all the data. Figure 11.8b shows data striping being</a:t>
            </a:r>
          </a:p>
          <a:p>
            <a:r>
              <a:rPr lang="en-US"/>
              <a:t>used, as in RAID 0. But in this case, each logical strip is mapped to two separate</a:t>
            </a:r>
          </a:p>
          <a:p>
            <a:r>
              <a:rPr lang="en-US"/>
              <a:t>physical disks so that every disk in the array has a mirror disk that contains the</a:t>
            </a:r>
          </a:p>
          <a:p>
            <a:r>
              <a:rPr lang="en-US"/>
              <a:t>same data. RAID 1 can also be implemented without data striping, though this is</a:t>
            </a:r>
          </a:p>
          <a:p>
            <a:r>
              <a:rPr lang="en-US"/>
              <a:t>less common.</a:t>
            </a:r>
          </a:p>
          <a:p>
            <a:endParaRPr lang="en-US"/>
          </a:p>
          <a:p>
            <a:r>
              <a:rPr lang="en-US"/>
              <a:t>There are a number of positive aspects to the RAID 1 organization:</a:t>
            </a:r>
          </a:p>
          <a:p>
            <a:endParaRPr lang="en-US" b="1"/>
          </a:p>
          <a:p>
            <a:r>
              <a:rPr lang="en-US" b="1"/>
              <a:t>1. A read request can be serviced by either of the two disks that contains the</a:t>
            </a:r>
          </a:p>
          <a:p>
            <a:r>
              <a:rPr lang="en-US"/>
              <a:t>requested data, whichever one involves the minimum seek time plus rotational</a:t>
            </a:r>
          </a:p>
          <a:p>
            <a:r>
              <a:rPr lang="en-US"/>
              <a:t>latency.</a:t>
            </a:r>
          </a:p>
          <a:p>
            <a:endParaRPr lang="en-US" b="1"/>
          </a:p>
          <a:p>
            <a:r>
              <a:rPr lang="en-US" b="1"/>
              <a:t>2. A write request requires that both corresponding strips be updated, but this</a:t>
            </a:r>
          </a:p>
          <a:p>
            <a:r>
              <a:rPr lang="en-US"/>
              <a:t>can be done in parallel. Thus, the write performance is dictated by the slower</a:t>
            </a:r>
          </a:p>
          <a:p>
            <a:r>
              <a:rPr lang="en-US"/>
              <a:t>of the two writes (i.e., the one that involves the larger seek time plus rotational</a:t>
            </a:r>
          </a:p>
          <a:p>
            <a:r>
              <a:rPr lang="en-US"/>
              <a:t>latency). However, there is no “write penalty” with RAID 1. RAID levels</a:t>
            </a:r>
          </a:p>
          <a:p>
            <a:r>
              <a:rPr lang="en-US"/>
              <a:t>2 through 6 involve the use of parity bits. Therefore, when a single strip is</a:t>
            </a:r>
          </a:p>
          <a:p>
            <a:r>
              <a:rPr lang="en-US"/>
              <a:t>updated, the array management software must first compute and update the</a:t>
            </a:r>
          </a:p>
          <a:p>
            <a:r>
              <a:rPr lang="en-US"/>
              <a:t>parity bits as well as updating the actual strip in question.</a:t>
            </a:r>
          </a:p>
          <a:p>
            <a:endParaRPr lang="en-US" b="1"/>
          </a:p>
          <a:p>
            <a:r>
              <a:rPr lang="en-US" b="1"/>
              <a:t>3. Recovery from a failure is simple. When a drive fails, the data may still be</a:t>
            </a:r>
          </a:p>
          <a:p>
            <a:r>
              <a:rPr lang="en-US"/>
              <a:t>accessed from the second drive.</a:t>
            </a:r>
          </a:p>
          <a:p>
            <a:endParaRPr lang="en-US"/>
          </a:p>
          <a:p>
            <a:r>
              <a:rPr lang="en-US"/>
              <a:t>The principal disadvantage of RAID 1 is the cost; it requires twice the disk</a:t>
            </a:r>
          </a:p>
          <a:p>
            <a:r>
              <a:rPr lang="en-US"/>
              <a:t>space of the logical disk that it supports. Because of that, a RAID 1 configuration</a:t>
            </a:r>
          </a:p>
          <a:p>
            <a:r>
              <a:rPr lang="en-US"/>
              <a:t>is likely to be limited to drives that store system software and data and other highly</a:t>
            </a:r>
          </a:p>
          <a:p>
            <a:r>
              <a:rPr lang="en-US"/>
              <a:t>critical files. In these cases, RAID 1 provides real-time backup of all data so that in</a:t>
            </a:r>
          </a:p>
          <a:p>
            <a:r>
              <a:rPr lang="en-US"/>
              <a:t>the event of a disk failure, all of the critical data is still immediately available.</a:t>
            </a:r>
          </a:p>
          <a:p>
            <a:endParaRPr lang="en-US"/>
          </a:p>
          <a:p>
            <a:r>
              <a:rPr lang="en-US"/>
              <a:t>In a transaction-oriented environment, RAID 1 can achieve high I/O request</a:t>
            </a:r>
          </a:p>
          <a:p>
            <a:r>
              <a:rPr lang="en-US"/>
              <a:t>rates if the bulk of the requests are reads. In this situation, the performance of RAID</a:t>
            </a:r>
          </a:p>
          <a:p>
            <a:r>
              <a:rPr lang="en-US"/>
              <a:t>1 can approach double of that of RAID 0. However, if a substantial fraction of the I/O</a:t>
            </a:r>
          </a:p>
          <a:p>
            <a:r>
              <a:rPr lang="en-US"/>
              <a:t>requests are write requests, then there may be no significant performance gain over</a:t>
            </a:r>
          </a:p>
          <a:p>
            <a:r>
              <a:rPr lang="en-US"/>
              <a:t>RAID 0. RAID 1 may also provide improved performance over RAID 0 for data</a:t>
            </a:r>
          </a:p>
          <a:p>
            <a:r>
              <a:rPr lang="en-US"/>
              <a:t>transfer intensive applications with a high percentage of reads. Improvement occurs</a:t>
            </a:r>
          </a:p>
          <a:p>
            <a:r>
              <a:rPr lang="en-US"/>
              <a:t>if the application can split each read request so that both disk members participate.</a:t>
            </a:r>
          </a:p>
        </p:txBody>
      </p:sp>
      <p:sp>
        <p:nvSpPr>
          <p:cNvPr id="4" name="Slide Number Placeholder 3"/>
          <p:cNvSpPr>
            <a:spLocks noGrp="1"/>
          </p:cNvSpPr>
          <p:nvPr>
            <p:ph type="sldNum" sz="quarter" idx="5"/>
          </p:nvPr>
        </p:nvSpPr>
        <p:spPr/>
        <p:txBody>
          <a:bodyPr/>
          <a:lstStyle/>
          <a:p>
            <a:pPr>
              <a:defRPr/>
            </a:pPr>
            <a:fld id="{F6BFE858-4507-4AA4-AA84-68D382816D4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RAID levels 2 and 3 make use of a parallel access technique. In a parallel access</a:t>
            </a:r>
          </a:p>
          <a:p>
            <a:r>
              <a:rPr lang="en-US"/>
              <a:t>array, all member disks participate in the execution of every I/O request. Typically,</a:t>
            </a:r>
          </a:p>
          <a:p>
            <a:r>
              <a:rPr lang="en-US"/>
              <a:t>the spindles of the individual drives are synchronized so that each disk head is in the</a:t>
            </a:r>
          </a:p>
          <a:p>
            <a:r>
              <a:rPr lang="en-US"/>
              <a:t>same position on each disk at any given time.</a:t>
            </a:r>
          </a:p>
          <a:p>
            <a:endParaRPr lang="en-US"/>
          </a:p>
          <a:p>
            <a:r>
              <a:rPr lang="en-US"/>
              <a:t>As in the other RAID schemes, data striping is used. In the case of RAID 2</a:t>
            </a:r>
          </a:p>
          <a:p>
            <a:r>
              <a:rPr lang="en-US"/>
              <a:t>and 3, the strips are very small, often as small as a single byte or word. With RAID 2,</a:t>
            </a:r>
          </a:p>
          <a:p>
            <a:r>
              <a:rPr lang="en-US"/>
              <a:t>an error-correcting code is calculated across corresponding bits on each data disk,</a:t>
            </a:r>
          </a:p>
          <a:p>
            <a:r>
              <a:rPr lang="en-US"/>
              <a:t>and the bits of the code are stored in the corresponding bit positions on multiple</a:t>
            </a:r>
          </a:p>
          <a:p>
            <a:r>
              <a:rPr lang="en-US"/>
              <a:t>parity disks. Typically, a Hamming code is used, which is able to correct single-bit</a:t>
            </a:r>
          </a:p>
          <a:p>
            <a:r>
              <a:rPr lang="en-US"/>
              <a:t>errors and detect double-bit errors.</a:t>
            </a:r>
          </a:p>
          <a:p>
            <a:endParaRPr lang="en-US"/>
          </a:p>
          <a:p>
            <a:r>
              <a:rPr lang="en-US"/>
              <a:t>Although RAID 2 requires fewer disks than RAID 1, it is still rather costly.</a:t>
            </a:r>
          </a:p>
          <a:p>
            <a:r>
              <a:rPr lang="en-US"/>
              <a:t>The number of redundant disks is proportional to the log of the number of data</a:t>
            </a:r>
          </a:p>
          <a:p>
            <a:r>
              <a:rPr lang="en-US"/>
              <a:t>disks. On a single read, all disks are simultaneously accessed. The requested data</a:t>
            </a:r>
          </a:p>
          <a:p>
            <a:r>
              <a:rPr lang="en-US"/>
              <a:t>and the associated error-correcting code are delivered to the array controller. If</a:t>
            </a:r>
          </a:p>
          <a:p>
            <a:r>
              <a:rPr lang="en-US"/>
              <a:t>there is a single-bit error, the controller can recognize and correct the error instantly,</a:t>
            </a:r>
          </a:p>
          <a:p>
            <a:r>
              <a:rPr lang="en-US"/>
              <a:t>so that the read access time is not slowed. On a single write, all data disks and parity</a:t>
            </a:r>
          </a:p>
          <a:p>
            <a:r>
              <a:rPr lang="en-US"/>
              <a:t>disks must be accessed for the write operation.</a:t>
            </a:r>
          </a:p>
          <a:p>
            <a:endParaRPr lang="en-US"/>
          </a:p>
          <a:p>
            <a:r>
              <a:rPr lang="en-US"/>
              <a:t>RAID 2 would only be an effective choice in an environment in which many</a:t>
            </a:r>
          </a:p>
          <a:p>
            <a:r>
              <a:rPr lang="en-US"/>
              <a:t>disk errors occur. Given the high reliability of individual disks and disk drives,</a:t>
            </a:r>
          </a:p>
          <a:p>
            <a:r>
              <a:rPr lang="en-US"/>
              <a:t>RAID 2 is overkill and is not implemented.</a:t>
            </a:r>
          </a:p>
        </p:txBody>
      </p:sp>
      <p:sp>
        <p:nvSpPr>
          <p:cNvPr id="4" name="Slide Number Placeholder 3"/>
          <p:cNvSpPr>
            <a:spLocks noGrp="1"/>
          </p:cNvSpPr>
          <p:nvPr>
            <p:ph type="sldNum" sz="quarter" idx="5"/>
          </p:nvPr>
        </p:nvSpPr>
        <p:spPr/>
        <p:txBody>
          <a:bodyPr/>
          <a:lstStyle/>
          <a:p>
            <a:pPr>
              <a:defRPr/>
            </a:pPr>
            <a:fld id="{634A435B-B0CB-42F8-A3C7-0CE8A63FA90F}"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dirty="0"/>
              <a:t>RAID 3 is organized in a similar fashion to RAID 2. The difference is that RAID 3</a:t>
            </a:r>
          </a:p>
          <a:p>
            <a:pPr>
              <a:defRPr/>
            </a:pPr>
            <a:r>
              <a:rPr lang="en-US" dirty="0"/>
              <a:t>requires only a single redundant disk, no matter how large the disk array. RAID 3</a:t>
            </a:r>
          </a:p>
          <a:p>
            <a:pPr>
              <a:defRPr/>
            </a:pPr>
            <a:r>
              <a:rPr lang="en-US" dirty="0"/>
              <a:t>employs parallel access, with data distributed in small strips. Instead of an error correcting</a:t>
            </a:r>
          </a:p>
          <a:p>
            <a:pPr>
              <a:defRPr/>
            </a:pPr>
            <a:r>
              <a:rPr lang="en-US" dirty="0"/>
              <a:t>code, a simple parity bit is computed for the set of individual bits in the</a:t>
            </a:r>
          </a:p>
          <a:p>
            <a:pPr>
              <a:defRPr/>
            </a:pPr>
            <a:r>
              <a:rPr lang="en-US" dirty="0"/>
              <a:t>same position on all of the data disks.</a:t>
            </a:r>
          </a:p>
          <a:p>
            <a:pPr>
              <a:defRPr/>
            </a:pPr>
            <a:endParaRPr lang="en-US" b="1" i="1" dirty="0"/>
          </a:p>
          <a:p>
            <a:pPr>
              <a:defRPr/>
            </a:pPr>
            <a:r>
              <a:rPr lang="en-US" b="1" i="1" dirty="0"/>
              <a:t>REDUNDANCY In the event of a drive failure, the parity drive is accessed and data</a:t>
            </a:r>
          </a:p>
          <a:p>
            <a:pPr>
              <a:defRPr/>
            </a:pPr>
            <a:r>
              <a:rPr lang="en-US" dirty="0"/>
              <a:t>is reconstructed from the remaining devices. Once the failed drive is replaced, the</a:t>
            </a:r>
          </a:p>
          <a:p>
            <a:pPr>
              <a:defRPr/>
            </a:pPr>
            <a:r>
              <a:rPr lang="en-US" dirty="0"/>
              <a:t>missing data can be restored on the new drive and operation resumed.</a:t>
            </a:r>
          </a:p>
          <a:p>
            <a:pPr>
              <a:defRPr/>
            </a:pPr>
            <a:endParaRPr lang="en-US" dirty="0"/>
          </a:p>
          <a:p>
            <a:pPr>
              <a:defRPr/>
            </a:pPr>
            <a:r>
              <a:rPr lang="en-US" dirty="0"/>
              <a:t>Data reconstruction is simple. Consider an array of five drives in which X0</a:t>
            </a:r>
          </a:p>
          <a:p>
            <a:pPr>
              <a:defRPr/>
            </a:pPr>
            <a:r>
              <a:rPr lang="en-US" dirty="0"/>
              <a:t>through X3 contain data and X4 is the parity disk. The parity for the </a:t>
            </a:r>
            <a:r>
              <a:rPr lang="en-US" i="1" dirty="0"/>
              <a:t>i th bit is</a:t>
            </a:r>
          </a:p>
          <a:p>
            <a:pPr>
              <a:defRPr/>
            </a:pPr>
            <a:r>
              <a:rPr lang="en-US" dirty="0"/>
              <a:t>calculated as follows:</a:t>
            </a:r>
          </a:p>
          <a:p>
            <a:pPr>
              <a:defRPr/>
            </a:pPr>
            <a:r>
              <a:rPr lang="en-US" dirty="0"/>
              <a:t>X4(</a:t>
            </a:r>
            <a:r>
              <a:rPr lang="en-US" i="1" dirty="0"/>
              <a:t>i) = X3(i) X2(i) X1(i) X0(i)</a:t>
            </a:r>
          </a:p>
          <a:p>
            <a:pPr>
              <a:defRPr/>
            </a:pPr>
            <a:r>
              <a:rPr lang="en-US" dirty="0"/>
              <a:t>where  is exclusive-OR function.</a:t>
            </a:r>
          </a:p>
          <a:p>
            <a:pPr>
              <a:defRPr/>
            </a:pPr>
            <a:endParaRPr lang="en-US" dirty="0"/>
          </a:p>
          <a:p>
            <a:pPr>
              <a:defRPr/>
            </a:pPr>
            <a:r>
              <a:rPr lang="en-US" dirty="0"/>
              <a:t>Suppose that drive X1 has failed. If we add X4(</a:t>
            </a:r>
            <a:r>
              <a:rPr lang="en-US" i="1" dirty="0"/>
              <a:t>i) X1(i) to both sides of the</a:t>
            </a:r>
          </a:p>
          <a:p>
            <a:pPr>
              <a:defRPr/>
            </a:pPr>
            <a:r>
              <a:rPr lang="en-US" dirty="0"/>
              <a:t>preceding equation, we get</a:t>
            </a:r>
          </a:p>
          <a:p>
            <a:pPr>
              <a:defRPr/>
            </a:pPr>
            <a:r>
              <a:rPr lang="en-US" dirty="0"/>
              <a:t>X1(</a:t>
            </a:r>
            <a:r>
              <a:rPr lang="en-US" i="1" dirty="0"/>
              <a:t>i) = X4(i) X3(i) X2(i) X0(i)</a:t>
            </a:r>
          </a:p>
          <a:p>
            <a:pPr>
              <a:defRPr/>
            </a:pPr>
            <a:r>
              <a:rPr lang="en-US" dirty="0"/>
              <a:t>Thus, the contents of each strip of data on X1 can be regenerated from the contents</a:t>
            </a:r>
          </a:p>
          <a:p>
            <a:pPr>
              <a:defRPr/>
            </a:pPr>
            <a:r>
              <a:rPr lang="en-US" dirty="0"/>
              <a:t>of the corresponding strips on the remaining disks in the array. This principle is true</a:t>
            </a:r>
          </a:p>
          <a:p>
            <a:pPr>
              <a:defRPr/>
            </a:pPr>
            <a:r>
              <a:rPr lang="en-US" dirty="0"/>
              <a:t>for RAID levels 3 through 6.</a:t>
            </a:r>
          </a:p>
          <a:p>
            <a:pPr>
              <a:defRPr/>
            </a:pPr>
            <a:endParaRPr lang="en-US" dirty="0"/>
          </a:p>
          <a:p>
            <a:pPr>
              <a:defRPr/>
            </a:pPr>
            <a:r>
              <a:rPr lang="en-US" dirty="0"/>
              <a:t>In the event of a disk failure, all of the data are still available in what is referred</a:t>
            </a:r>
          </a:p>
          <a:p>
            <a:pPr>
              <a:defRPr/>
            </a:pPr>
            <a:r>
              <a:rPr lang="en-US" dirty="0"/>
              <a:t>to as reduced mode. In this mode, for reads, the missing data are regenerated on the</a:t>
            </a:r>
          </a:p>
          <a:p>
            <a:pPr>
              <a:defRPr/>
            </a:pPr>
            <a:r>
              <a:rPr lang="en-US" dirty="0"/>
              <a:t>fly using the exclusive-OR calculation. When data are written to a reduced RAID 3</a:t>
            </a:r>
          </a:p>
          <a:p>
            <a:pPr>
              <a:defRPr/>
            </a:pPr>
            <a:r>
              <a:rPr lang="en-US" dirty="0"/>
              <a:t>array, consistency of the parity must be maintained for later regeneration. Return to</a:t>
            </a:r>
          </a:p>
          <a:p>
            <a:pPr>
              <a:defRPr/>
            </a:pPr>
            <a:r>
              <a:rPr lang="en-US" dirty="0"/>
              <a:t>full operation requires that the failed disk be replaced and the entire contents of the</a:t>
            </a:r>
          </a:p>
          <a:p>
            <a:pPr>
              <a:defRPr/>
            </a:pPr>
            <a:r>
              <a:rPr lang="en-US" dirty="0"/>
              <a:t>failed disk be regenerated on the new disk.</a:t>
            </a:r>
          </a:p>
          <a:p>
            <a:pPr>
              <a:defRPr/>
            </a:pPr>
            <a:endParaRPr lang="en-US" b="1" i="1" dirty="0"/>
          </a:p>
          <a:p>
            <a:pPr>
              <a:defRPr/>
            </a:pPr>
            <a:r>
              <a:rPr lang="en-US" b="1" i="1" dirty="0"/>
              <a:t>PERFORMANCE Because data are striped in very small strips, RAID 3 can achieve</a:t>
            </a:r>
          </a:p>
          <a:p>
            <a:pPr>
              <a:defRPr/>
            </a:pPr>
            <a:r>
              <a:rPr lang="en-US" dirty="0"/>
              <a:t>very high data transfer rates. Any I/O request will involve the parallel transfer of</a:t>
            </a:r>
          </a:p>
          <a:p>
            <a:pPr>
              <a:defRPr/>
            </a:pPr>
            <a:r>
              <a:rPr lang="en-US" dirty="0"/>
              <a:t>data from all of the data disks. For large transfers, the performance improvement is</a:t>
            </a:r>
          </a:p>
          <a:p>
            <a:pPr>
              <a:defRPr/>
            </a:pPr>
            <a:r>
              <a:rPr lang="en-US" dirty="0"/>
              <a:t>especially noticeable. On the other hand, only one I/O request can be executed at a</a:t>
            </a:r>
          </a:p>
          <a:p>
            <a:pPr>
              <a:defRPr/>
            </a:pPr>
            <a:r>
              <a:rPr lang="en-US" dirty="0"/>
              <a:t>time. Thus, in a transaction-oriented environment, performance suffers.</a:t>
            </a:r>
          </a:p>
        </p:txBody>
      </p:sp>
      <p:sp>
        <p:nvSpPr>
          <p:cNvPr id="4" name="Slide Number Placeholder 3"/>
          <p:cNvSpPr>
            <a:spLocks noGrp="1"/>
          </p:cNvSpPr>
          <p:nvPr>
            <p:ph type="sldNum" sz="quarter" idx="5"/>
          </p:nvPr>
        </p:nvSpPr>
        <p:spPr/>
        <p:txBody>
          <a:bodyPr/>
          <a:lstStyle/>
          <a:p>
            <a:pPr>
              <a:defRPr/>
            </a:pPr>
            <a:fld id="{D102ACFF-E519-45A8-96A2-5DBDD97B575D}"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RAID levels 4 through 6 make use of an independent access technique. In an independent</a:t>
            </a:r>
          </a:p>
          <a:p>
            <a:r>
              <a:rPr lang="en-US"/>
              <a:t>access array, each member disk operates independently, so that separate</a:t>
            </a:r>
          </a:p>
          <a:p>
            <a:r>
              <a:rPr lang="en-US"/>
              <a:t>I/O requests can be satisfied in parallel. Because of this, independent access arrays</a:t>
            </a:r>
          </a:p>
          <a:p>
            <a:r>
              <a:rPr lang="en-US"/>
              <a:t>are more suitable for applications that require high I/O request rates and are relatively</a:t>
            </a:r>
          </a:p>
          <a:p>
            <a:r>
              <a:rPr lang="en-US"/>
              <a:t>less suited for applications that require high data transfer rates.</a:t>
            </a:r>
          </a:p>
          <a:p>
            <a:endParaRPr lang="en-US"/>
          </a:p>
          <a:p>
            <a:r>
              <a:rPr lang="en-US"/>
              <a:t>As in the other RAID schemes, data striping is used. In the case of RAID</a:t>
            </a:r>
          </a:p>
          <a:p>
            <a:r>
              <a:rPr lang="en-US"/>
              <a:t>4 through 6, the strips are relatively large. With RAID 4, a bit-by-bit parity strip</a:t>
            </a:r>
          </a:p>
          <a:p>
            <a:r>
              <a:rPr lang="en-US"/>
              <a:t>is calculated across corresponding strips on each data disk, and the parity bits are</a:t>
            </a:r>
          </a:p>
          <a:p>
            <a:r>
              <a:rPr lang="en-US"/>
              <a:t>stored in the corresponding strip on the parity disk.</a:t>
            </a:r>
          </a:p>
          <a:p>
            <a:endParaRPr lang="en-US"/>
          </a:p>
          <a:p>
            <a:r>
              <a:rPr lang="en-US"/>
              <a:t>RAID 4 involves a write penalty when an I/O write request of small size is performed.</a:t>
            </a:r>
          </a:p>
          <a:p>
            <a:r>
              <a:rPr lang="en-US"/>
              <a:t>Each time that a write occurs, the array management software must update</a:t>
            </a:r>
          </a:p>
          <a:p>
            <a:r>
              <a:rPr lang="en-US"/>
              <a:t>not only the user data but also the corresponding parity bits. Consider an array of</a:t>
            </a:r>
          </a:p>
          <a:p>
            <a:r>
              <a:rPr lang="en-US"/>
              <a:t>five drives in which X0 through X3 contain data and X4 is the parity disk. Suppose</a:t>
            </a:r>
          </a:p>
          <a:p>
            <a:r>
              <a:rPr lang="en-US"/>
              <a:t>that a write is performed that only involves a strip on disk X1. Initially, for each bit</a:t>
            </a:r>
          </a:p>
          <a:p>
            <a:r>
              <a:rPr lang="en-US" i="1"/>
              <a:t>i , we have the following relationship:</a:t>
            </a:r>
          </a:p>
          <a:p>
            <a:r>
              <a:rPr lang="en-US"/>
              <a:t>X4(</a:t>
            </a:r>
            <a:r>
              <a:rPr lang="en-US" i="1"/>
              <a:t>i) = X3(i) X2(i) X1(i) X0(i) </a:t>
            </a:r>
            <a:r>
              <a:rPr lang="en-US" b="1" i="1"/>
              <a:t>(11.1)</a:t>
            </a:r>
          </a:p>
          <a:p>
            <a:r>
              <a:rPr lang="en-US"/>
              <a:t>After the update, with potentially altered bits indicated by a prime symbol:</a:t>
            </a:r>
          </a:p>
          <a:p>
            <a:r>
              <a:rPr lang="en-US"/>
              <a:t>X4=(</a:t>
            </a:r>
            <a:r>
              <a:rPr lang="en-US" i="1"/>
              <a:t>i) = X3(i) X2(i) X1=(i) X0(i)</a:t>
            </a:r>
          </a:p>
          <a:p>
            <a:r>
              <a:rPr lang="en-US"/>
              <a:t>= X3(</a:t>
            </a:r>
            <a:r>
              <a:rPr lang="en-US" i="1"/>
              <a:t>i) X2(i) X1=(i) X0(i) X1(i) X1(i)</a:t>
            </a:r>
          </a:p>
          <a:p>
            <a:r>
              <a:rPr lang="en-US"/>
              <a:t>= X3(</a:t>
            </a:r>
            <a:r>
              <a:rPr lang="en-US" i="1"/>
              <a:t>i) X2(i) X1 (i) X0(i) X1(i) X1=(i)</a:t>
            </a:r>
          </a:p>
          <a:p>
            <a:r>
              <a:rPr lang="en-US"/>
              <a:t>= X4(</a:t>
            </a:r>
            <a:r>
              <a:rPr lang="en-US" i="1"/>
              <a:t>i) X1(i) X1=(i)</a:t>
            </a:r>
          </a:p>
          <a:p>
            <a:endParaRPr lang="en-US"/>
          </a:p>
          <a:p>
            <a:r>
              <a:rPr lang="en-US"/>
              <a:t>The preceding set of equations is derived as follows. The first line shows that</a:t>
            </a:r>
          </a:p>
          <a:p>
            <a:r>
              <a:rPr lang="en-US"/>
              <a:t>a change in X1 will also affect the parity disk X4. In the second line, we add the</a:t>
            </a:r>
          </a:p>
          <a:p>
            <a:r>
              <a:rPr lang="en-US"/>
              <a:t>terms [ X1(</a:t>
            </a:r>
            <a:r>
              <a:rPr lang="en-US" i="1"/>
              <a:t>i) X1(i)] . Because the exclusive-OR of any quantity with itself</a:t>
            </a:r>
          </a:p>
          <a:p>
            <a:r>
              <a:rPr lang="en-US"/>
              <a:t>is 0, this does not affect the equation. However, it is a convenience that is used to</a:t>
            </a:r>
          </a:p>
          <a:p>
            <a:r>
              <a:rPr lang="en-US"/>
              <a:t>create the third line, by reordering. Finally, Equation ( 11.1 ) is used to replace the</a:t>
            </a:r>
          </a:p>
          <a:p>
            <a:r>
              <a:rPr lang="en-US"/>
              <a:t>first four terms by X4( </a:t>
            </a:r>
            <a:r>
              <a:rPr lang="en-US" i="1"/>
              <a:t>i ).</a:t>
            </a:r>
          </a:p>
          <a:p>
            <a:endParaRPr lang="en-US"/>
          </a:p>
          <a:p>
            <a:r>
              <a:rPr lang="en-US"/>
              <a:t>To calculate the new parity, the array management software must read the old</a:t>
            </a:r>
          </a:p>
          <a:p>
            <a:r>
              <a:rPr lang="en-US"/>
              <a:t>user strip and the old parity strip. Then it can update these two strips with the new</a:t>
            </a:r>
          </a:p>
          <a:p>
            <a:r>
              <a:rPr lang="en-US"/>
              <a:t>data and the newly calculated parity. Thus, each strip write involves two reads and</a:t>
            </a:r>
          </a:p>
          <a:p>
            <a:r>
              <a:rPr lang="en-US"/>
              <a:t>two writes.</a:t>
            </a:r>
          </a:p>
          <a:p>
            <a:endParaRPr lang="en-US"/>
          </a:p>
          <a:p>
            <a:r>
              <a:rPr lang="en-US"/>
              <a:t>In the case of a larger size I/O write that involves strips on all disk drives, parity</a:t>
            </a:r>
          </a:p>
          <a:p>
            <a:r>
              <a:rPr lang="en-US"/>
              <a:t>is easily computed by calculation using only the new data bits. Thus, the parity drive</a:t>
            </a:r>
          </a:p>
          <a:p>
            <a:r>
              <a:rPr lang="en-US"/>
              <a:t>can be updated in parallel with the data drives and there are no extra reads or writes.</a:t>
            </a:r>
          </a:p>
          <a:p>
            <a:endParaRPr lang="en-US"/>
          </a:p>
          <a:p>
            <a:r>
              <a:rPr lang="en-US"/>
              <a:t>In any case, every write operation must involve the parity disk, which therefore</a:t>
            </a:r>
          </a:p>
          <a:p>
            <a:r>
              <a:rPr lang="en-US"/>
              <a:t>can become a bottleneck.</a:t>
            </a:r>
            <a:endParaRPr lang="en-NZ"/>
          </a:p>
          <a:p>
            <a:endParaRPr lang="en-US"/>
          </a:p>
        </p:txBody>
      </p:sp>
      <p:sp>
        <p:nvSpPr>
          <p:cNvPr id="4" name="Slide Number Placeholder 3"/>
          <p:cNvSpPr>
            <a:spLocks noGrp="1"/>
          </p:cNvSpPr>
          <p:nvPr>
            <p:ph type="sldNum" sz="quarter" idx="5"/>
          </p:nvPr>
        </p:nvSpPr>
        <p:spPr/>
        <p:txBody>
          <a:bodyPr/>
          <a:lstStyle/>
          <a:p>
            <a:pPr>
              <a:defRPr/>
            </a:pPr>
            <a:fld id="{82D34423-F8BC-46B8-BB9B-12837CB39E86}"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RAID 5 is organized in a similar fashion to RAID 4. The difference is that RAID</a:t>
            </a:r>
          </a:p>
          <a:p>
            <a:r>
              <a:rPr lang="en-US"/>
              <a:t>5 distributes the parity strips across all disks. A typical allocation is a round-robin</a:t>
            </a:r>
          </a:p>
          <a:p>
            <a:r>
              <a:rPr lang="en-US"/>
              <a:t>scheme, as illustrated in Figure 11.8f . For an </a:t>
            </a:r>
            <a:r>
              <a:rPr lang="en-US" i="1"/>
              <a:t>n -disk array, the parity strip is on a</a:t>
            </a:r>
          </a:p>
          <a:p>
            <a:r>
              <a:rPr lang="en-US"/>
              <a:t>different disk for the first </a:t>
            </a:r>
            <a:r>
              <a:rPr lang="en-US" i="1"/>
              <a:t>n stripes, and the pattern then repeats.</a:t>
            </a:r>
          </a:p>
          <a:p>
            <a:endParaRPr lang="en-US"/>
          </a:p>
          <a:p>
            <a:r>
              <a:rPr lang="en-US"/>
              <a:t>The distribution of parity strips across all drives avoids the potential I/O</a:t>
            </a:r>
          </a:p>
          <a:p>
            <a:r>
              <a:rPr lang="en-US"/>
              <a:t>bottleneck of the single parity disk found in RAID 4. Further, RAID 5 has the</a:t>
            </a:r>
          </a:p>
          <a:p>
            <a:r>
              <a:rPr lang="en-US"/>
              <a:t>characteristic that the loss of any one disk does not result in data loss.</a:t>
            </a:r>
          </a:p>
        </p:txBody>
      </p:sp>
      <p:sp>
        <p:nvSpPr>
          <p:cNvPr id="4" name="Slide Number Placeholder 3"/>
          <p:cNvSpPr>
            <a:spLocks noGrp="1"/>
          </p:cNvSpPr>
          <p:nvPr>
            <p:ph type="sldNum" sz="quarter" idx="5"/>
          </p:nvPr>
        </p:nvSpPr>
        <p:spPr/>
        <p:txBody>
          <a:bodyPr/>
          <a:lstStyle/>
          <a:p>
            <a:pPr>
              <a:defRPr/>
            </a:pPr>
            <a:fld id="{ECF54BFA-3EFE-47AE-86BC-41E66382A1A1}"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RAID 6 was introduced in a subsequent paper by the Berkeley researchers</a:t>
            </a:r>
          </a:p>
          <a:p>
            <a:r>
              <a:rPr lang="en-US"/>
              <a:t>[KATZ89]. In the RAID 6 scheme, two different parity calculations are carried out</a:t>
            </a:r>
          </a:p>
          <a:p>
            <a:r>
              <a:rPr lang="en-US"/>
              <a:t>and stored in separate blocks on different disks. Thus, a RAID 6 array whose user</a:t>
            </a:r>
          </a:p>
          <a:p>
            <a:r>
              <a:rPr lang="en-US"/>
              <a:t>data require </a:t>
            </a:r>
            <a:r>
              <a:rPr lang="en-US" i="1"/>
              <a:t>N disks consists of N + 2 disks.</a:t>
            </a:r>
          </a:p>
          <a:p>
            <a:endParaRPr lang="en-US"/>
          </a:p>
          <a:p>
            <a:r>
              <a:rPr lang="en-US"/>
              <a:t>Figure 11.8g illustrates the scheme. P and Q are two different data check algorithms.</a:t>
            </a:r>
          </a:p>
          <a:p>
            <a:r>
              <a:rPr lang="en-US"/>
              <a:t>One of the two is the exclusive-OR calculation used in RAID 4 and 5. But</a:t>
            </a:r>
          </a:p>
          <a:p>
            <a:r>
              <a:rPr lang="en-US"/>
              <a:t>the other is an independent data check algorithm. This makes it possible to regenerate</a:t>
            </a:r>
          </a:p>
          <a:p>
            <a:r>
              <a:rPr lang="en-US"/>
              <a:t>data even if two disks containing user data fail.</a:t>
            </a:r>
          </a:p>
          <a:p>
            <a:endParaRPr lang="en-US"/>
          </a:p>
          <a:p>
            <a:r>
              <a:rPr lang="en-US"/>
              <a:t>The advantage of RAID 6 is that it provides extremely high data availability.</a:t>
            </a:r>
          </a:p>
          <a:p>
            <a:r>
              <a:rPr lang="en-US"/>
              <a:t>Three disks would have to fail within the MTTR (mean time to repair) interval to</a:t>
            </a:r>
          </a:p>
          <a:p>
            <a:r>
              <a:rPr lang="en-US"/>
              <a:t>cause data to be lost. On the other hand, RAID 6 incurs a substantial write penalty,</a:t>
            </a:r>
          </a:p>
          <a:p>
            <a:r>
              <a:rPr lang="en-US"/>
              <a:t>because each write affects two parity blocks. Performance benchmarks [EISC07]</a:t>
            </a:r>
          </a:p>
          <a:p>
            <a:r>
              <a:rPr lang="en-US"/>
              <a:t>show a RAID 6 controller can suffer more than a 30% drop in overall write performance</a:t>
            </a:r>
          </a:p>
          <a:p>
            <a:r>
              <a:rPr lang="en-US"/>
              <a:t>compared with a RAID 5 implementation. RAID 5 and RAID 6 read</a:t>
            </a:r>
          </a:p>
          <a:p>
            <a:r>
              <a:rPr lang="en-US"/>
              <a:t>performance is comparable.</a:t>
            </a:r>
          </a:p>
        </p:txBody>
      </p:sp>
      <p:sp>
        <p:nvSpPr>
          <p:cNvPr id="4" name="Slide Number Placeholder 3"/>
          <p:cNvSpPr>
            <a:spLocks noGrp="1"/>
          </p:cNvSpPr>
          <p:nvPr>
            <p:ph type="sldNum" sz="quarter" idx="5"/>
          </p:nvPr>
        </p:nvSpPr>
        <p:spPr/>
        <p:txBody>
          <a:bodyPr/>
          <a:lstStyle/>
          <a:p>
            <a:pPr>
              <a:defRPr/>
            </a:pPr>
            <a:fld id="{47B52C9B-9E15-4655-B594-926BC7108422}"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Section 1.6 and Appendix 1A, we summarized the principles of cache memory.</a:t>
            </a:r>
          </a:p>
          <a:p>
            <a:r>
              <a:rPr lang="en-US"/>
              <a:t>The term </a:t>
            </a:r>
            <a:r>
              <a:rPr lang="en-US" i="1"/>
              <a:t>cache memory is usually used to apply to a memory that is smaller and</a:t>
            </a:r>
          </a:p>
          <a:p>
            <a:r>
              <a:rPr lang="en-US"/>
              <a:t>faster than main memory and that is interposed between main memory and the</a:t>
            </a:r>
          </a:p>
          <a:p>
            <a:r>
              <a:rPr lang="en-US"/>
              <a:t>processor. Such a cache memory reduces average memory access time by exploiting</a:t>
            </a:r>
          </a:p>
          <a:p>
            <a:r>
              <a:rPr lang="en-US"/>
              <a:t>the principle of locality.</a:t>
            </a:r>
          </a:p>
          <a:p>
            <a:endParaRPr lang="en-US"/>
          </a:p>
          <a:p>
            <a:r>
              <a:rPr lang="en-US"/>
              <a:t>The same principle can be applied to disk memory. Specifically, a disk cache</a:t>
            </a:r>
          </a:p>
          <a:p>
            <a:r>
              <a:rPr lang="en-US"/>
              <a:t>is a buffer in main memory for disk sectors. The cache contains a copy of some of</a:t>
            </a:r>
          </a:p>
          <a:p>
            <a:r>
              <a:rPr lang="en-US"/>
              <a:t>the sectors on the disk. When an I/O request is made for a particular sector, a check</a:t>
            </a:r>
          </a:p>
          <a:p>
            <a:r>
              <a:rPr lang="en-US"/>
              <a:t>is made to determine if the sector is in the disk cache. If so, the request is satisfied</a:t>
            </a:r>
          </a:p>
          <a:p>
            <a:r>
              <a:rPr lang="en-US"/>
              <a:t>via the cache. If not, the requested sector is read into the disk cache from the disk.</a:t>
            </a:r>
          </a:p>
          <a:p>
            <a:r>
              <a:rPr lang="en-US"/>
              <a:t>Because of the phenomenon of locality of reference, when a block of data is fetched</a:t>
            </a:r>
          </a:p>
          <a:p>
            <a:r>
              <a:rPr lang="en-US"/>
              <a:t>into the cache to satisfy a single I/O request, it is likely that there will be future</a:t>
            </a:r>
          </a:p>
          <a:p>
            <a:r>
              <a:rPr lang="en-US"/>
              <a:t>references to that same block.</a:t>
            </a:r>
            <a:endParaRPr lang="en-NZ"/>
          </a:p>
        </p:txBody>
      </p:sp>
      <p:sp>
        <p:nvSpPr>
          <p:cNvPr id="4" name="Slide Number Placeholder 3"/>
          <p:cNvSpPr>
            <a:spLocks noGrp="1"/>
          </p:cNvSpPr>
          <p:nvPr>
            <p:ph type="sldNum" sz="quarter" idx="5"/>
          </p:nvPr>
        </p:nvSpPr>
        <p:spPr/>
        <p:txBody>
          <a:bodyPr/>
          <a:lstStyle/>
          <a:p>
            <a:pPr>
              <a:defRPr/>
            </a:pPr>
            <a:fld id="{11FDD297-2899-45AE-9D9F-717A3B6F5EAC}"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a:t>The most commonly used algorithm is </a:t>
            </a:r>
            <a:r>
              <a:rPr lang="en-NZ" b="1"/>
              <a:t>least recently used (LRU)</a:t>
            </a:r>
            <a:endParaRPr lang="en-NZ"/>
          </a:p>
          <a:p>
            <a:endParaRPr lang="en-NZ"/>
          </a:p>
          <a:p>
            <a:r>
              <a:rPr lang="en-NZ"/>
              <a:t>Replace that block that has been in the cache longest with no reference to it. </a:t>
            </a:r>
          </a:p>
          <a:p>
            <a:endParaRPr lang="en-NZ"/>
          </a:p>
          <a:p>
            <a:r>
              <a:rPr lang="en-NZ"/>
              <a:t>The cache consists of a stack of blocks, with the most recently referenced block on the top of the stack.</a:t>
            </a:r>
          </a:p>
          <a:p>
            <a:pPr lvl="1">
              <a:buFontTx/>
              <a:buChar char="•"/>
            </a:pPr>
            <a:r>
              <a:rPr lang="en-NZ"/>
              <a:t> When a block in the cache is referenced, it is moved from its existing position on the stack to the top of the stack.</a:t>
            </a:r>
          </a:p>
          <a:p>
            <a:pPr lvl="1">
              <a:buFontTx/>
              <a:buChar char="•"/>
            </a:pPr>
            <a:r>
              <a:rPr lang="en-NZ"/>
              <a:t> When a block is brought in from secondary memory, remove the block that is on the bottom of the stack and push the incoming block onto the top of the stack.</a:t>
            </a:r>
          </a:p>
          <a:p>
            <a:endParaRPr lang="en-NZ"/>
          </a:p>
          <a:p>
            <a:r>
              <a:rPr lang="en-NZ"/>
              <a:t>It is not necessary actually to move these blocks around in main memory; a stack of pointers can be associated with the cache.</a:t>
            </a:r>
          </a:p>
        </p:txBody>
      </p:sp>
      <p:sp>
        <p:nvSpPr>
          <p:cNvPr id="4" name="Slide Number Placeholder 3"/>
          <p:cNvSpPr>
            <a:spLocks noGrp="1"/>
          </p:cNvSpPr>
          <p:nvPr>
            <p:ph type="sldNum" sz="quarter" idx="5"/>
          </p:nvPr>
        </p:nvSpPr>
        <p:spPr/>
        <p:txBody>
          <a:bodyPr/>
          <a:lstStyle/>
          <a:p>
            <a:pPr>
              <a:defRPr/>
            </a:pPr>
            <a:fld id="{F944C4F9-C552-4CA3-B1A1-932AC2AF5404}"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Another possibility is </a:t>
            </a:r>
            <a:r>
              <a:rPr lang="en-US" b="1"/>
              <a:t>least frequently used (LFU) : Replace that block in the</a:t>
            </a:r>
          </a:p>
          <a:p>
            <a:r>
              <a:rPr lang="en-US"/>
              <a:t>set that has experienced the fewest references. LFU could be implemented by associating</a:t>
            </a:r>
          </a:p>
          <a:p>
            <a:r>
              <a:rPr lang="en-US"/>
              <a:t>a counter with each block. When a block is brought in, it is assigned a count</a:t>
            </a:r>
          </a:p>
          <a:p>
            <a:r>
              <a:rPr lang="en-US"/>
              <a:t>of 1; with each reference to the block, its count is incremented by 1. When replacement</a:t>
            </a:r>
          </a:p>
          <a:p>
            <a:r>
              <a:rPr lang="en-US"/>
              <a:t>is required, the block with the smallest count is selected. Intuitively, it might</a:t>
            </a:r>
          </a:p>
          <a:p>
            <a:r>
              <a:rPr lang="en-US"/>
              <a:t>seem that LFU is more appropriate than LRU because LFU makes use of more</a:t>
            </a:r>
          </a:p>
          <a:p>
            <a:r>
              <a:rPr lang="en-US"/>
              <a:t>pertinent information about each block in the selection process.</a:t>
            </a:r>
          </a:p>
          <a:p>
            <a:endParaRPr lang="en-US"/>
          </a:p>
          <a:p>
            <a:r>
              <a:rPr lang="en-US"/>
              <a:t>A simple LFU algorithm has the following problem. It may be that certain</a:t>
            </a:r>
          </a:p>
          <a:p>
            <a:r>
              <a:rPr lang="en-US"/>
              <a:t>blocks are referenced relatively infrequently overall, but when they are referenced,</a:t>
            </a:r>
          </a:p>
          <a:p>
            <a:r>
              <a:rPr lang="en-US"/>
              <a:t>there are short intervals of repeated references due to locality, thus building up</a:t>
            </a:r>
          </a:p>
          <a:p>
            <a:r>
              <a:rPr lang="en-US"/>
              <a:t>high reference counts. After such an interval is over, the reference count may be</a:t>
            </a:r>
          </a:p>
          <a:p>
            <a:r>
              <a:rPr lang="en-US"/>
              <a:t>misleading and not reflect the probability that the block will soon be referenced</a:t>
            </a:r>
          </a:p>
          <a:p>
            <a:r>
              <a:rPr lang="en-US"/>
              <a:t>again. Thus, the effect of locality may actually cause the LFU algorithm to make</a:t>
            </a:r>
          </a:p>
          <a:p>
            <a:r>
              <a:rPr lang="en-US"/>
              <a:t>poor replacement choices.</a:t>
            </a:r>
          </a:p>
        </p:txBody>
      </p:sp>
      <p:sp>
        <p:nvSpPr>
          <p:cNvPr id="4" name="Slide Number Placeholder 3"/>
          <p:cNvSpPr>
            <a:spLocks noGrp="1"/>
          </p:cNvSpPr>
          <p:nvPr>
            <p:ph type="sldNum" sz="quarter" idx="5"/>
          </p:nvPr>
        </p:nvSpPr>
        <p:spPr/>
        <p:txBody>
          <a:bodyPr/>
          <a:lstStyle/>
          <a:p>
            <a:pPr>
              <a:defRPr/>
            </a:pPr>
            <a:fld id="{5C435FE9-ACB2-43D3-9A75-28172841D2D9}"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There are great differences across classes and even substantial differences</a:t>
            </a:r>
          </a:p>
          <a:p>
            <a:r>
              <a:rPr lang="en-US"/>
              <a:t>within each class. Among the key differences are the following:</a:t>
            </a:r>
          </a:p>
          <a:p>
            <a:endParaRPr lang="en-US"/>
          </a:p>
          <a:p>
            <a:r>
              <a:rPr lang="en-US"/>
              <a:t>• </a:t>
            </a:r>
            <a:r>
              <a:rPr lang="en-US" b="1"/>
              <a:t>Data rate: There may be differences of several orders of magnitude between</a:t>
            </a:r>
          </a:p>
          <a:p>
            <a:r>
              <a:rPr lang="en-US"/>
              <a:t>the data transfer rates. Figure 11.1 gives some examples.</a:t>
            </a:r>
          </a:p>
          <a:p>
            <a:endParaRPr lang="en-US"/>
          </a:p>
          <a:p>
            <a:r>
              <a:rPr lang="en-US"/>
              <a:t>• </a:t>
            </a:r>
            <a:r>
              <a:rPr lang="en-US" b="1"/>
              <a:t>Application: The use to which a device is put has an influence on the software</a:t>
            </a:r>
          </a:p>
          <a:p>
            <a:r>
              <a:rPr lang="en-US"/>
              <a:t>and policies in the operating system and supporting utilities. For example, a</a:t>
            </a:r>
          </a:p>
          <a:p>
            <a:r>
              <a:rPr lang="en-US"/>
              <a:t>disk used for files requires the support of file management software. A disk</a:t>
            </a:r>
          </a:p>
          <a:p>
            <a:r>
              <a:rPr lang="en-US"/>
              <a:t>used as a backing store for pages in a virtual memory scheme depends on the</a:t>
            </a:r>
          </a:p>
          <a:p>
            <a:r>
              <a:rPr lang="en-US"/>
              <a:t>use of virtual memory hardware and software. Furthermore, these applications</a:t>
            </a:r>
          </a:p>
          <a:p>
            <a:r>
              <a:rPr lang="en-US"/>
              <a:t>have an impact on disk scheduling algorithms (discussed later in this</a:t>
            </a:r>
          </a:p>
          <a:p>
            <a:r>
              <a:rPr lang="en-US"/>
              <a:t>chapter). As another example, a terminal may be used by an ordinary user or a</a:t>
            </a:r>
          </a:p>
          <a:p>
            <a:r>
              <a:rPr lang="en-US"/>
              <a:t>system administrator. These uses imply different privilege levels and perhaps</a:t>
            </a:r>
          </a:p>
          <a:p>
            <a:r>
              <a:rPr lang="en-US"/>
              <a:t>different priorities in the operating system.</a:t>
            </a:r>
          </a:p>
          <a:p>
            <a:endParaRPr lang="en-US"/>
          </a:p>
          <a:p>
            <a:r>
              <a:rPr lang="en-US"/>
              <a:t>• </a:t>
            </a:r>
            <a:r>
              <a:rPr lang="en-US" b="1"/>
              <a:t>Complexity of control: A printer requires a relatively simple control interface.</a:t>
            </a:r>
          </a:p>
          <a:p>
            <a:r>
              <a:rPr lang="en-US"/>
              <a:t>A disk is much more complex. The effect of these differences on the operating</a:t>
            </a:r>
          </a:p>
          <a:p>
            <a:r>
              <a:rPr lang="en-US"/>
              <a:t>system is filtered to some extent by the complexity of the I/O module that</a:t>
            </a:r>
          </a:p>
          <a:p>
            <a:r>
              <a:rPr lang="en-US"/>
              <a:t>controls the device, as discussed in the next section.</a:t>
            </a:r>
          </a:p>
          <a:p>
            <a:endParaRPr lang="en-US"/>
          </a:p>
          <a:p>
            <a:r>
              <a:rPr lang="en-US" b="1"/>
              <a:t>Unit of transfer: Data may be transferred as a stream of bytes or characters</a:t>
            </a:r>
          </a:p>
          <a:p>
            <a:r>
              <a:rPr lang="en-US"/>
              <a:t>(e.g., terminal I/O) or in larger blocks (e.g., disk I/O).</a:t>
            </a:r>
          </a:p>
          <a:p>
            <a:endParaRPr lang="en-US"/>
          </a:p>
          <a:p>
            <a:r>
              <a:rPr lang="en-US"/>
              <a:t>• </a:t>
            </a:r>
            <a:r>
              <a:rPr lang="en-US" b="1"/>
              <a:t>Data representation: Different data encoding schemes are used by different</a:t>
            </a:r>
          </a:p>
          <a:p>
            <a:r>
              <a:rPr lang="en-US"/>
              <a:t>devices, including differences in character code and parity conventions.</a:t>
            </a:r>
          </a:p>
          <a:p>
            <a:endParaRPr lang="en-US"/>
          </a:p>
          <a:p>
            <a:r>
              <a:rPr lang="en-US"/>
              <a:t>• </a:t>
            </a:r>
            <a:r>
              <a:rPr lang="en-US" b="1"/>
              <a:t>Error conditions: The nature of errors, the way in which they are reported,</a:t>
            </a:r>
          </a:p>
          <a:p>
            <a:r>
              <a:rPr lang="en-US"/>
              <a:t>their consequences, and the available range of responses differ widely from</a:t>
            </a:r>
          </a:p>
          <a:p>
            <a:r>
              <a:rPr lang="en-US"/>
              <a:t>one device to another.</a:t>
            </a:r>
          </a:p>
          <a:p>
            <a:endParaRPr lang="en-US"/>
          </a:p>
          <a:p>
            <a:r>
              <a:rPr lang="en-US"/>
              <a:t>This diversity makes a uniform and consistent approach to I/O, both from the</a:t>
            </a:r>
          </a:p>
          <a:p>
            <a:r>
              <a:rPr lang="en-US"/>
              <a:t>point of view of the operating system and from the point of view of user processes,</a:t>
            </a:r>
          </a:p>
          <a:p>
            <a:r>
              <a:rPr lang="en-US"/>
              <a:t>difficult to achieve.</a:t>
            </a:r>
            <a:endParaRPr lang="en-NZ"/>
          </a:p>
        </p:txBody>
      </p:sp>
      <p:sp>
        <p:nvSpPr>
          <p:cNvPr id="4" name="Slide Number Placeholder 3"/>
          <p:cNvSpPr>
            <a:spLocks noGrp="1"/>
          </p:cNvSpPr>
          <p:nvPr>
            <p:ph type="sldNum" sz="quarter" idx="5"/>
          </p:nvPr>
        </p:nvSpPr>
        <p:spPr/>
        <p:txBody>
          <a:bodyPr/>
          <a:lstStyle/>
          <a:p>
            <a:pPr>
              <a:defRPr/>
            </a:pPr>
            <a:fld id="{6262474C-347C-4259-B809-037E953946C2}"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a:t>The computer system’s interface to the outside world is its I/O architecture. This</a:t>
            </a:r>
          </a:p>
          <a:p>
            <a:pPr>
              <a:defRPr/>
            </a:pPr>
            <a:r>
              <a:rPr lang="en-US" dirty="0"/>
              <a:t>architecture is designed to provide a systematic means of controlling interaction</a:t>
            </a:r>
          </a:p>
          <a:p>
            <a:pPr>
              <a:defRPr/>
            </a:pPr>
            <a:r>
              <a:rPr lang="en-US" dirty="0"/>
              <a:t>with the outside world and to provide the operating system with the information it</a:t>
            </a:r>
          </a:p>
          <a:p>
            <a:pPr>
              <a:defRPr/>
            </a:pPr>
            <a:r>
              <a:rPr lang="en-US" dirty="0"/>
              <a:t>needs to manage I/O activity effectively.</a:t>
            </a:r>
          </a:p>
          <a:p>
            <a:pPr>
              <a:defRPr/>
            </a:pPr>
            <a:endParaRPr lang="en-US" dirty="0"/>
          </a:p>
          <a:p>
            <a:pPr>
              <a:defRPr/>
            </a:pPr>
            <a:r>
              <a:rPr lang="en-US" dirty="0"/>
              <a:t>The I/O function is generally broken up into a number of layers, with lower</a:t>
            </a:r>
          </a:p>
          <a:p>
            <a:pPr>
              <a:defRPr/>
            </a:pPr>
            <a:r>
              <a:rPr lang="en-US" dirty="0"/>
              <a:t>layers dealing with details that are closer to the physical functions to be performed</a:t>
            </a:r>
          </a:p>
          <a:p>
            <a:pPr>
              <a:defRPr/>
            </a:pPr>
            <a:r>
              <a:rPr lang="en-US" dirty="0"/>
              <a:t>and higher layers dealing with I/O in a logical and generic fashion. The result is that</a:t>
            </a:r>
          </a:p>
          <a:p>
            <a:pPr>
              <a:defRPr/>
            </a:pPr>
            <a:r>
              <a:rPr lang="en-US" dirty="0"/>
              <a:t>changes in hardware parameters need not affect most of the I/O software.</a:t>
            </a:r>
          </a:p>
          <a:p>
            <a:pPr>
              <a:defRPr/>
            </a:pPr>
            <a:endParaRPr lang="en-US" dirty="0"/>
          </a:p>
          <a:p>
            <a:pPr>
              <a:defRPr/>
            </a:pPr>
            <a:r>
              <a:rPr lang="en-US" dirty="0"/>
              <a:t>A key aspect of I/O is the use of buffers that are controlled by I/O utilities</a:t>
            </a:r>
          </a:p>
          <a:p>
            <a:pPr>
              <a:defRPr/>
            </a:pPr>
            <a:r>
              <a:rPr lang="en-US" dirty="0"/>
              <a:t>rather than by application processes. Buffering smoothes out the differences</a:t>
            </a:r>
          </a:p>
          <a:p>
            <a:pPr>
              <a:defRPr/>
            </a:pPr>
            <a:r>
              <a:rPr lang="en-US" dirty="0"/>
              <a:t>between the internal speeds of the computer system and the speeds of I/O devices.</a:t>
            </a:r>
          </a:p>
          <a:p>
            <a:pPr>
              <a:defRPr/>
            </a:pPr>
            <a:r>
              <a:rPr lang="en-US" dirty="0"/>
              <a:t>The use of buffers also decouples the actual I/O transfer from the address space</a:t>
            </a:r>
          </a:p>
          <a:p>
            <a:pPr>
              <a:defRPr/>
            </a:pPr>
            <a:r>
              <a:rPr lang="en-US" dirty="0"/>
              <a:t>of the application process. This allows the operating system more flexibility in</a:t>
            </a:r>
          </a:p>
          <a:p>
            <a:pPr>
              <a:defRPr/>
            </a:pPr>
            <a:r>
              <a:rPr lang="en-US" dirty="0"/>
              <a:t>performing its memory-management function.</a:t>
            </a:r>
          </a:p>
          <a:p>
            <a:pPr>
              <a:defRPr/>
            </a:pPr>
            <a:endParaRPr lang="en-US" dirty="0"/>
          </a:p>
          <a:p>
            <a:pPr>
              <a:defRPr/>
            </a:pPr>
            <a:r>
              <a:rPr lang="en-US" dirty="0"/>
              <a:t>The aspect of I/O that has the greatest impact on overall system performance</a:t>
            </a:r>
          </a:p>
          <a:p>
            <a:pPr>
              <a:defRPr/>
            </a:pPr>
            <a:r>
              <a:rPr lang="en-US" dirty="0"/>
              <a:t>is disk I/O. Accordingly, there has been greater research and design effort in this</a:t>
            </a:r>
          </a:p>
          <a:p>
            <a:pPr>
              <a:defRPr/>
            </a:pPr>
            <a:r>
              <a:rPr lang="en-US" dirty="0"/>
              <a:t>area than in any other kind of I/O. Two of the most widely used approaches to</a:t>
            </a:r>
          </a:p>
          <a:p>
            <a:pPr>
              <a:defRPr/>
            </a:pPr>
            <a:r>
              <a:rPr lang="en-US" dirty="0"/>
              <a:t>improve disk I/O performance are disk scheduling and the disk cache.</a:t>
            </a:r>
          </a:p>
          <a:p>
            <a:pPr>
              <a:defRPr/>
            </a:pPr>
            <a:endParaRPr lang="en-US" dirty="0"/>
          </a:p>
          <a:p>
            <a:pPr>
              <a:defRPr/>
            </a:pPr>
            <a:r>
              <a:rPr lang="en-US" dirty="0"/>
              <a:t>At any time, there may be a queue of requests for I/O on the same disk. It is</a:t>
            </a:r>
          </a:p>
          <a:p>
            <a:pPr>
              <a:defRPr/>
            </a:pPr>
            <a:r>
              <a:rPr lang="en-US" dirty="0"/>
              <a:t>the object of disk scheduling to satisfy these requests in a way that minimizes the</a:t>
            </a:r>
          </a:p>
          <a:p>
            <a:pPr>
              <a:defRPr/>
            </a:pPr>
            <a:r>
              <a:rPr lang="en-US" dirty="0"/>
              <a:t>mechanical seek time of the disk and hence improves performance. The physical</a:t>
            </a:r>
          </a:p>
          <a:p>
            <a:pPr>
              <a:defRPr/>
            </a:pPr>
            <a:r>
              <a:rPr lang="en-US" dirty="0"/>
              <a:t>layout of pending requests plus considerations of locality come into play.</a:t>
            </a:r>
          </a:p>
          <a:p>
            <a:pPr>
              <a:defRPr/>
            </a:pPr>
            <a:endParaRPr lang="en-US" dirty="0"/>
          </a:p>
          <a:p>
            <a:pPr>
              <a:defRPr/>
            </a:pPr>
            <a:r>
              <a:rPr lang="en-US" dirty="0"/>
              <a:t>A disk cache is a buffer, usually kept in main memory, that functions as a</a:t>
            </a:r>
          </a:p>
          <a:p>
            <a:pPr>
              <a:defRPr/>
            </a:pPr>
            <a:r>
              <a:rPr lang="en-US" dirty="0"/>
              <a:t>cache of disk blocks between disk memory and the rest of main memory. Because</a:t>
            </a:r>
          </a:p>
          <a:p>
            <a:pPr>
              <a:defRPr/>
            </a:pPr>
            <a:r>
              <a:rPr lang="en-US" dirty="0"/>
              <a:t>of the principle of locality, the use of a disk cache should substantially reduce the</a:t>
            </a:r>
          </a:p>
          <a:p>
            <a:pPr>
              <a:defRPr/>
            </a:pPr>
            <a:r>
              <a:rPr lang="en-US" dirty="0"/>
              <a:t>number of block I/O transfers between main memory and disk.</a:t>
            </a:r>
          </a:p>
        </p:txBody>
      </p:sp>
      <p:sp>
        <p:nvSpPr>
          <p:cNvPr id="4" name="Slide Number Placeholder 3"/>
          <p:cNvSpPr>
            <a:spLocks noGrp="1"/>
          </p:cNvSpPr>
          <p:nvPr>
            <p:ph type="sldNum" sz="quarter" idx="5"/>
          </p:nvPr>
        </p:nvSpPr>
        <p:spPr/>
        <p:txBody>
          <a:bodyPr/>
          <a:lstStyle/>
          <a:p>
            <a:pPr>
              <a:defRPr/>
            </a:pPr>
            <a:fld id="{E099DF76-D407-4D25-88E5-697A9CBB65D0}" type="slidenum">
              <a:rPr lang="en-US" smtClean="0"/>
              <a:pPr>
                <a:defRPr/>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a:t>There may be differences of several orders of magnitude between the data transfer rates. </a:t>
            </a:r>
          </a:p>
          <a:p>
            <a:r>
              <a:rPr lang="en-US"/>
              <a:t>Figure 11.1 gives some examples.</a:t>
            </a:r>
          </a:p>
        </p:txBody>
      </p:sp>
      <p:sp>
        <p:nvSpPr>
          <p:cNvPr id="4" name="Slide Number Placeholder 3"/>
          <p:cNvSpPr>
            <a:spLocks noGrp="1"/>
          </p:cNvSpPr>
          <p:nvPr>
            <p:ph type="sldNum" sz="quarter" idx="5"/>
          </p:nvPr>
        </p:nvSpPr>
        <p:spPr/>
        <p:txBody>
          <a:bodyPr/>
          <a:lstStyle/>
          <a:p>
            <a:pPr>
              <a:defRPr/>
            </a:pPr>
            <a:fld id="{FB6A0B3C-14D3-40F5-9A2E-70BEE82A3C2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a:t>Appendix C summarizes three techniques for performing I/O:</a:t>
            </a:r>
          </a:p>
          <a:p>
            <a:pPr>
              <a:defRPr/>
            </a:pPr>
            <a:endParaRPr lang="en-US" dirty="0"/>
          </a:p>
          <a:p>
            <a:pPr>
              <a:defRPr/>
            </a:pPr>
            <a:r>
              <a:rPr lang="en-US" dirty="0"/>
              <a:t>• </a:t>
            </a:r>
            <a:r>
              <a:rPr lang="en-US" b="1" dirty="0"/>
              <a:t>Programmed I/O : The processor issues an I/O command, on behalf of a process,</a:t>
            </a:r>
          </a:p>
          <a:p>
            <a:pPr>
              <a:defRPr/>
            </a:pPr>
            <a:r>
              <a:rPr lang="en-US" dirty="0"/>
              <a:t>to an I/O module; that process then busy waits for the operation to be completed</a:t>
            </a:r>
          </a:p>
          <a:p>
            <a:pPr>
              <a:defRPr/>
            </a:pPr>
            <a:r>
              <a:rPr lang="en-US" dirty="0"/>
              <a:t>before proceeding.</a:t>
            </a:r>
          </a:p>
          <a:p>
            <a:pPr>
              <a:defRPr/>
            </a:pPr>
            <a:endParaRPr lang="en-US" dirty="0"/>
          </a:p>
          <a:p>
            <a:pPr>
              <a:defRPr/>
            </a:pPr>
            <a:r>
              <a:rPr lang="en-US" dirty="0"/>
              <a:t>• </a:t>
            </a:r>
            <a:r>
              <a:rPr lang="en-US" b="1" dirty="0"/>
              <a:t>Interrupt-driven I/O : The processor issues an I/O command on behalf of</a:t>
            </a:r>
          </a:p>
          <a:p>
            <a:pPr>
              <a:defRPr/>
            </a:pPr>
            <a:r>
              <a:rPr lang="en-US" dirty="0"/>
              <a:t>a process. There are then two possibilities. If the I/O instruction from the</a:t>
            </a:r>
          </a:p>
          <a:p>
            <a:pPr>
              <a:defRPr/>
            </a:pPr>
            <a:r>
              <a:rPr lang="en-US" dirty="0"/>
              <a:t>process is nonblocking, then the processor continues to execute instructions</a:t>
            </a:r>
          </a:p>
          <a:p>
            <a:pPr>
              <a:defRPr/>
            </a:pPr>
            <a:r>
              <a:rPr lang="en-US" dirty="0"/>
              <a:t>from the process that issued the I/O command. If the I/O instruction</a:t>
            </a:r>
          </a:p>
          <a:p>
            <a:pPr>
              <a:defRPr/>
            </a:pPr>
            <a:r>
              <a:rPr lang="en-US" dirty="0"/>
              <a:t>is blocking, then the next instruction that the processor executes is from</a:t>
            </a:r>
          </a:p>
          <a:p>
            <a:pPr>
              <a:defRPr/>
            </a:pPr>
            <a:r>
              <a:rPr lang="en-US" dirty="0"/>
              <a:t>the OS, which will put the current process in a blocked state and schedule</a:t>
            </a:r>
          </a:p>
          <a:p>
            <a:pPr>
              <a:defRPr/>
            </a:pPr>
            <a:r>
              <a:rPr lang="en-US" dirty="0"/>
              <a:t>another process.</a:t>
            </a:r>
          </a:p>
          <a:p>
            <a:pPr>
              <a:defRPr/>
            </a:pPr>
            <a:endParaRPr lang="en-US" dirty="0"/>
          </a:p>
          <a:p>
            <a:pPr>
              <a:defRPr/>
            </a:pPr>
            <a:r>
              <a:rPr lang="en-US" dirty="0"/>
              <a:t>• </a:t>
            </a:r>
            <a:r>
              <a:rPr lang="en-US" b="1" dirty="0"/>
              <a:t>Direct memory access (DMA) : A DMA module controls the exchange of data</a:t>
            </a:r>
          </a:p>
          <a:p>
            <a:pPr>
              <a:defRPr/>
            </a:pPr>
            <a:r>
              <a:rPr lang="en-US" dirty="0"/>
              <a:t>between main memory and an I/O module. The processor sends a request for</a:t>
            </a:r>
          </a:p>
          <a:p>
            <a:pPr>
              <a:defRPr/>
            </a:pPr>
            <a:r>
              <a:rPr lang="en-US" dirty="0"/>
              <a:t>the transfer of a block of data to the DMA module and is interrupted only</a:t>
            </a:r>
          </a:p>
          <a:p>
            <a:pPr>
              <a:defRPr/>
            </a:pPr>
            <a:r>
              <a:rPr lang="en-US" dirty="0"/>
              <a:t>after the entire block has been transferred.</a:t>
            </a:r>
          </a:p>
        </p:txBody>
      </p:sp>
      <p:sp>
        <p:nvSpPr>
          <p:cNvPr id="4" name="Slide Number Placeholder 3"/>
          <p:cNvSpPr>
            <a:spLocks noGrp="1"/>
          </p:cNvSpPr>
          <p:nvPr>
            <p:ph type="sldNum" sz="quarter" idx="5"/>
          </p:nvPr>
        </p:nvSpPr>
        <p:spPr/>
        <p:txBody>
          <a:bodyPr/>
          <a:lstStyle/>
          <a:p>
            <a:pPr>
              <a:defRPr/>
            </a:pPr>
            <a:fld id="{0CA5DA0C-1B62-48EC-B198-5A41A349826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a:t>Table 11.1 indicates the relationship among these three techniques. In most</a:t>
            </a:r>
          </a:p>
          <a:p>
            <a:pPr>
              <a:defRPr/>
            </a:pPr>
            <a:r>
              <a:rPr lang="en-US" dirty="0"/>
              <a:t>computer systems, DMA is the dominant form of transfer that must be supported</a:t>
            </a:r>
          </a:p>
          <a:p>
            <a:pPr>
              <a:defRPr/>
            </a:pPr>
            <a:r>
              <a:rPr lang="en-US" dirty="0"/>
              <a:t>by the operating system.</a:t>
            </a:r>
            <a:endParaRPr lang="en-NZ" dirty="0"/>
          </a:p>
        </p:txBody>
      </p:sp>
      <p:sp>
        <p:nvSpPr>
          <p:cNvPr id="4" name="Slide Number Placeholder 3"/>
          <p:cNvSpPr>
            <a:spLocks noGrp="1"/>
          </p:cNvSpPr>
          <p:nvPr>
            <p:ph type="sldNum" sz="quarter" idx="5"/>
          </p:nvPr>
        </p:nvSpPr>
        <p:spPr/>
        <p:txBody>
          <a:bodyPr/>
          <a:lstStyle/>
          <a:p>
            <a:pPr>
              <a:defRPr/>
            </a:pPr>
            <a:fld id="{FB951740-1CAA-495C-97B6-D36E582EF6A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computer systems have evolved, there has been a pattern of increasing</a:t>
            </a:r>
          </a:p>
          <a:p>
            <a:r>
              <a:rPr lang="en-US"/>
              <a:t>complexity and sophistication of individual components. Nowhere is this more</a:t>
            </a:r>
          </a:p>
          <a:p>
            <a:r>
              <a:rPr lang="en-US"/>
              <a:t>evident than in the I/O function. The evolutionary steps can be summarized as</a:t>
            </a:r>
          </a:p>
          <a:p>
            <a:r>
              <a:rPr lang="en-US"/>
              <a:t>Follows:</a:t>
            </a:r>
          </a:p>
          <a:p>
            <a:endParaRPr lang="en-US"/>
          </a:p>
          <a:p>
            <a:r>
              <a:rPr lang="en-US" b="1"/>
              <a:t>1. The processor directly controls a peripheral device. This is seen in simple</a:t>
            </a:r>
          </a:p>
          <a:p>
            <a:r>
              <a:rPr lang="en-US"/>
              <a:t>microprocessor-controlled devices.</a:t>
            </a:r>
          </a:p>
          <a:p>
            <a:endParaRPr lang="en-US" b="1"/>
          </a:p>
          <a:p>
            <a:r>
              <a:rPr lang="en-US" b="1"/>
              <a:t>2. A controller or I/O module is added. The processor uses programmed I/O</a:t>
            </a:r>
          </a:p>
          <a:p>
            <a:r>
              <a:rPr lang="en-US"/>
              <a:t>without interrupts. With this step, the processor becomes somewhat divorced</a:t>
            </a:r>
          </a:p>
          <a:p>
            <a:r>
              <a:rPr lang="en-US"/>
              <a:t>from the specific details of external device interfaces.</a:t>
            </a:r>
          </a:p>
          <a:p>
            <a:endParaRPr lang="en-US" b="1"/>
          </a:p>
          <a:p>
            <a:r>
              <a:rPr lang="en-US" b="1"/>
              <a:t>3. The same configuration as step 2 is used, but now interrupts are employed. The</a:t>
            </a:r>
          </a:p>
          <a:p>
            <a:r>
              <a:rPr lang="en-US"/>
              <a:t>processor need not spend time waiting for an I/O operation to be performed,</a:t>
            </a:r>
          </a:p>
          <a:p>
            <a:r>
              <a:rPr lang="en-US"/>
              <a:t>thus increasing efficiency.</a:t>
            </a:r>
          </a:p>
          <a:p>
            <a:endParaRPr lang="en-US" b="1"/>
          </a:p>
          <a:p>
            <a:r>
              <a:rPr lang="en-US" b="1"/>
              <a:t>4. The I/O module is given direct control of memory via DMA. It can now move</a:t>
            </a:r>
          </a:p>
          <a:p>
            <a:r>
              <a:rPr lang="en-US"/>
              <a:t>a block of data to or from memory without involving the processor, except at</a:t>
            </a:r>
          </a:p>
          <a:p>
            <a:r>
              <a:rPr lang="en-US"/>
              <a:t>the beginning and end of the transfer.</a:t>
            </a:r>
          </a:p>
          <a:p>
            <a:endParaRPr lang="en-US" b="1"/>
          </a:p>
          <a:p>
            <a:r>
              <a:rPr lang="en-US" b="1"/>
              <a:t>5. The I/O module is enhanced to become a separate processor, with a</a:t>
            </a:r>
          </a:p>
          <a:p>
            <a:r>
              <a:rPr lang="en-US"/>
              <a:t>specialized instruction set tailored for I/O. The central processing unit</a:t>
            </a:r>
          </a:p>
          <a:p>
            <a:r>
              <a:rPr lang="en-US"/>
              <a:t>(CPU) directs the I/O processor to execute an I/O program in main</a:t>
            </a:r>
          </a:p>
          <a:p>
            <a:r>
              <a:rPr lang="en-US"/>
              <a:t>memory. The I/O processor fetches and executes these instructions without</a:t>
            </a:r>
          </a:p>
          <a:p>
            <a:r>
              <a:rPr lang="en-US"/>
              <a:t>processor intervention. This allows the processor to specify a sequence of</a:t>
            </a:r>
          </a:p>
          <a:p>
            <a:r>
              <a:rPr lang="en-US"/>
              <a:t>I/O activities and to be interrupted only when the entire sequence has been</a:t>
            </a:r>
          </a:p>
          <a:p>
            <a:r>
              <a:rPr lang="en-US"/>
              <a:t>performed.</a:t>
            </a:r>
          </a:p>
          <a:p>
            <a:endParaRPr lang="en-US" b="1"/>
          </a:p>
          <a:p>
            <a:r>
              <a:rPr lang="en-US" b="1"/>
              <a:t>6. The I/O module has a local memory of its own and is, in fact, a computer</a:t>
            </a:r>
          </a:p>
          <a:p>
            <a:r>
              <a:rPr lang="en-US"/>
              <a:t>in its own right. With this architecture, a large set of I/O devices can be</a:t>
            </a:r>
          </a:p>
          <a:p>
            <a:r>
              <a:rPr lang="en-US"/>
              <a:t>controlled, with minimal processor involvement. A common use for such an</a:t>
            </a:r>
          </a:p>
          <a:p>
            <a:r>
              <a:rPr lang="en-US"/>
              <a:t>architecture has been to control communications with interactive terminals.</a:t>
            </a:r>
          </a:p>
          <a:p>
            <a:r>
              <a:rPr lang="en-US"/>
              <a:t>The I/O processor takes care of most of the tasks involved in controlling the</a:t>
            </a:r>
          </a:p>
          <a:p>
            <a:r>
              <a:rPr lang="en-US"/>
              <a:t>terminals.</a:t>
            </a:r>
          </a:p>
          <a:p>
            <a:endParaRPr lang="en-US"/>
          </a:p>
          <a:p>
            <a:r>
              <a:rPr lang="en-US"/>
              <a:t>As one proceeds along this evolutionary path, more and more of the I/O</a:t>
            </a:r>
          </a:p>
          <a:p>
            <a:r>
              <a:rPr lang="en-US"/>
              <a:t>function is performed without processor involvement. The central processor is</a:t>
            </a:r>
          </a:p>
          <a:p>
            <a:r>
              <a:rPr lang="en-US"/>
              <a:t>increasingly relieved of I/O-related tasks, improving performance. With the last</a:t>
            </a:r>
          </a:p>
          <a:p>
            <a:r>
              <a:rPr lang="en-US"/>
              <a:t>two steps (5 and 6), a major change occurs with the introduction of the concept of</a:t>
            </a:r>
          </a:p>
          <a:p>
            <a:r>
              <a:rPr lang="en-US"/>
              <a:t>an I/O module capable of executing a program.</a:t>
            </a:r>
          </a:p>
          <a:p>
            <a:endParaRPr lang="en-US"/>
          </a:p>
          <a:p>
            <a:r>
              <a:rPr lang="en-US"/>
              <a:t>A note about terminology: For all of the modules described in steps 4</a:t>
            </a:r>
          </a:p>
          <a:p>
            <a:r>
              <a:rPr lang="en-US"/>
              <a:t>through 6, the term </a:t>
            </a:r>
            <a:r>
              <a:rPr lang="en-US" i="1"/>
              <a:t>direct memory access is appropriate, because all of these</a:t>
            </a:r>
          </a:p>
          <a:p>
            <a:r>
              <a:rPr lang="en-US"/>
              <a:t>types involve direct control of main memory by the I/O module. Also, the I/O</a:t>
            </a:r>
          </a:p>
          <a:p>
            <a:r>
              <a:rPr lang="en-US"/>
              <a:t>module in step 5 is often referred to as an </a:t>
            </a:r>
            <a:r>
              <a:rPr lang="en-US" b="1"/>
              <a:t>I/O channel , and that in step 6 as an</a:t>
            </a:r>
          </a:p>
          <a:p>
            <a:r>
              <a:rPr lang="en-US" b="1"/>
              <a:t>I/O processor ; however, each term is, on occasion, applied to both situations. In</a:t>
            </a:r>
          </a:p>
          <a:p>
            <a:r>
              <a:rPr lang="en-US"/>
              <a:t>the latter part of this section, we will use the term </a:t>
            </a:r>
            <a:r>
              <a:rPr lang="en-US" i="1"/>
              <a:t>I/O channel to refer to both</a:t>
            </a:r>
          </a:p>
          <a:p>
            <a:r>
              <a:rPr lang="en-US"/>
              <a:t>types of I/O modules.</a:t>
            </a:r>
          </a:p>
        </p:txBody>
      </p:sp>
      <p:sp>
        <p:nvSpPr>
          <p:cNvPr id="4" name="Slide Number Placeholder 3"/>
          <p:cNvSpPr>
            <a:spLocks noGrp="1"/>
          </p:cNvSpPr>
          <p:nvPr>
            <p:ph type="sldNum" sz="quarter" idx="5"/>
          </p:nvPr>
        </p:nvSpPr>
        <p:spPr/>
        <p:txBody>
          <a:bodyPr/>
          <a:lstStyle/>
          <a:p>
            <a:pPr>
              <a:defRPr/>
            </a:pPr>
            <a:fld id="{37050D54-8D36-41CE-8F94-3A538DB60E8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Figure 11.2 indicates, in general terms, the DMA logic. The DMA unit is capable of</a:t>
            </a:r>
          </a:p>
          <a:p>
            <a:r>
              <a:rPr lang="en-US" dirty="0"/>
              <a:t>mimicking the processor and, indeed, of taking over control of the system bus just</a:t>
            </a:r>
          </a:p>
          <a:p>
            <a:r>
              <a:rPr lang="en-US" dirty="0"/>
              <a:t>like a processor. It needs to do this to transfer data to and from memory over the</a:t>
            </a:r>
          </a:p>
          <a:p>
            <a:r>
              <a:rPr lang="en-US" dirty="0"/>
              <a:t>system bus.</a:t>
            </a:r>
          </a:p>
          <a:p>
            <a:endParaRPr lang="en-US" dirty="0"/>
          </a:p>
          <a:p>
            <a:r>
              <a:rPr lang="en-US" dirty="0"/>
              <a:t>The DMA technique works as follows. When the processor wishes to read or</a:t>
            </a:r>
          </a:p>
          <a:p>
            <a:r>
              <a:rPr lang="en-US" dirty="0"/>
              <a:t>write a block of data, it issues a command to the DMA module by sending to the</a:t>
            </a:r>
          </a:p>
          <a:p>
            <a:r>
              <a:rPr lang="en-US" dirty="0"/>
              <a:t>DMA module the following information:</a:t>
            </a:r>
          </a:p>
          <a:p>
            <a:endParaRPr lang="en-US" dirty="0"/>
          </a:p>
          <a:p>
            <a:r>
              <a:rPr lang="en-US" dirty="0"/>
              <a:t>• Whether a read or write is requested, using the read or write control line</a:t>
            </a:r>
          </a:p>
          <a:p>
            <a:r>
              <a:rPr lang="en-US" dirty="0"/>
              <a:t>between the processor and the DMA module</a:t>
            </a:r>
          </a:p>
          <a:p>
            <a:endParaRPr lang="en-US" dirty="0"/>
          </a:p>
          <a:p>
            <a:r>
              <a:rPr lang="en-US" dirty="0"/>
              <a:t>• The address of the I/O device involved, communicated on the data lines</a:t>
            </a:r>
          </a:p>
          <a:p>
            <a:endParaRPr lang="en-US" dirty="0"/>
          </a:p>
          <a:p>
            <a:r>
              <a:rPr lang="en-US" dirty="0"/>
              <a:t>• The starting location in memory to read from or write to, communicated on</a:t>
            </a:r>
          </a:p>
          <a:p>
            <a:r>
              <a:rPr lang="en-US" dirty="0"/>
              <a:t>the data lines and stored by the DMA module in its address register</a:t>
            </a:r>
          </a:p>
          <a:p>
            <a:endParaRPr lang="en-US" dirty="0"/>
          </a:p>
          <a:p>
            <a:r>
              <a:rPr lang="en-US" dirty="0"/>
              <a:t>• The number of words to be read or written, again communicated via the data</a:t>
            </a:r>
          </a:p>
          <a:p>
            <a:r>
              <a:rPr lang="en-US" dirty="0"/>
              <a:t>lines and stored in the data count register</a:t>
            </a:r>
          </a:p>
          <a:p>
            <a:endParaRPr lang="en-US" dirty="0"/>
          </a:p>
          <a:p>
            <a:r>
              <a:rPr lang="en-US" dirty="0"/>
              <a:t>The processor then continues with other work. It has delegated this I/O operation</a:t>
            </a:r>
          </a:p>
          <a:p>
            <a:r>
              <a:rPr lang="en-US" dirty="0"/>
              <a:t>to the DMA module. The DMA module transfers the entire block of data, one word</a:t>
            </a:r>
          </a:p>
          <a:p>
            <a:r>
              <a:rPr lang="en-US" dirty="0"/>
              <a:t>at a time, directly to or from memory, without going through the processor. When the</a:t>
            </a:r>
          </a:p>
          <a:p>
            <a:r>
              <a:rPr lang="en-US" dirty="0"/>
              <a:t>transfer is complete, the DMA module sends an interrupt signal to the processor. Thus,</a:t>
            </a:r>
          </a:p>
          <a:p>
            <a:r>
              <a:rPr lang="en-US" dirty="0"/>
              <a:t>the processor is involved only at the beginning and end of the transfer (Figure C.4c).</a:t>
            </a:r>
          </a:p>
        </p:txBody>
      </p:sp>
      <p:sp>
        <p:nvSpPr>
          <p:cNvPr id="4" name="Slide Number Placeholder 3"/>
          <p:cNvSpPr>
            <a:spLocks noGrp="1"/>
          </p:cNvSpPr>
          <p:nvPr>
            <p:ph type="sldNum" sz="quarter" idx="5"/>
          </p:nvPr>
        </p:nvSpPr>
        <p:spPr/>
        <p:txBody>
          <a:bodyPr/>
          <a:lstStyle/>
          <a:p>
            <a:pPr>
              <a:defRPr/>
            </a:pPr>
            <a:fld id="{9ECCCA5F-8EB2-4FF7-B1B9-E9DE2BEBBE5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actual details of disk I/O operation depend on the computer system, the operating</a:t>
            </a:r>
          </a:p>
          <a:p>
            <a:r>
              <a:rPr lang="en-US"/>
              <a:t>system, and the nature of the I/O channel and disk controller hardware. A</a:t>
            </a:r>
          </a:p>
          <a:p>
            <a:r>
              <a:rPr lang="en-US"/>
              <a:t>general timing diagram of disk I/O transfer is shown in Figure 11.6 .</a:t>
            </a:r>
          </a:p>
          <a:p>
            <a:endParaRPr lang="en-US"/>
          </a:p>
          <a:p>
            <a:endParaRPr lang="en-US"/>
          </a:p>
        </p:txBody>
      </p:sp>
      <p:sp>
        <p:nvSpPr>
          <p:cNvPr id="4" name="Slide Number Placeholder 3"/>
          <p:cNvSpPr>
            <a:spLocks noGrp="1"/>
          </p:cNvSpPr>
          <p:nvPr>
            <p:ph type="sldNum" sz="quarter" idx="5"/>
          </p:nvPr>
        </p:nvSpPr>
        <p:spPr/>
        <p:txBody>
          <a:bodyPr/>
          <a:lstStyle/>
          <a:p>
            <a:pPr>
              <a:defRPr/>
            </a:pPr>
            <a:fld id="{7DEF7FAB-C588-4FDB-A496-E1372FF4717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14FDE79-C5D1-4A89-B3DB-F8AD06B01E71}"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FCC937-D234-40F0-BAFE-18B76808D92C}"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55C91F-47AF-4B35-B0F1-0C1A0C03CF20}"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6EAA4-7BA3-4AC3-9E1A-6678D51A7624}"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301BCA-BA38-4F1A-B7FD-E2BC78E5AD13}"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64F56-183B-477C-BECC-C1FA46A379A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4" name="Rectangle 11"/>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8"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9"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p:txBody>
          <a:bodyPr/>
          <a:lstStyle>
            <a:lvl1pPr>
              <a:defRPr/>
            </a:lvl1pPr>
          </a:lstStyle>
          <a:p>
            <a:pPr>
              <a:defRPr/>
            </a:pPr>
            <a:fld id="{CD281560-7790-40F5-9895-C098342FFE1D}" type="datetimeFigureOut">
              <a:rPr lang="en-US"/>
              <a:pPr>
                <a:defRPr/>
              </a:pPr>
              <a:t>1/23/2021</a:t>
            </a:fld>
            <a:endParaRPr lang="en-US" dirty="0"/>
          </a:p>
        </p:txBody>
      </p:sp>
      <p:sp>
        <p:nvSpPr>
          <p:cNvPr id="10" name="Slide Number Placeholder 5"/>
          <p:cNvSpPr>
            <a:spLocks noGrp="1"/>
          </p:cNvSpPr>
          <p:nvPr>
            <p:ph type="sldNum" sz="quarter" idx="11"/>
          </p:nvPr>
        </p:nvSpPr>
        <p:spPr>
          <a:xfrm>
            <a:off x="4305300"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E276BB43-659F-4F58-96B6-5592A757E002}" type="slidenum">
              <a:rPr lang="en-US"/>
              <a:pPr>
                <a:defRPr/>
              </a:pPr>
              <a:t>‹#›</a:t>
            </a:fld>
            <a:endParaRPr lang="en-US" dirty="0"/>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6"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64A8DC0E-3A2A-4905-BBC0-ECE347FA7831}" type="datetimeFigureOut">
              <a:rPr lang="en-US"/>
              <a:pPr>
                <a:defRPr/>
              </a:pPr>
              <a:t>1/23/2021</a:t>
            </a:fld>
            <a:endParaRPr/>
          </a:p>
        </p:txBody>
      </p:sp>
      <p:sp>
        <p:nvSpPr>
          <p:cNvPr id="9" name="Footer Placeholder 4"/>
          <p:cNvSpPr>
            <a:spLocks noGrp="1"/>
          </p:cNvSpPr>
          <p:nvPr>
            <p:ph type="ftr" sz="quarter" idx="11"/>
          </p:nvPr>
        </p:nvSpPr>
        <p:spPr/>
        <p:txBody>
          <a:bodyPr/>
          <a:lstStyle>
            <a:lvl1pPr>
              <a:defRPr/>
            </a:lvl1pPr>
          </a:lstStyle>
          <a:p>
            <a:pPr>
              <a:defRPr/>
            </a:pPr>
            <a:endParaRPr/>
          </a:p>
        </p:txBody>
      </p:sp>
      <p:sp>
        <p:nvSpPr>
          <p:cNvPr id="10" name="Slide Number Placeholder 5"/>
          <p:cNvSpPr>
            <a:spLocks noGrp="1"/>
          </p:cNvSpPr>
          <p:nvPr>
            <p:ph type="sldNum" sz="quarter" idx="12"/>
          </p:nvPr>
        </p:nvSpPr>
        <p:spPr/>
        <p:txBody>
          <a:bodyPr/>
          <a:lstStyle>
            <a:lvl1pPr>
              <a:defRPr/>
            </a:lvl1pPr>
          </a:lstStyle>
          <a:p>
            <a:pPr>
              <a:defRPr/>
            </a:pPr>
            <a:fld id="{6CCCA70A-93E1-4153-95DE-452A083395CB}" type="slidenum">
              <a:rPr/>
              <a:pPr>
                <a:def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4" name="Rectangle 9"/>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6"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49C810F8-E985-4C4F-8BDB-C75658C84812}" type="datetimeFigureOut">
              <a:rPr lang="en-US"/>
              <a:pPr>
                <a:defRPr/>
              </a:pPr>
              <a:t>1/23/2021</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306888" y="6492875"/>
            <a:ext cx="533400" cy="365125"/>
          </a:xfr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0E45F220-3FC5-438B-9B1D-A8160D43673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B0CDE53F-1D55-41A5-8ADC-BFF75103B351}"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0AD51B-4138-43AB-AD3D-16CD2A2D5F3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fld id="{9D3148BF-49AA-4EE1-ABC9-99AC5E974C0B}" type="datetimeFigureOut">
              <a:rPr lang="en-US"/>
              <a:pPr>
                <a:defRPr/>
              </a:pPr>
              <a:t>1/23/2021</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B9EA647E-B5A2-4CFB-947E-C1E8225FC4C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4"/>
          </p:nvPr>
        </p:nvSpPr>
        <p:spPr/>
        <p:txBody>
          <a:bodyPr/>
          <a:lstStyle>
            <a:lvl1pPr>
              <a:defRPr/>
            </a:lvl1pPr>
          </a:lstStyle>
          <a:p>
            <a:pPr>
              <a:defRPr/>
            </a:pPr>
            <a:fld id="{86D981A5-C325-47BE-B741-EF79DC2C6B7E}" type="datetimeFigureOut">
              <a:rPr lang="en-US"/>
              <a:pPr>
                <a:defRPr/>
              </a:pPr>
              <a:t>1/23/2021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092B947-5B3A-4544-A488-AB81B1FC162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p:cNvSpPr>
            <a:spLocks noGrp="1"/>
          </p:cNvSpPr>
          <p:nvPr>
            <p:ph type="dt" sz="half" idx="15"/>
          </p:nvPr>
        </p:nvSpPr>
        <p:spPr/>
        <p:txBody>
          <a:bodyPr/>
          <a:lstStyle>
            <a:lvl1pPr>
              <a:defRPr/>
            </a:lvl1pPr>
          </a:lstStyle>
          <a:p>
            <a:pPr>
              <a:defRPr/>
            </a:pPr>
            <a:fld id="{AF78F491-CF54-4CCF-9122-21B8A32E1968}" type="datetimeFigureOut">
              <a:rPr lang="en-US"/>
              <a:pPr>
                <a:defRPr/>
              </a:pPr>
              <a:t>1/23/2021</a:t>
            </a:fld>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69BBF1A3-B0B0-428F-ACF8-BA4F25D0C4B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6"/>
          </p:nvPr>
        </p:nvSpPr>
        <p:spPr/>
        <p:txBody>
          <a:bodyPr/>
          <a:lstStyle>
            <a:lvl1pPr>
              <a:defRPr/>
            </a:lvl1pPr>
          </a:lstStyle>
          <a:p>
            <a:pPr>
              <a:defRPr/>
            </a:pPr>
            <a:fld id="{20BE2C1B-6AF6-4A4B-9A23-A5D51E3EC5DC}" type="datetimeFigureOut">
              <a:rPr lang="en-US"/>
              <a:pPr>
                <a:defRPr/>
              </a:pPr>
              <a:t>1/23/2021</a:t>
            </a:fld>
            <a:endParaRPr lang="en-US" dirty="0"/>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pPr>
              <a:defRPr/>
            </a:pPr>
            <a:fld id="{9FA73D2E-B84F-4543-B636-9F17E5D853D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A98758-4CF4-4600-A032-6C42BDAD12AE}"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6E828B-F671-4BDE-A399-31153EC66C73}"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D8E4B32E-896E-4872-80BA-08BF08B25AD3}" type="datetimeFigureOut">
              <a:rPr lang="en-US"/>
              <a:pPr>
                <a:defRPr/>
              </a:pPr>
              <a:t>1/23/2021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429002-5573-49F1-8E9B-874D7B1A3AA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2" name="Rectangle 6"/>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5"/>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Date Placeholder 1"/>
          <p:cNvSpPr>
            <a:spLocks noGrp="1"/>
          </p:cNvSpPr>
          <p:nvPr>
            <p:ph type="dt" sz="half" idx="10"/>
          </p:nvPr>
        </p:nvSpPr>
        <p:spPr/>
        <p:txBody>
          <a:bodyPr/>
          <a:lstStyle>
            <a:lvl1pPr>
              <a:defRPr/>
            </a:lvl1pPr>
          </a:lstStyle>
          <a:p>
            <a:pPr>
              <a:defRPr/>
            </a:pPr>
            <a:fld id="{740219C0-F839-4524-B858-A57D6EF3DF94}" type="datetimeFigureOut">
              <a:rPr lang="en-US"/>
              <a:pPr>
                <a:defRPr/>
              </a:pPr>
              <a:t>1/23/2021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78518C47-FA39-4DE6-AF41-3DEFC2EAE57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ectangle 9"/>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2C0D698F-B688-4ECB-B837-0702D03C7C67}" type="datetimeFigureOut">
              <a:rPr lang="en-US"/>
              <a:pPr>
                <a:defRPr/>
              </a:pPr>
              <a:t>1/23/2021</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9C719F42-3F43-49F7-9F35-68FCF0DFCDB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5" name="Rectangle 9"/>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7"/>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8"/>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dirty="0"/>
              <a:t>Click icon to add picture</a:t>
            </a:r>
            <a:endParaRPr noProof="0" dirty="0"/>
          </a:p>
        </p:txBody>
      </p:sp>
      <p:sp>
        <p:nvSpPr>
          <p:cNvPr id="8" name="Date Placeholder 4"/>
          <p:cNvSpPr>
            <a:spLocks noGrp="1"/>
          </p:cNvSpPr>
          <p:nvPr>
            <p:ph type="dt" sz="half" idx="14"/>
          </p:nvPr>
        </p:nvSpPr>
        <p:spPr/>
        <p:txBody>
          <a:bodyPr/>
          <a:lstStyle>
            <a:lvl1pPr>
              <a:defRPr/>
            </a:lvl1pPr>
          </a:lstStyle>
          <a:p>
            <a:pPr>
              <a:defRPr/>
            </a:pPr>
            <a:fld id="{3C4F1C2C-4651-485B-9937-4FB85E2834E7}" type="datetimeFigureOut">
              <a:rPr lang="en-US"/>
              <a:pPr>
                <a:defRPr/>
              </a:pPr>
              <a:t>1/23/2021</a:t>
            </a:fld>
            <a:endParaRPr lang="en-US" dirty="0"/>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5315ACBA-E00C-4DAD-8820-E29D51CB481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6C5EDCA4-F05E-4B54-839D-7C0979120702}"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2C797-58B1-43A1-A4D4-ADAE921B6D8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4" name="Rectangle 10"/>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8"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9"/>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3"/>
          <p:cNvSpPr>
            <a:spLocks noGrp="1"/>
          </p:cNvSpPr>
          <p:nvPr>
            <p:ph type="dt" sz="half" idx="10"/>
          </p:nvPr>
        </p:nvSpPr>
        <p:spPr/>
        <p:txBody>
          <a:bodyPr/>
          <a:lstStyle>
            <a:lvl1pPr>
              <a:defRPr/>
            </a:lvl1pPr>
          </a:lstStyle>
          <a:p>
            <a:pPr>
              <a:defRPr/>
            </a:pPr>
            <a:fld id="{CC173194-B58B-4929-9A91-0AC4BAC3D11A}" type="datetimeFigureOut">
              <a:rPr lang="en-US"/>
              <a:pPr>
                <a:defRPr/>
              </a:pPr>
              <a:t>1/23/2021</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91452E4-DA8C-48AD-AE7E-ABBA392C978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CAD73-53B5-43D4-9825-8CD3BE0F44EE}"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EB74F-20D7-4077-B664-250F171CD70C}"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BDB0F3-7E8E-4121-9248-6860E75CF36B}"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272F75-00AF-468F-9C7D-DE29D7CED458}"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265D3F4-4236-464A-B64E-DA3813735883}" type="datetimeFigureOut">
              <a:rPr lang="en-US"/>
              <a:pPr>
                <a:defRPr/>
              </a:pPr>
              <a:t>1/23/2021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ADB2FE-45C5-4F3C-9F18-2A8435D91594}"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5A7339-DA0F-4654-A4E0-C3BDD9F9D57A}" type="datetimeFigureOut">
              <a:rPr lang="en-US"/>
              <a:pPr>
                <a:defRPr/>
              </a:pPr>
              <a:t>1/23/2021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842E4D-5B1C-476C-9168-0E4E8F6D8C8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D5FC9A-44D3-4C67-8F23-C184F776FB92}" type="datetimeFigureOut">
              <a:rPr lang="en-US"/>
              <a:pPr>
                <a:defRPr/>
              </a:pPr>
              <a:t>1/23/2021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307CA6-55E4-4916-B98B-FA6FA77084BE}"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C9BD36-9A82-44AF-A4AE-3F488F0F2BA5}"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6A8B45-BD67-4505-ABF2-A2C2C376DC3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3930FB-4A85-45B4-BDC4-61C928C27AC6}" type="datetimeFigureOut">
              <a:rPr lang="en-US"/>
              <a:pPr>
                <a:defRPr/>
              </a:pPr>
              <a:t>1/23/2021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666E31-C67E-49AC-AAD8-B101FE17604B}"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CDF346-5C4F-41FA-ACB0-539E4A75247F}" type="datetimeFigureOut">
              <a:rPr lang="en-US"/>
              <a:pPr>
                <a:defRPr/>
              </a:pPr>
              <a:t>1/23/2021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2E2054D-DEDD-4FD5-8CFD-D1C2EF3B0E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59" r:id="rId2"/>
    <p:sldLayoutId id="2147483758" r:id="rId3"/>
    <p:sldLayoutId id="2147483757" r:id="rId4"/>
    <p:sldLayoutId id="2147483756" r:id="rId5"/>
    <p:sldLayoutId id="2147483755" r:id="rId6"/>
    <p:sldLayoutId id="2147483754" r:id="rId7"/>
    <p:sldLayoutId id="2147483753" r:id="rId8"/>
    <p:sldLayoutId id="2147483752" r:id="rId9"/>
    <p:sldLayoutId id="2147483751" r:id="rId10"/>
    <p:sldLayoutId id="2147483750"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3314" name="Picture 10" descr="RunningTop-R.jpg"/>
          <p:cNvPicPr>
            <a:picLocks noChangeAspect="1"/>
          </p:cNvPicPr>
          <p:nvPr/>
        </p:nvPicPr>
        <p:blipFill>
          <a:blip r:embed="rId17"/>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13316" name="Text Placeholder 2"/>
          <p:cNvSpPr>
            <a:spLocks noGrp="1"/>
          </p:cNvSpPr>
          <p:nvPr>
            <p:ph type="body" idx="1"/>
          </p:nvPr>
        </p:nvSpPr>
        <p:spPr bwMode="auto">
          <a:xfrm>
            <a:off x="2286000" y="2286000"/>
            <a:ext cx="6197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cs typeface="+mn-cs"/>
              </a:defRPr>
            </a:lvl1pPr>
          </a:lstStyle>
          <a:p>
            <a:pPr>
              <a:defRPr/>
            </a:pPr>
            <a:fld id="{E1242275-E70E-43B8-A9FA-5348E069449D}" type="datetimeFigureOut">
              <a:rPr lang="en-US"/>
              <a:pPr>
                <a:defRPr/>
              </a:pPr>
              <a:t>1/23/2021</a:t>
            </a:fld>
            <a:endParaRPr lang="en-US" dirty="0"/>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379413" y="6149975"/>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cs typeface="+mn-cs"/>
              </a:defRPr>
            </a:lvl1pPr>
          </a:lstStyle>
          <a:p>
            <a:pPr>
              <a:defRPr/>
            </a:pPr>
            <a:fld id="{BE0D8225-CDE0-4DF8-ACE0-65EA25A5DCBD}" type="slidenum">
              <a:rPr lang="en-US"/>
              <a:pPr>
                <a:defRPr/>
              </a:pPr>
              <a:t>‹#›</a:t>
            </a:fld>
            <a:endParaRPr lang="en-US" dirty="0"/>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66" r:id="rId4"/>
    <p:sldLayoutId id="2147483770" r:id="rId5"/>
    <p:sldLayoutId id="2147483765" r:id="rId6"/>
    <p:sldLayoutId id="2147483764" r:id="rId7"/>
    <p:sldLayoutId id="2147483763" r:id="rId8"/>
    <p:sldLayoutId id="2147483762" r:id="rId9"/>
    <p:sldLayoutId id="2147483771" r:id="rId10"/>
    <p:sldLayoutId id="2147483772" r:id="rId11"/>
    <p:sldLayoutId id="2147483773" r:id="rId12"/>
    <p:sldLayoutId id="2147483761" r:id="rId13"/>
    <p:sldLayoutId id="2147483774" r:id="rId14"/>
  </p:sldLayoutIdLst>
  <p:txStyles>
    <p:titleStyle>
      <a:lvl1pPr algn="r" rtl="0" eaLnBrk="0" fontAlgn="base" hangingPunct="0">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mj-ea"/>
          <a:cs typeface="+mj-cs"/>
        </a:defRPr>
      </a:lvl1pPr>
      <a:lvl2pPr algn="r" rtl="0" eaLnBrk="0" fontAlgn="base" hangingPunct="0">
        <a:lnSpc>
          <a:spcPts val="5400"/>
        </a:lnSpc>
        <a:spcBef>
          <a:spcPct val="0"/>
        </a:spcBef>
        <a:spcAft>
          <a:spcPct val="0"/>
        </a:spcAft>
        <a:defRPr sz="5200">
          <a:solidFill>
            <a:schemeClr val="bg1"/>
          </a:solidFill>
          <a:latin typeface="Calisto MT" pitchFamily="18" charset="0"/>
        </a:defRPr>
      </a:lvl2pPr>
      <a:lvl3pPr algn="r" rtl="0" eaLnBrk="0" fontAlgn="base" hangingPunct="0">
        <a:lnSpc>
          <a:spcPts val="5400"/>
        </a:lnSpc>
        <a:spcBef>
          <a:spcPct val="0"/>
        </a:spcBef>
        <a:spcAft>
          <a:spcPct val="0"/>
        </a:spcAft>
        <a:defRPr sz="5200">
          <a:solidFill>
            <a:schemeClr val="bg1"/>
          </a:solidFill>
          <a:latin typeface="Calisto MT" pitchFamily="18" charset="0"/>
        </a:defRPr>
      </a:lvl3pPr>
      <a:lvl4pPr algn="r" rtl="0" eaLnBrk="0" fontAlgn="base" hangingPunct="0">
        <a:lnSpc>
          <a:spcPts val="5400"/>
        </a:lnSpc>
        <a:spcBef>
          <a:spcPct val="0"/>
        </a:spcBef>
        <a:spcAft>
          <a:spcPct val="0"/>
        </a:spcAft>
        <a:defRPr sz="5200">
          <a:solidFill>
            <a:schemeClr val="bg1"/>
          </a:solidFill>
          <a:latin typeface="Calisto MT" pitchFamily="18" charset="0"/>
        </a:defRPr>
      </a:lvl4pPr>
      <a:lvl5pPr algn="r" rtl="0" eaLnBrk="0" fontAlgn="base" hangingPunct="0">
        <a:lnSpc>
          <a:spcPts val="5400"/>
        </a:lnSpc>
        <a:spcBef>
          <a:spcPct val="0"/>
        </a:spcBef>
        <a:spcAft>
          <a:spcPct val="0"/>
        </a:spcAft>
        <a:defRPr sz="5200">
          <a:solidFill>
            <a:schemeClr val="bg1"/>
          </a:solidFill>
          <a:latin typeface="Calisto MT" pitchFamily="18" charset="0"/>
        </a:defRPr>
      </a:lvl5pPr>
      <a:lvl6pPr marL="457200" algn="r" rtl="0" fontAlgn="base">
        <a:lnSpc>
          <a:spcPts val="5400"/>
        </a:lnSpc>
        <a:spcBef>
          <a:spcPct val="0"/>
        </a:spcBef>
        <a:spcAft>
          <a:spcPct val="0"/>
        </a:spcAft>
        <a:defRPr sz="5200">
          <a:solidFill>
            <a:schemeClr val="bg1"/>
          </a:solidFill>
          <a:latin typeface="Calisto MT" pitchFamily="18" charset="0"/>
        </a:defRPr>
      </a:lvl6pPr>
      <a:lvl7pPr marL="914400" algn="r" rtl="0" fontAlgn="base">
        <a:lnSpc>
          <a:spcPts val="5400"/>
        </a:lnSpc>
        <a:spcBef>
          <a:spcPct val="0"/>
        </a:spcBef>
        <a:spcAft>
          <a:spcPct val="0"/>
        </a:spcAft>
        <a:defRPr sz="5200">
          <a:solidFill>
            <a:schemeClr val="bg1"/>
          </a:solidFill>
          <a:latin typeface="Calisto MT" pitchFamily="18" charset="0"/>
        </a:defRPr>
      </a:lvl7pPr>
      <a:lvl8pPr marL="1371600" algn="r" rtl="0" fontAlgn="base">
        <a:lnSpc>
          <a:spcPts val="5400"/>
        </a:lnSpc>
        <a:spcBef>
          <a:spcPct val="0"/>
        </a:spcBef>
        <a:spcAft>
          <a:spcPct val="0"/>
        </a:spcAft>
        <a:defRPr sz="5200">
          <a:solidFill>
            <a:schemeClr val="bg1"/>
          </a:solidFill>
          <a:latin typeface="Calisto MT" pitchFamily="18" charset="0"/>
        </a:defRPr>
      </a:lvl8pPr>
      <a:lvl9pPr marL="1828800" algn="r" rtl="0" fontAlgn="base">
        <a:lnSpc>
          <a:spcPts val="5400"/>
        </a:lnSpc>
        <a:spcBef>
          <a:spcPct val="0"/>
        </a:spcBef>
        <a:spcAft>
          <a:spcPct val="0"/>
        </a:spcAft>
        <a:defRPr sz="5200">
          <a:solidFill>
            <a:schemeClr val="bg1"/>
          </a:solidFill>
          <a:latin typeface="Calisto MT" pitchFamily="18" charset="0"/>
        </a:defRPr>
      </a:lvl9pPr>
    </p:titleStyle>
    <p:bodyStyle>
      <a:lvl1pPr marL="282575" indent="-282575" algn="l" rtl="0" eaLnBrk="0" fontAlgn="base" hangingPunct="0">
        <a:spcBef>
          <a:spcPts val="1800"/>
        </a:spcBef>
        <a:spcAft>
          <a:spcPct val="0"/>
        </a:spcAft>
        <a:buClr>
          <a:schemeClr val="accent1"/>
        </a:buClr>
        <a:buSzPct val="75000"/>
        <a:buFont typeface="Wingdings" pitchFamily="2" charset="2"/>
        <a:buChar char="n"/>
        <a:defRPr sz="2000" kern="1200">
          <a:solidFill>
            <a:srgbClr val="262626"/>
          </a:solidFill>
          <a:latin typeface="+mn-lt"/>
          <a:ea typeface="+mn-ea"/>
          <a:cs typeface="+mn-cs"/>
        </a:defRPr>
      </a:lvl1pPr>
      <a:lvl2pPr marL="577850" indent="-2952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2pPr>
      <a:lvl3pPr marL="86042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3pPr>
      <a:lvl4pPr marL="1143000"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4pPr>
      <a:lvl5pPr marL="1425575" indent="-282575" algn="l" rtl="0" eaLnBrk="0" fontAlgn="base" hangingPunct="0">
        <a:spcBef>
          <a:spcPts val="600"/>
        </a:spcBef>
        <a:spcAft>
          <a:spcPct val="0"/>
        </a:spcAft>
        <a:buClr>
          <a:schemeClr val="accent1"/>
        </a:buClr>
        <a:buSzPct val="75000"/>
        <a:buFont typeface="Wingdings" pitchFamily="2" charset="2"/>
        <a:buChar char="n"/>
        <a:defRPr kern="1200">
          <a:solidFill>
            <a:srgbClr val="26262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2438400" y="2209800"/>
            <a:ext cx="6284913" cy="2482850"/>
          </a:xfrm>
        </p:spPr>
        <p:txBody>
          <a:bodyPr wrap="square" numCol="1" compatLnSpc="1">
            <a:prstTxWarp prst="textNoShape">
              <a:avLst/>
            </a:prstTxWarp>
          </a:bodyPr>
          <a:lstStyle/>
          <a:p>
            <a:pPr eaLnBrk="1" hangingPunct="1"/>
            <a:r>
              <a:rPr lang="en-US"/>
              <a:t>Chapter 11</a:t>
            </a:r>
            <a:br>
              <a:rPr lang="en-US"/>
            </a:br>
            <a:r>
              <a:rPr lang="en-US"/>
              <a:t>I/O Management </a:t>
            </a:r>
            <a:br>
              <a:rPr lang="en-US"/>
            </a:br>
            <a:r>
              <a:rPr lang="en-US"/>
              <a:t>and Disk Scheduling</a:t>
            </a:r>
          </a:p>
        </p:txBody>
      </p:sp>
      <p:sp>
        <p:nvSpPr>
          <p:cNvPr id="3" name="Subtitle 2"/>
          <p:cNvSpPr>
            <a:spLocks noGrp="1"/>
          </p:cNvSpPr>
          <p:nvPr>
            <p:ph type="body" idx="1"/>
          </p:nvPr>
        </p:nvSpPr>
        <p:spPr>
          <a:xfrm>
            <a:off x="3276600" y="4800600"/>
            <a:ext cx="5395913" cy="811213"/>
          </a:xfrm>
        </p:spPr>
        <p:txBody>
          <a:bodyPr rtlCol="0"/>
          <a:lstStyle/>
          <a:p>
            <a:pPr eaLnBrk="1" fontAlgn="auto" hangingPunct="1">
              <a:spcAft>
                <a:spcPts val="0"/>
              </a:spcAft>
              <a:defRPr/>
            </a:pPr>
            <a:r>
              <a:rPr lang="en-US" dirty="0"/>
              <a:t>Seventh Edition</a:t>
            </a:r>
            <a:br>
              <a:rPr lang="en-US" dirty="0"/>
            </a:br>
            <a:r>
              <a:rPr lang="en-US" dirty="0"/>
              <a:t>By William Stallings</a:t>
            </a:r>
          </a:p>
        </p:txBody>
      </p:sp>
      <p:sp>
        <p:nvSpPr>
          <p:cNvPr id="6" name="Rectangle 5"/>
          <p:cNvSpPr/>
          <p:nvPr/>
        </p:nvSpPr>
        <p:spPr>
          <a:xfrm>
            <a:off x="609600" y="1600200"/>
            <a:ext cx="1905000" cy="3046413"/>
          </a:xfrm>
          <a:prstGeom prst="rect">
            <a:avLst/>
          </a:prstGeom>
        </p:spPr>
        <p:txBody>
          <a:bodyPr>
            <a:spAutoFit/>
          </a:bodyPr>
          <a:lstStyle/>
          <a:p>
            <a:pPr algn="ctr" fontAlgn="auto">
              <a:spcBef>
                <a:spcPct val="20000"/>
              </a:spcBef>
              <a:spcAft>
                <a:spcPts val="0"/>
              </a:spcAft>
              <a:defRPr/>
            </a:pPr>
            <a:r>
              <a:rPr lang="en-US" sz="3200" i="1" dirty="0">
                <a:solidFill>
                  <a:schemeClr val="bg2">
                    <a:lumMod val="25000"/>
                  </a:schemeClr>
                </a:solidFill>
                <a:latin typeface="+mn-lt"/>
                <a:cs typeface="+mn-cs"/>
              </a:rPr>
              <a:t>Operating Systems:</a:t>
            </a:r>
            <a:br>
              <a:rPr lang="en-US" sz="3200" i="1" dirty="0">
                <a:solidFill>
                  <a:schemeClr val="bg2">
                    <a:lumMod val="25000"/>
                  </a:schemeClr>
                </a:solidFill>
                <a:latin typeface="+mn-lt"/>
                <a:cs typeface="+mn-cs"/>
              </a:rPr>
            </a:br>
            <a:r>
              <a:rPr lang="en-US" sz="3200" i="1" dirty="0">
                <a:solidFill>
                  <a:schemeClr val="bg2">
                    <a:lumMod val="25000"/>
                  </a:schemeClr>
                </a:solidFill>
                <a:latin typeface="+mn-lt"/>
                <a:cs typeface="+mn-cs"/>
              </a:rPr>
              <a:t>Internals and Design Principles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dirty="0">
                <a:ln>
                  <a:solidFill>
                    <a:schemeClr val="accent1">
                      <a:lumMod val="75000"/>
                    </a:schemeClr>
                  </a:solidFill>
                </a:ln>
                <a:solidFill>
                  <a:srgbClr val="660066"/>
                </a:solidFill>
              </a:rPr>
              <a:t>Positioning the </a:t>
            </a:r>
            <a:br>
              <a:rPr lang="en-US" dirty="0">
                <a:ln>
                  <a:solidFill>
                    <a:schemeClr val="accent1">
                      <a:lumMod val="75000"/>
                    </a:schemeClr>
                  </a:solidFill>
                </a:ln>
                <a:solidFill>
                  <a:srgbClr val="660066"/>
                </a:solidFill>
              </a:rPr>
            </a:br>
            <a:r>
              <a:rPr lang="en-US" dirty="0">
                <a:ln>
                  <a:solidFill>
                    <a:schemeClr val="accent1">
                      <a:lumMod val="75000"/>
                    </a:schemeClr>
                  </a:solidFill>
                </a:ln>
                <a:solidFill>
                  <a:srgbClr val="660066"/>
                </a:solidFill>
              </a:rPr>
              <a:t>Read/Write Heads</a:t>
            </a:r>
          </a:p>
        </p:txBody>
      </p:sp>
      <p:sp>
        <p:nvSpPr>
          <p:cNvPr id="3" name="Content Placeholder 2"/>
          <p:cNvSpPr>
            <a:spLocks noGrp="1"/>
          </p:cNvSpPr>
          <p:nvPr>
            <p:ph idx="4294967295"/>
          </p:nvPr>
        </p:nvSpPr>
        <p:spPr>
          <a:xfrm>
            <a:off x="533400" y="2209800"/>
            <a:ext cx="8077200" cy="4419600"/>
          </a:xfrm>
        </p:spPr>
        <p:txBody>
          <a:bodyPr rtlCol="0">
            <a:normAutofit lnSpcReduction="10000"/>
          </a:bodyPr>
          <a:lstStyle/>
          <a:p>
            <a:pPr eaLnBrk="1" fontAlgn="auto" hangingPunct="1">
              <a:spcAft>
                <a:spcPts val="0"/>
              </a:spcAft>
              <a:buClr>
                <a:srgbClr val="660066"/>
              </a:buClr>
              <a:defRPr/>
            </a:pPr>
            <a:r>
              <a:rPr lang="en-NZ" dirty="0">
                <a:solidFill>
                  <a:schemeClr val="tx1">
                    <a:lumMod val="85000"/>
                    <a:lumOff val="15000"/>
                  </a:schemeClr>
                </a:solidFill>
              </a:rPr>
              <a:t>When the disk drive is operating, the disk is rotating at constant speed</a:t>
            </a:r>
          </a:p>
          <a:p>
            <a:pPr eaLnBrk="1" fontAlgn="auto" hangingPunct="1">
              <a:spcAft>
                <a:spcPts val="0"/>
              </a:spcAft>
              <a:buClr>
                <a:srgbClr val="660066"/>
              </a:buClr>
              <a:defRPr/>
            </a:pPr>
            <a:r>
              <a:rPr lang="en-NZ" dirty="0">
                <a:solidFill>
                  <a:schemeClr val="tx1">
                    <a:lumMod val="85000"/>
                    <a:lumOff val="15000"/>
                  </a:schemeClr>
                </a:solidFill>
              </a:rPr>
              <a:t>To read or write the head must be positioned at the desired track and at the beginning of the desired sector on that track</a:t>
            </a:r>
          </a:p>
          <a:p>
            <a:pPr eaLnBrk="1" fontAlgn="auto" hangingPunct="1">
              <a:spcAft>
                <a:spcPts val="0"/>
              </a:spcAft>
              <a:buClr>
                <a:srgbClr val="660066"/>
              </a:buClr>
              <a:defRPr/>
            </a:pPr>
            <a:r>
              <a:rPr lang="en-NZ" dirty="0">
                <a:solidFill>
                  <a:schemeClr val="tx1">
                    <a:lumMod val="85000"/>
                    <a:lumOff val="15000"/>
                  </a:schemeClr>
                </a:solidFill>
              </a:rPr>
              <a:t>Track selection involves moving the head in a movable-head system or electronically selecting one head on a fixed-head system</a:t>
            </a:r>
          </a:p>
          <a:p>
            <a:pPr eaLnBrk="1" fontAlgn="auto" hangingPunct="1">
              <a:spcAft>
                <a:spcPts val="0"/>
              </a:spcAft>
              <a:buClr>
                <a:srgbClr val="660066"/>
              </a:buClr>
              <a:defRPr/>
            </a:pPr>
            <a:r>
              <a:rPr lang="en-NZ" dirty="0">
                <a:solidFill>
                  <a:schemeClr val="tx1">
                    <a:lumMod val="85000"/>
                    <a:lumOff val="15000"/>
                  </a:schemeClr>
                </a:solidFill>
              </a:rPr>
              <a:t>On a movable-head system the time it takes to position the head at the track is known as </a:t>
            </a:r>
            <a:r>
              <a:rPr lang="en-NZ" b="1" dirty="0">
                <a:solidFill>
                  <a:schemeClr val="tx1">
                    <a:lumMod val="85000"/>
                    <a:lumOff val="15000"/>
                  </a:schemeClr>
                </a:solidFill>
              </a:rPr>
              <a:t>seek time</a:t>
            </a:r>
          </a:p>
          <a:p>
            <a:pPr eaLnBrk="1" fontAlgn="auto" hangingPunct="1">
              <a:spcAft>
                <a:spcPts val="0"/>
              </a:spcAft>
              <a:buClr>
                <a:srgbClr val="660066"/>
              </a:buClr>
              <a:defRPr/>
            </a:pPr>
            <a:r>
              <a:rPr lang="en-NZ" dirty="0">
                <a:solidFill>
                  <a:schemeClr val="tx1">
                    <a:lumMod val="85000"/>
                    <a:lumOff val="15000"/>
                  </a:schemeClr>
                </a:solidFill>
              </a:rPr>
              <a:t>The time it takes for the beginning of the sector to reach the head is known as </a:t>
            </a:r>
            <a:r>
              <a:rPr lang="en-NZ" b="1" dirty="0">
                <a:solidFill>
                  <a:schemeClr val="tx1">
                    <a:lumMod val="85000"/>
                    <a:lumOff val="15000"/>
                  </a:schemeClr>
                </a:solidFill>
              </a:rPr>
              <a:t>rotational delay</a:t>
            </a:r>
          </a:p>
          <a:p>
            <a:pPr eaLnBrk="1" fontAlgn="auto" hangingPunct="1">
              <a:spcAft>
                <a:spcPts val="0"/>
              </a:spcAft>
              <a:buClr>
                <a:srgbClr val="660066"/>
              </a:buClr>
              <a:defRPr/>
            </a:pPr>
            <a:r>
              <a:rPr lang="en-NZ" dirty="0">
                <a:solidFill>
                  <a:schemeClr val="tx1">
                    <a:lumMod val="85000"/>
                    <a:lumOff val="15000"/>
                  </a:schemeClr>
                </a:solidFill>
              </a:rPr>
              <a:t>The sum of the seek time and the rotational delay equals the </a:t>
            </a:r>
            <a:r>
              <a:rPr lang="en-NZ" b="1" dirty="0">
                <a:solidFill>
                  <a:schemeClr val="tx1">
                    <a:lumMod val="85000"/>
                    <a:lumOff val="15000"/>
                  </a:schemeClr>
                </a:solidFill>
              </a:rPr>
              <a:t>access time</a:t>
            </a:r>
          </a:p>
          <a:p>
            <a:pPr eaLnBrk="1" fontAlgn="auto" hangingPunct="1">
              <a:spcAft>
                <a:spcPts val="0"/>
              </a:spcAft>
              <a:buFont typeface="Wingdings" pitchFamily="2" charset="2"/>
              <a:buNone/>
              <a:defRPr/>
            </a:pPr>
            <a:endParaRPr lang="en-NZ" dirty="0">
              <a:solidFill>
                <a:schemeClr val="tx1">
                  <a:lumMod val="85000"/>
                  <a:lumOff val="15000"/>
                </a:schemeClr>
              </a:solidFill>
            </a:endParaRPr>
          </a:p>
          <a:p>
            <a:pPr eaLnBrk="1" fontAlgn="auto" hangingPunct="1">
              <a:spcAft>
                <a:spcPts val="0"/>
              </a:spcAft>
              <a:defRPr/>
            </a:pPr>
            <a:endParaRPr lang="en-NZ" dirty="0">
              <a:solidFill>
                <a:schemeClr val="tx1">
                  <a:lumMod val="85000"/>
                  <a:lumOff val="15000"/>
                </a:schemeClr>
              </a:solidFill>
            </a:endParaRPr>
          </a:p>
          <a:p>
            <a:pPr eaLnBrk="1" fontAlgn="auto" hangingPunct="1">
              <a:spcAft>
                <a:spcPts val="0"/>
              </a:spcAft>
              <a:defRPr/>
            </a:pPr>
            <a:endParaRPr lang="en-US" dirty="0">
              <a:solidFill>
                <a:schemeClr val="tx1">
                  <a:lumMod val="85000"/>
                  <a:lumOff val="1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3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2"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3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3" name="Object 3"/>
          <p:cNvGraphicFramePr>
            <a:graphicFrameLocks noChangeAspect="1"/>
          </p:cNvGraphicFramePr>
          <p:nvPr/>
        </p:nvGraphicFramePr>
        <p:xfrm>
          <a:off x="457200" y="674688"/>
          <a:ext cx="8097838" cy="5421312"/>
        </p:xfrm>
        <a:graphic>
          <a:graphicData uri="http://schemas.openxmlformats.org/presentationml/2006/ole">
            <mc:AlternateContent xmlns:mc="http://schemas.openxmlformats.org/markup-compatibility/2006">
              <mc:Choice xmlns:v="urn:schemas-microsoft-com:vml" Requires="v">
                <p:oleObj name="Document" r:id="rId3" imgW="5956081" imgH="3987653" progId="">
                  <p:embed/>
                </p:oleObj>
              </mc:Choice>
              <mc:Fallback>
                <p:oleObj name="Document" r:id="rId3" imgW="5956081" imgH="3987653"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74688"/>
                        <a:ext cx="8097838" cy="542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8724" name="Rectangle 6"/>
          <p:cNvSpPr>
            <a:spLocks noChangeArrowheads="1"/>
          </p:cNvSpPr>
          <p:nvPr/>
        </p:nvSpPr>
        <p:spPr bwMode="auto">
          <a:xfrm>
            <a:off x="457200" y="5867400"/>
            <a:ext cx="8077200" cy="369888"/>
          </a:xfrm>
          <a:prstGeom prst="rect">
            <a:avLst/>
          </a:prstGeom>
          <a:solidFill>
            <a:schemeClr val="bg1"/>
          </a:solidFill>
          <a:ln w="9525">
            <a:noFill/>
            <a:miter lim="800000"/>
            <a:headEnd/>
            <a:tailEnd/>
          </a:ln>
        </p:spPr>
        <p:txBody>
          <a:bodyPr>
            <a:spAutoFit/>
          </a:bodyPr>
          <a:lstStyle/>
          <a:p>
            <a:pPr algn="ctr"/>
            <a:r>
              <a:rPr lang="en-US"/>
              <a:t>  </a:t>
            </a:r>
            <a:r>
              <a:rPr lang="en-US" sz="1600"/>
              <a:t>Table 11.3   Disk Scheduling Algorithms </a:t>
            </a: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ontent Placeholder 2"/>
          <p:cNvSpPr>
            <a:spLocks noGrp="1"/>
          </p:cNvSpPr>
          <p:nvPr>
            <p:ph idx="4294967295"/>
          </p:nvPr>
        </p:nvSpPr>
        <p:spPr>
          <a:xfrm>
            <a:off x="1371600" y="1524000"/>
            <a:ext cx="6502400" cy="2362200"/>
          </a:xfrm>
        </p:spPr>
        <p:txBody>
          <a:bodyPr/>
          <a:lstStyle/>
          <a:p>
            <a:pPr eaLnBrk="1" hangingPunct="1"/>
            <a:r>
              <a:rPr lang="en-US" sz="2200"/>
              <a:t>Processes in sequential order</a:t>
            </a:r>
          </a:p>
          <a:p>
            <a:pPr eaLnBrk="1" hangingPunct="1"/>
            <a:r>
              <a:rPr lang="en-US" sz="2200"/>
              <a:t>Fair to all processes</a:t>
            </a:r>
          </a:p>
          <a:p>
            <a:pPr eaLnBrk="1" hangingPunct="1"/>
            <a:r>
              <a:rPr lang="en-US" sz="2200"/>
              <a:t>Approximates random scheduling in performance if there are many processes competing for the disk</a:t>
            </a:r>
          </a:p>
          <a:p>
            <a:pPr eaLnBrk="1" hangingPunct="1"/>
            <a:endParaRPr lang="en-US"/>
          </a:p>
        </p:txBody>
      </p:sp>
      <p:sp>
        <p:nvSpPr>
          <p:cNvPr id="2" name="Title 1"/>
          <p:cNvSpPr>
            <a:spLocks noGrp="1"/>
          </p:cNvSpPr>
          <p:nvPr>
            <p:ph type="title" idx="4294967295"/>
          </p:nvPr>
        </p:nvSpPr>
        <p:spPr>
          <a:xfrm>
            <a:off x="-381000" y="533400"/>
            <a:ext cx="8305800" cy="838200"/>
          </a:xfrm>
        </p:spPr>
        <p:txBody>
          <a:bodyPr/>
          <a:lstStyle/>
          <a:p>
            <a:pPr eaLnBrk="1" fontAlgn="auto" hangingPunct="1">
              <a:spcAft>
                <a:spcPts val="0"/>
              </a:spcAft>
              <a:defRPr/>
            </a:pPr>
            <a:r>
              <a:rPr lang="en-US" dirty="0">
                <a:solidFill>
                  <a:srgbClr val="660066"/>
                </a:solidFill>
              </a:rPr>
              <a:t>First-In, First-Out (FIFO)</a:t>
            </a:r>
          </a:p>
        </p:txBody>
      </p:sp>
      <p:pic>
        <p:nvPicPr>
          <p:cNvPr id="161795" name="Picture 3" descr="Fig11_07a.gif"/>
          <p:cNvPicPr>
            <a:picLocks noChangeAspect="1"/>
          </p:cNvPicPr>
          <p:nvPr/>
        </p:nvPicPr>
        <p:blipFill>
          <a:blip r:embed="rId3"/>
          <a:srcRect/>
          <a:stretch>
            <a:fillRect/>
          </a:stretch>
        </p:blipFill>
        <p:spPr bwMode="auto">
          <a:xfrm>
            <a:off x="457200" y="3733800"/>
            <a:ext cx="8229600" cy="2651125"/>
          </a:xfrm>
          <a:prstGeom prst="rect">
            <a:avLst/>
          </a:prstGeom>
          <a:noFill/>
          <a:ln w="9525">
            <a:noFill/>
            <a:miter lim="800000"/>
            <a:headEnd/>
            <a:tailEnd/>
          </a:ln>
        </p:spPr>
      </p:pic>
    </p:spTree>
  </p:cSld>
  <p:clrMapOvr>
    <a:masterClrMapping/>
  </p:clrMapOvr>
  <p:transition spd="med">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96348"/>
          </a:xfrm>
        </p:spPr>
        <p:txBody>
          <a:bodyPr/>
          <a:lstStyle/>
          <a:p>
            <a:pPr algn="l" eaLnBrk="1" fontAlgn="auto" hangingPunct="1">
              <a:spcAft>
                <a:spcPts val="0"/>
              </a:spcAft>
              <a:defRPr/>
            </a:pPr>
            <a:r>
              <a:rPr lang="en-US" dirty="0">
                <a:ln>
                  <a:solidFill>
                    <a:schemeClr val="accent1">
                      <a:lumMod val="75000"/>
                    </a:schemeClr>
                  </a:solidFill>
                </a:ln>
                <a:solidFill>
                  <a:srgbClr val="660066"/>
                </a:solidFill>
              </a:rPr>
              <a:t>Priority (PRI)</a:t>
            </a:r>
          </a:p>
        </p:txBody>
      </p:sp>
      <p:sp>
        <p:nvSpPr>
          <p:cNvPr id="163842" name="Content Placeholder 2"/>
          <p:cNvSpPr>
            <a:spLocks noGrp="1"/>
          </p:cNvSpPr>
          <p:nvPr>
            <p:ph idx="4294967295"/>
          </p:nvPr>
        </p:nvSpPr>
        <p:spPr>
          <a:xfrm>
            <a:off x="609600" y="2286000"/>
            <a:ext cx="7924800" cy="4038600"/>
          </a:xfrm>
        </p:spPr>
        <p:txBody>
          <a:bodyPr/>
          <a:lstStyle/>
          <a:p>
            <a:pPr eaLnBrk="1" hangingPunct="1">
              <a:buClr>
                <a:srgbClr val="660066"/>
              </a:buClr>
            </a:pPr>
            <a:r>
              <a:rPr lang="en-US"/>
              <a:t>Control of the scheduling is outside the control of disk management software</a:t>
            </a:r>
          </a:p>
          <a:p>
            <a:pPr eaLnBrk="1" hangingPunct="1">
              <a:buClr>
                <a:srgbClr val="660066"/>
              </a:buClr>
            </a:pPr>
            <a:r>
              <a:rPr lang="en-US"/>
              <a:t>Goal is not to optimize disk utilization but to meet other objectives</a:t>
            </a:r>
          </a:p>
          <a:p>
            <a:pPr eaLnBrk="1" hangingPunct="1">
              <a:buClr>
                <a:srgbClr val="660066"/>
              </a:buClr>
            </a:pPr>
            <a:r>
              <a:rPr lang="en-US"/>
              <a:t>Short batch jobs and interactive jobs are given higher priority</a:t>
            </a:r>
          </a:p>
          <a:p>
            <a:pPr eaLnBrk="1" hangingPunct="1">
              <a:buClr>
                <a:srgbClr val="660066"/>
              </a:buClr>
            </a:pPr>
            <a:r>
              <a:rPr lang="en-US"/>
              <a:t>Provides good interactive response time</a:t>
            </a:r>
          </a:p>
          <a:p>
            <a:pPr eaLnBrk="1" hangingPunct="1">
              <a:buClr>
                <a:srgbClr val="660066"/>
              </a:buClr>
            </a:pPr>
            <a:r>
              <a:rPr lang="en-US"/>
              <a:t>Longer jobs may have to wait an excessively long time</a:t>
            </a:r>
          </a:p>
          <a:p>
            <a:pPr eaLnBrk="1" hangingPunct="1">
              <a:buClr>
                <a:srgbClr val="660066"/>
              </a:buClr>
            </a:pPr>
            <a:r>
              <a:rPr lang="en-US"/>
              <a:t>A poor policy for database systems</a:t>
            </a:r>
          </a:p>
          <a:p>
            <a:pPr eaLnBrk="1" hangingPunct="1"/>
            <a:endParaRPr lang="en-US"/>
          </a:p>
        </p:txBody>
      </p:sp>
      <p:pic>
        <p:nvPicPr>
          <p:cNvPr id="163843" name="Picture 4"/>
          <p:cNvPicPr>
            <a:picLocks noChangeAspect="1"/>
          </p:cNvPicPr>
          <p:nvPr/>
        </p:nvPicPr>
        <p:blipFill>
          <a:blip r:embed="rId3"/>
          <a:srcRect/>
          <a:stretch>
            <a:fillRect/>
          </a:stretch>
        </p:blipFill>
        <p:spPr bwMode="auto">
          <a:xfrm>
            <a:off x="6616700" y="4343400"/>
            <a:ext cx="2159000" cy="2293938"/>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lumMod val="50000"/>
                  </a:schemeClr>
                </a:solidFill>
              </a:rPr>
              <a:t>Scheduling Criteria</a:t>
            </a:r>
          </a:p>
        </p:txBody>
      </p:sp>
      <p:sp>
        <p:nvSpPr>
          <p:cNvPr id="3" name="Content Placeholder 2"/>
          <p:cNvSpPr>
            <a:spLocks noGrp="1"/>
          </p:cNvSpPr>
          <p:nvPr>
            <p:ph idx="1"/>
          </p:nvPr>
        </p:nvSpPr>
        <p:spPr>
          <a:xfrm>
            <a:off x="990600" y="2286000"/>
            <a:ext cx="7493000" cy="3840163"/>
          </a:xfrm>
        </p:spPr>
        <p:txBody>
          <a:bodyPr/>
          <a:lstStyle/>
          <a:p>
            <a:r>
              <a:rPr lang="en-US" dirty="0"/>
              <a:t>Disk scheduling strategies are generally designed to treat all requests as if they have equal priority.  The objective of the strategy is to optimize one or more of the following quantities:</a:t>
            </a:r>
          </a:p>
          <a:p>
            <a:r>
              <a:rPr lang="en-US" dirty="0"/>
              <a:t>Throughput: number of requests processed per unit of time</a:t>
            </a:r>
          </a:p>
          <a:p>
            <a:r>
              <a:rPr lang="en-US" dirty="0"/>
              <a:t>Average response time: waiting for a request to be processed</a:t>
            </a:r>
          </a:p>
          <a:p>
            <a:r>
              <a:rPr lang="en-US" dirty="0"/>
              <a:t>Variance of response times: no starvation (indefinite postponement). Each request should be processed within a reasonable time period.</a:t>
            </a:r>
          </a:p>
          <a:p>
            <a:pPr lvl="1"/>
            <a:r>
              <a:rPr lang="en-US" dirty="0"/>
              <a:t>Measures fairness and predictability.</a:t>
            </a:r>
          </a:p>
        </p:txBody>
      </p:sp>
    </p:spTree>
    <p:extLst>
      <p:ext uri="{BB962C8B-B14F-4D97-AF65-F5344CB8AC3E}">
        <p14:creationId xmlns:p14="http://schemas.microsoft.com/office/powerpoint/2010/main" val="403582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4191000" cy="1250950"/>
          </a:xfrm>
        </p:spPr>
        <p:txBody>
          <a:bodyPr/>
          <a:lstStyle/>
          <a:p>
            <a:pPr eaLnBrk="1" fontAlgn="auto" hangingPunct="1">
              <a:spcAft>
                <a:spcPts val="0"/>
              </a:spcAft>
              <a:defRPr/>
            </a:pPr>
            <a:r>
              <a:rPr lang="en-US" sz="4400" dirty="0">
                <a:solidFill>
                  <a:srgbClr val="660066"/>
                </a:solidFill>
                <a:effectLst>
                  <a:outerShdw blurRad="50800" dist="38100" dir="2700000" algn="tl" rotWithShape="0">
                    <a:prstClr val="black">
                      <a:alpha val="40000"/>
                    </a:prstClr>
                  </a:outerShdw>
                </a:effectLst>
              </a:rPr>
              <a:t>Shortest Service</a:t>
            </a:r>
            <a:br>
              <a:rPr lang="en-US" sz="4400" dirty="0">
                <a:solidFill>
                  <a:srgbClr val="660066"/>
                </a:solidFill>
                <a:effectLst>
                  <a:outerShdw blurRad="50800" dist="38100" dir="2700000" algn="tl" rotWithShape="0">
                    <a:prstClr val="black">
                      <a:alpha val="40000"/>
                    </a:prstClr>
                  </a:outerShdw>
                </a:effectLst>
              </a:rPr>
            </a:br>
            <a:r>
              <a:rPr lang="en-US" sz="4400" dirty="0">
                <a:solidFill>
                  <a:srgbClr val="660066"/>
                </a:solidFill>
                <a:effectLst>
                  <a:outerShdw blurRad="50800" dist="38100" dir="2700000" algn="tl" rotWithShape="0">
                    <a:prstClr val="black">
                      <a:alpha val="40000"/>
                    </a:prstClr>
                  </a:outerShdw>
                </a:effectLst>
              </a:rPr>
              <a:t>Time First (SSTF)</a:t>
            </a:r>
          </a:p>
        </p:txBody>
      </p:sp>
      <p:sp>
        <p:nvSpPr>
          <p:cNvPr id="165890" name="Content Placeholder 2"/>
          <p:cNvSpPr>
            <a:spLocks noGrp="1"/>
          </p:cNvSpPr>
          <p:nvPr>
            <p:ph idx="1"/>
          </p:nvPr>
        </p:nvSpPr>
        <p:spPr>
          <a:xfrm>
            <a:off x="4495800" y="685800"/>
            <a:ext cx="4114800" cy="2590800"/>
          </a:xfrm>
        </p:spPr>
        <p:txBody>
          <a:bodyPr>
            <a:normAutofit lnSpcReduction="10000"/>
          </a:bodyPr>
          <a:lstStyle/>
          <a:p>
            <a:pPr eaLnBrk="1" hangingPunct="1">
              <a:spcBef>
                <a:spcPts val="0"/>
              </a:spcBef>
            </a:pPr>
            <a:r>
              <a:rPr lang="en-US" sz="2200" dirty="0"/>
              <a:t>Select the request that requires the least movement of the disk arm from its current position</a:t>
            </a:r>
          </a:p>
          <a:p>
            <a:pPr eaLnBrk="1" hangingPunct="1">
              <a:spcBef>
                <a:spcPts val="0"/>
              </a:spcBef>
            </a:pPr>
            <a:r>
              <a:rPr lang="en-US" sz="2200" dirty="0"/>
              <a:t>Always choose the minimum seek time</a:t>
            </a:r>
          </a:p>
          <a:p>
            <a:pPr eaLnBrk="1" hangingPunct="1">
              <a:spcBef>
                <a:spcPts val="0"/>
              </a:spcBef>
            </a:pPr>
            <a:r>
              <a:rPr lang="en-US" sz="2200" dirty="0"/>
              <a:t>Possible starvation: suppose requests constantly arrive for tracks between tracks 100 &amp; 1</a:t>
            </a:r>
          </a:p>
          <a:p>
            <a:pPr eaLnBrk="1" hangingPunct="1">
              <a:spcBef>
                <a:spcPts val="0"/>
              </a:spcBef>
            </a:pPr>
            <a:endParaRPr lang="en-US" dirty="0"/>
          </a:p>
        </p:txBody>
      </p:sp>
      <p:pic>
        <p:nvPicPr>
          <p:cNvPr id="165891" name="Picture 3" descr="Fig11_07b.gif"/>
          <p:cNvPicPr>
            <a:picLocks noChangeAspect="1"/>
          </p:cNvPicPr>
          <p:nvPr/>
        </p:nvPicPr>
        <p:blipFill>
          <a:blip r:embed="rId3"/>
          <a:srcRect/>
          <a:stretch>
            <a:fillRect/>
          </a:stretch>
        </p:blipFill>
        <p:spPr bwMode="auto">
          <a:xfrm>
            <a:off x="457200" y="3505200"/>
            <a:ext cx="8229600" cy="2743200"/>
          </a:xfrm>
          <a:prstGeom prst="rect">
            <a:avLst/>
          </a:prstGeom>
          <a:noFill/>
          <a:ln w="9525">
            <a:noFill/>
            <a:miter lim="800000"/>
            <a:headEnd/>
            <a:tailEnd/>
          </a:ln>
        </p:spPr>
      </p:pic>
    </p:spTree>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143000"/>
            <a:ext cx="2362200" cy="1098550"/>
          </a:xfrm>
        </p:spPr>
        <p:txBody>
          <a:bodyPr/>
          <a:lstStyle/>
          <a:p>
            <a:pPr eaLnBrk="1" fontAlgn="auto" hangingPunct="1">
              <a:spcAft>
                <a:spcPts val="0"/>
              </a:spcAft>
              <a:defRPr/>
            </a:pPr>
            <a:r>
              <a:rPr lang="en-US" dirty="0">
                <a:solidFill>
                  <a:srgbClr val="660066"/>
                </a:solidFill>
              </a:rPr>
              <a:t>SCAN</a:t>
            </a:r>
          </a:p>
        </p:txBody>
      </p:sp>
      <p:sp>
        <p:nvSpPr>
          <p:cNvPr id="3" name="Content Placeholder 2"/>
          <p:cNvSpPr>
            <a:spLocks noGrp="1"/>
          </p:cNvSpPr>
          <p:nvPr>
            <p:ph idx="4294967295"/>
          </p:nvPr>
        </p:nvSpPr>
        <p:spPr>
          <a:xfrm>
            <a:off x="3657600" y="685800"/>
            <a:ext cx="4724400" cy="2774950"/>
          </a:xfrm>
        </p:spPr>
        <p:txBody>
          <a:bodyPr rtlCol="0">
            <a:normAutofit lnSpcReduction="10000"/>
          </a:bodyPr>
          <a:lstStyle/>
          <a:p>
            <a:pPr eaLnBrk="1" fontAlgn="auto" hangingPunct="1">
              <a:spcBef>
                <a:spcPts val="0"/>
              </a:spcBef>
              <a:spcAft>
                <a:spcPts val="0"/>
              </a:spcAft>
              <a:defRPr/>
            </a:pPr>
            <a:r>
              <a:rPr lang="en-US" dirty="0">
                <a:solidFill>
                  <a:schemeClr val="tx1">
                    <a:lumMod val="85000"/>
                    <a:lumOff val="15000"/>
                  </a:schemeClr>
                </a:solidFill>
              </a:rPr>
              <a:t>Also known as the elevator algorithm</a:t>
            </a:r>
          </a:p>
          <a:p>
            <a:pPr eaLnBrk="1" fontAlgn="auto" hangingPunct="1">
              <a:spcBef>
                <a:spcPts val="0"/>
              </a:spcBef>
              <a:spcAft>
                <a:spcPts val="0"/>
              </a:spcAft>
              <a:defRPr/>
            </a:pPr>
            <a:r>
              <a:rPr lang="en-US" dirty="0">
                <a:solidFill>
                  <a:schemeClr val="tx1">
                    <a:lumMod val="85000"/>
                    <a:lumOff val="15000"/>
                  </a:schemeClr>
                </a:solidFill>
              </a:rPr>
              <a:t>Arm moves in one direction only</a:t>
            </a:r>
          </a:p>
          <a:p>
            <a:pPr lvl="2" eaLnBrk="1" fontAlgn="auto" hangingPunct="1">
              <a:spcBef>
                <a:spcPts val="0"/>
              </a:spcBef>
              <a:spcAft>
                <a:spcPts val="0"/>
              </a:spcAft>
              <a:defRPr/>
            </a:pPr>
            <a:r>
              <a:rPr lang="en-US" dirty="0">
                <a:solidFill>
                  <a:schemeClr val="tx1">
                    <a:lumMod val="85000"/>
                    <a:lumOff val="15000"/>
                  </a:schemeClr>
                </a:solidFill>
              </a:rPr>
              <a:t>satisfies all outstanding requests until it reaches the last track in that direction then the direction is reversed</a:t>
            </a:r>
          </a:p>
          <a:p>
            <a:pPr marL="282575" lvl="1" indent="-282575" eaLnBrk="1" fontAlgn="auto" hangingPunct="1">
              <a:spcBef>
                <a:spcPts val="0"/>
              </a:spcBef>
              <a:spcAft>
                <a:spcPts val="0"/>
              </a:spcAft>
              <a:defRPr/>
            </a:pPr>
            <a:r>
              <a:rPr lang="en-US" sz="2054" dirty="0">
                <a:solidFill>
                  <a:schemeClr val="tx1">
                    <a:lumMod val="85000"/>
                    <a:lumOff val="15000"/>
                  </a:schemeClr>
                </a:solidFill>
              </a:rPr>
              <a:t>Favors jobs whose requests are for tracks nearest to both innermost and outermost tracks but does not cause starvation.</a:t>
            </a:r>
          </a:p>
        </p:txBody>
      </p:sp>
      <p:pic>
        <p:nvPicPr>
          <p:cNvPr id="167939" name="Picture 3" descr="Fig11_07c.gif"/>
          <p:cNvPicPr>
            <a:picLocks noChangeAspect="1"/>
          </p:cNvPicPr>
          <p:nvPr/>
        </p:nvPicPr>
        <p:blipFill>
          <a:blip r:embed="rId3"/>
          <a:srcRect/>
          <a:stretch>
            <a:fillRect/>
          </a:stretch>
        </p:blipFill>
        <p:spPr bwMode="auto">
          <a:xfrm>
            <a:off x="457200" y="3581400"/>
            <a:ext cx="8229600" cy="2819400"/>
          </a:xfrm>
          <a:prstGeom prst="rect">
            <a:avLst/>
          </a:prstGeom>
          <a:noFill/>
          <a:ln w="9525">
            <a:noFill/>
            <a:miter lim="800000"/>
            <a:headEnd/>
            <a:tailEnd/>
          </a:ln>
        </p:spPr>
      </p:pic>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95400"/>
            <a:ext cx="4267200" cy="1098550"/>
          </a:xfrm>
        </p:spPr>
        <p:txBody>
          <a:bodyPr/>
          <a:lstStyle/>
          <a:p>
            <a:pPr algn="ctr" eaLnBrk="1" fontAlgn="auto" hangingPunct="1">
              <a:spcAft>
                <a:spcPts val="0"/>
              </a:spcAft>
              <a:defRPr/>
            </a:pPr>
            <a:r>
              <a:rPr lang="en-US" dirty="0">
                <a:solidFill>
                  <a:srgbClr val="660066"/>
                </a:solidFill>
              </a:rPr>
              <a:t>C-SCAN</a:t>
            </a:r>
            <a:br>
              <a:rPr lang="en-US" dirty="0">
                <a:solidFill>
                  <a:srgbClr val="660066"/>
                </a:solidFill>
              </a:rPr>
            </a:br>
            <a:r>
              <a:rPr lang="en-US" sz="3600" dirty="0">
                <a:solidFill>
                  <a:srgbClr val="660066"/>
                </a:solidFill>
              </a:rPr>
              <a:t>(Circular SCAN)</a:t>
            </a:r>
          </a:p>
        </p:txBody>
      </p:sp>
      <p:sp>
        <p:nvSpPr>
          <p:cNvPr id="169986" name="Content Placeholder 2"/>
          <p:cNvSpPr>
            <a:spLocks noGrp="1"/>
          </p:cNvSpPr>
          <p:nvPr>
            <p:ph idx="4294967295"/>
          </p:nvPr>
        </p:nvSpPr>
        <p:spPr>
          <a:xfrm>
            <a:off x="4114800" y="762000"/>
            <a:ext cx="4343400" cy="2546350"/>
          </a:xfrm>
        </p:spPr>
        <p:txBody>
          <a:bodyPr/>
          <a:lstStyle/>
          <a:p>
            <a:pPr eaLnBrk="1" hangingPunct="1">
              <a:spcBef>
                <a:spcPts val="0"/>
              </a:spcBef>
            </a:pPr>
            <a:r>
              <a:rPr lang="en-US" dirty="0"/>
              <a:t>Restricts scanning to one direction only</a:t>
            </a:r>
          </a:p>
          <a:p>
            <a:pPr eaLnBrk="1" hangingPunct="1">
              <a:spcBef>
                <a:spcPts val="0"/>
              </a:spcBef>
            </a:pPr>
            <a:r>
              <a:rPr lang="en-US" dirty="0"/>
              <a:t>When the last track has been visited in one direction, the arm is returned to the opposite end of the disk and the scan begins again</a:t>
            </a:r>
          </a:p>
          <a:p>
            <a:pPr eaLnBrk="1" hangingPunct="1">
              <a:spcBef>
                <a:spcPts val="0"/>
              </a:spcBef>
            </a:pPr>
            <a:r>
              <a:rPr lang="en-US" dirty="0"/>
              <a:t>Reduces maximum delay for new requests.</a:t>
            </a:r>
          </a:p>
          <a:p>
            <a:pPr eaLnBrk="1" hangingPunct="1"/>
            <a:endParaRPr lang="en-US" dirty="0"/>
          </a:p>
        </p:txBody>
      </p:sp>
      <p:pic>
        <p:nvPicPr>
          <p:cNvPr id="169987" name="Picture 3" descr="Fig11_07d.gif"/>
          <p:cNvPicPr>
            <a:picLocks noChangeAspect="1"/>
          </p:cNvPicPr>
          <p:nvPr/>
        </p:nvPicPr>
        <p:blipFill>
          <a:blip r:embed="rId3"/>
          <a:srcRect/>
          <a:stretch>
            <a:fillRect/>
          </a:stretch>
        </p:blipFill>
        <p:spPr bwMode="auto">
          <a:xfrm>
            <a:off x="457200" y="3581400"/>
            <a:ext cx="8235950" cy="2819400"/>
          </a:xfrm>
          <a:prstGeom prst="rect">
            <a:avLst/>
          </a:prstGeom>
          <a:noFill/>
          <a:ln w="9525">
            <a:noFill/>
            <a:miter lim="800000"/>
            <a:headEnd/>
            <a:tailEnd/>
          </a:ln>
        </p:spPr>
      </p:pic>
    </p:spTree>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4" name="Object 2"/>
          <p:cNvGraphicFramePr>
            <a:graphicFrameLocks noChangeAspect="1"/>
          </p:cNvGraphicFramePr>
          <p:nvPr/>
        </p:nvGraphicFramePr>
        <p:xfrm>
          <a:off x="838200" y="762000"/>
          <a:ext cx="7537450" cy="5622925"/>
        </p:xfrm>
        <a:graphic>
          <a:graphicData uri="http://schemas.openxmlformats.org/presentationml/2006/ole">
            <mc:AlternateContent xmlns:mc="http://schemas.openxmlformats.org/markup-compatibility/2006">
              <mc:Choice xmlns:v="urn:schemas-microsoft-com:vml" Requires="v">
                <p:oleObj name="Document" r:id="rId3" imgW="5778287" imgH="4444836" progId="Word.Document.12">
                  <p:link updateAutomatic="1"/>
                </p:oleObj>
              </mc:Choice>
              <mc:Fallback>
                <p:oleObj name="Document" r:id="rId3" imgW="5778287" imgH="4444836"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0"/>
                        <a:ext cx="7537450" cy="562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6675" name="TextBox 3"/>
          <p:cNvSpPr txBox="1">
            <a:spLocks noChangeArrowheads="1"/>
          </p:cNvSpPr>
          <p:nvPr/>
        </p:nvSpPr>
        <p:spPr bwMode="auto">
          <a:xfrm>
            <a:off x="838200" y="6019800"/>
            <a:ext cx="7524750" cy="325438"/>
          </a:xfrm>
          <a:prstGeom prst="rect">
            <a:avLst/>
          </a:prstGeom>
          <a:noFill/>
          <a:ln w="9525">
            <a:noFill/>
            <a:miter lim="800000"/>
            <a:headEnd/>
            <a:tailEnd/>
          </a:ln>
        </p:spPr>
        <p:txBody>
          <a:bodyPr>
            <a:spAutoFit/>
          </a:bodyPr>
          <a:lstStyle/>
          <a:p>
            <a:endParaRPr lang="en-US"/>
          </a:p>
        </p:txBody>
      </p:sp>
      <p:sp>
        <p:nvSpPr>
          <p:cNvPr id="156676" name="Rectangle 4"/>
          <p:cNvSpPr>
            <a:spLocks noChangeArrowheads="1"/>
          </p:cNvSpPr>
          <p:nvPr/>
        </p:nvSpPr>
        <p:spPr bwMode="auto">
          <a:xfrm>
            <a:off x="838200" y="6019800"/>
            <a:ext cx="7543800" cy="338138"/>
          </a:xfrm>
          <a:prstGeom prst="rect">
            <a:avLst/>
          </a:prstGeom>
          <a:noFill/>
          <a:ln w="9525">
            <a:noFill/>
            <a:miter lim="800000"/>
            <a:headEnd/>
            <a:tailEnd/>
          </a:ln>
        </p:spPr>
        <p:txBody>
          <a:bodyPr>
            <a:spAutoFit/>
          </a:bodyPr>
          <a:lstStyle/>
          <a:p>
            <a:pPr algn="ctr"/>
            <a:r>
              <a:rPr lang="en-US" sz="1600"/>
              <a:t>Table 11.2   Comparison of Disk Scheduling Algorithms </a:t>
            </a:r>
          </a:p>
        </p:txBody>
      </p:sp>
    </p:spTree>
  </p:cSld>
  <p:clrMapOvr>
    <a:masterClrMapping/>
  </p:clrMapOvr>
  <p:transition spd="med">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2084387" cy="1143948"/>
          </a:xfrm>
        </p:spPr>
        <p:txBody>
          <a:bodyPr/>
          <a:lstStyle/>
          <a:p>
            <a:pPr eaLnBrk="1" fontAlgn="auto" hangingPunct="1">
              <a:spcAft>
                <a:spcPts val="0"/>
              </a:spcAft>
              <a:defRPr/>
            </a:pPr>
            <a:r>
              <a:rPr lang="en-US" dirty="0">
                <a:ln>
                  <a:solidFill>
                    <a:schemeClr val="accent1">
                      <a:lumMod val="75000"/>
                    </a:schemeClr>
                  </a:solidFill>
                </a:ln>
                <a:solidFill>
                  <a:srgbClr val="660066"/>
                </a:solidFill>
              </a:rPr>
              <a:t>RAID</a:t>
            </a:r>
          </a:p>
        </p:txBody>
      </p:sp>
      <p:sp>
        <p:nvSpPr>
          <p:cNvPr id="176130" name="Content Placeholder 2"/>
          <p:cNvSpPr>
            <a:spLocks noGrp="1"/>
          </p:cNvSpPr>
          <p:nvPr>
            <p:ph idx="4294967295"/>
          </p:nvPr>
        </p:nvSpPr>
        <p:spPr>
          <a:xfrm>
            <a:off x="609600" y="2286000"/>
            <a:ext cx="4191000" cy="4038600"/>
          </a:xfrm>
        </p:spPr>
        <p:txBody>
          <a:bodyPr/>
          <a:lstStyle/>
          <a:p>
            <a:pPr eaLnBrk="1" hangingPunct="1"/>
            <a:r>
              <a:rPr lang="en-US" dirty="0"/>
              <a:t>Redundant Array of Independent Disks</a:t>
            </a:r>
          </a:p>
          <a:p>
            <a:pPr eaLnBrk="1" hangingPunct="1"/>
            <a:r>
              <a:rPr lang="en-US" dirty="0"/>
              <a:t>Objective: improve performance &amp; reliability of disk I/O</a:t>
            </a:r>
          </a:p>
          <a:p>
            <a:pPr eaLnBrk="1" hangingPunct="1"/>
            <a:r>
              <a:rPr lang="en-US" dirty="0"/>
              <a:t>Consists of seven levels, zero through six</a:t>
            </a:r>
          </a:p>
          <a:p>
            <a:pPr lvl="1" eaLnBrk="1" hangingPunct="1"/>
            <a:r>
              <a:rPr lang="en-US" dirty="0"/>
              <a:t>Levels 0 &amp; 1 don’t include</a:t>
            </a:r>
            <a:br>
              <a:rPr lang="en-US" dirty="0"/>
            </a:br>
            <a:r>
              <a:rPr lang="en-US" dirty="0"/>
              <a:t>parity checks</a:t>
            </a:r>
          </a:p>
          <a:p>
            <a:pPr lvl="1" eaLnBrk="1" hangingPunct="1"/>
            <a:r>
              <a:rPr lang="en-US" dirty="0"/>
              <a:t>Details for striping and </a:t>
            </a:r>
            <a:br>
              <a:rPr lang="en-US" dirty="0"/>
            </a:br>
            <a:r>
              <a:rPr lang="en-US" dirty="0"/>
              <a:t>parity differ from level </a:t>
            </a:r>
            <a:br>
              <a:rPr lang="en-US" dirty="0"/>
            </a:br>
            <a:r>
              <a:rPr lang="en-US" dirty="0"/>
              <a:t>to level</a:t>
            </a:r>
          </a:p>
          <a:p>
            <a:pPr eaLnBrk="1" hangingPunct="1"/>
            <a:endParaRPr lang="en-US" dirty="0"/>
          </a:p>
        </p:txBody>
      </p:sp>
      <p:graphicFrame>
        <p:nvGraphicFramePr>
          <p:cNvPr id="4" name="Diagram 3"/>
          <p:cNvGraphicFramePr/>
          <p:nvPr>
            <p:extLst>
              <p:ext uri="{D42A27DB-BD31-4B8C-83A1-F6EECF244321}">
                <p14:modId xmlns:p14="http://schemas.microsoft.com/office/powerpoint/2010/main" val="1616807552"/>
              </p:ext>
            </p:extLst>
          </p:nvPr>
        </p:nvGraphicFramePr>
        <p:xfrm>
          <a:off x="2743200" y="2057400"/>
          <a:ext cx="72390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eaLnBrk="1" fontAlgn="auto" hangingPunct="1">
              <a:spcAft>
                <a:spcPts val="0"/>
              </a:spcAft>
              <a:defRPr/>
            </a:pPr>
            <a:r>
              <a:rPr lang="en-NZ"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Categories of I/O Devices</a:t>
            </a:r>
          </a:p>
        </p:txBody>
      </p:sp>
      <p:sp>
        <p:nvSpPr>
          <p:cNvPr id="33794" name="Content Placeholder 4"/>
          <p:cNvSpPr>
            <a:spLocks noGrp="1"/>
          </p:cNvSpPr>
          <p:nvPr>
            <p:ph sz="half" idx="14"/>
          </p:nvPr>
        </p:nvSpPr>
        <p:spPr>
          <a:xfrm>
            <a:off x="685800" y="2286000"/>
            <a:ext cx="6096000" cy="1828800"/>
          </a:xfrm>
        </p:spPr>
        <p:txBody>
          <a:bodyPr/>
          <a:lstStyle/>
          <a:p>
            <a:pPr eaLnBrk="1" hangingPunct="1">
              <a:buFont typeface="Wingdings" pitchFamily="2" charset="2"/>
              <a:buNone/>
            </a:pPr>
            <a:r>
              <a:rPr lang="en-US" sz="2000"/>
              <a:t>    External devices that engage in I/O with computer systems can be grouped into three categories:</a:t>
            </a:r>
          </a:p>
        </p:txBody>
      </p:sp>
      <p:graphicFrame>
        <p:nvGraphicFramePr>
          <p:cNvPr id="9" name="Content Placeholder 8"/>
          <p:cNvGraphicFramePr>
            <a:graphicFrameLocks noGrp="1"/>
          </p:cNvGraphicFramePr>
          <p:nvPr>
            <p:ph sz="half" idx="15"/>
          </p:nvPr>
        </p:nvGraphicFramePr>
        <p:xfrm>
          <a:off x="685800" y="3048000"/>
          <a:ext cx="62484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796" name="Picture 5"/>
          <p:cNvPicPr>
            <a:picLocks noChangeAspect="1"/>
          </p:cNvPicPr>
          <p:nvPr/>
        </p:nvPicPr>
        <p:blipFill>
          <a:blip r:embed="rId8"/>
          <a:srcRect/>
          <a:stretch>
            <a:fillRect/>
          </a:stretch>
        </p:blipFill>
        <p:spPr bwMode="auto">
          <a:xfrm>
            <a:off x="7010400" y="2286000"/>
            <a:ext cx="1447800" cy="14859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19200"/>
            <a:ext cx="8001000" cy="685800"/>
          </a:xfrm>
        </p:spPr>
        <p:txBody>
          <a:bodyPr/>
          <a:lstStyle/>
          <a:p>
            <a:pPr eaLnBrk="1" fontAlgn="auto" hangingPunct="1">
              <a:spcAft>
                <a:spcPts val="0"/>
              </a:spcAft>
              <a:defRPr/>
            </a:pPr>
            <a:r>
              <a:rPr lang="en-US" b="1" dirty="0">
                <a:solidFill>
                  <a:schemeClr val="accent1">
                    <a:lumMod val="75000"/>
                  </a:schemeClr>
                </a:solidFill>
              </a:rPr>
              <a:t>Table 11.4  RAID Levels</a:t>
            </a:r>
            <a:br>
              <a:rPr lang="en-US" dirty="0"/>
            </a:br>
            <a:endParaRPr lang="en-US" dirty="0"/>
          </a:p>
        </p:txBody>
      </p:sp>
      <p:graphicFrame>
        <p:nvGraphicFramePr>
          <p:cNvPr id="160770" name="Object 2"/>
          <p:cNvGraphicFramePr>
            <a:graphicFrameLocks noChangeAspect="1"/>
          </p:cNvGraphicFramePr>
          <p:nvPr/>
        </p:nvGraphicFramePr>
        <p:xfrm>
          <a:off x="838200" y="1447800"/>
          <a:ext cx="7531100" cy="4983163"/>
        </p:xfrm>
        <a:graphic>
          <a:graphicData uri="http://schemas.openxmlformats.org/presentationml/2006/ole">
            <mc:AlternateContent xmlns:mc="http://schemas.openxmlformats.org/markup-compatibility/2006">
              <mc:Choice xmlns:v="urn:schemas-microsoft-com:vml" Requires="v">
                <p:oleObj name="Document" r:id="rId3" imgW="8368992" imgH="5536996" progId="">
                  <p:embed/>
                </p:oleObj>
              </mc:Choice>
              <mc:Fallback>
                <p:oleObj name="Document" r:id="rId3" imgW="8368992" imgH="553699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7531100" cy="498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667000" cy="109855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RAID Level 0</a:t>
            </a:r>
          </a:p>
        </p:txBody>
      </p:sp>
      <p:pic>
        <p:nvPicPr>
          <p:cNvPr id="180226" name="Content Placeholder 3" descr="Fig11_08a.gif"/>
          <p:cNvPicPr>
            <a:picLocks noGrp="1" noChangeAspect="1"/>
          </p:cNvPicPr>
          <p:nvPr>
            <p:ph idx="1"/>
          </p:nvPr>
        </p:nvPicPr>
        <p:blipFill>
          <a:blip r:embed="rId3"/>
          <a:srcRect t="-107307" b="-107307"/>
          <a:stretch>
            <a:fillRect/>
          </a:stretch>
        </p:blipFill>
        <p:spPr>
          <a:xfrm>
            <a:off x="1066800" y="-457200"/>
            <a:ext cx="7086600" cy="10529888"/>
          </a:xfrm>
        </p:spPr>
      </p:pic>
      <p:sp>
        <p:nvSpPr>
          <p:cNvPr id="5" name="Content Placeholder 2"/>
          <p:cNvSpPr txBox="1">
            <a:spLocks/>
          </p:cNvSpPr>
          <p:nvPr/>
        </p:nvSpPr>
        <p:spPr bwMode="auto">
          <a:xfrm>
            <a:off x="3276600" y="685800"/>
            <a:ext cx="5410200" cy="2209800"/>
          </a:xfrm>
          <a:prstGeom prst="rect">
            <a:avLst/>
          </a:prstGeom>
          <a:noFill/>
          <a:ln w="9525">
            <a:noFill/>
            <a:miter lim="800000"/>
            <a:headEnd/>
            <a:tailEnd/>
          </a:ln>
        </p:spPr>
        <p:txBody>
          <a:bodyPr/>
          <a:lstStyle/>
          <a:p>
            <a:pPr marL="282575" indent="-282575">
              <a:spcBef>
                <a:spcPts val="0"/>
              </a:spcBef>
              <a:buClr>
                <a:schemeClr val="accent1"/>
              </a:buClr>
              <a:buSzPct val="75000"/>
              <a:buFont typeface="Wingdings" pitchFamily="2" charset="2"/>
              <a:buChar char="n"/>
              <a:defRPr/>
            </a:pPr>
            <a:r>
              <a:rPr lang="en-NZ" sz="2000" dirty="0">
                <a:solidFill>
                  <a:schemeClr val="tx1">
                    <a:lumMod val="85000"/>
                    <a:lumOff val="15000"/>
                  </a:schemeClr>
                </a:solidFill>
                <a:latin typeface="+mn-lt"/>
                <a:cs typeface="+mn-cs"/>
              </a:rPr>
              <a:t>Not a true RAID: no redundancy</a:t>
            </a:r>
          </a:p>
          <a:p>
            <a:pPr marL="282575" indent="-282575">
              <a:spcBef>
                <a:spcPts val="0"/>
              </a:spcBef>
              <a:buClr>
                <a:schemeClr val="accent1"/>
              </a:buClr>
              <a:buSzPct val="75000"/>
              <a:buFont typeface="Wingdings" pitchFamily="2" charset="2"/>
              <a:buChar char="n"/>
              <a:defRPr/>
            </a:pPr>
            <a:r>
              <a:rPr lang="en-NZ" sz="2000" dirty="0">
                <a:solidFill>
                  <a:schemeClr val="tx1">
                    <a:lumMod val="85000"/>
                    <a:lumOff val="15000"/>
                  </a:schemeClr>
                </a:solidFill>
                <a:latin typeface="+mn-lt"/>
                <a:cs typeface="+mn-cs"/>
              </a:rPr>
              <a:t>Data are distributed across all of the disks</a:t>
            </a:r>
          </a:p>
          <a:p>
            <a:pPr marL="282575" indent="-282575">
              <a:spcBef>
                <a:spcPts val="0"/>
              </a:spcBef>
              <a:buClr>
                <a:schemeClr val="accent1"/>
              </a:buClr>
              <a:buSzPct val="75000"/>
              <a:buFont typeface="Wingdings" pitchFamily="2" charset="2"/>
              <a:buChar char="n"/>
              <a:defRPr/>
            </a:pPr>
            <a:r>
              <a:rPr lang="en-NZ" sz="2000" dirty="0">
                <a:solidFill>
                  <a:schemeClr val="tx1">
                    <a:lumMod val="85000"/>
                    <a:lumOff val="15000"/>
                  </a:schemeClr>
                </a:solidFill>
                <a:latin typeface="+mn-lt"/>
                <a:cs typeface="+mn-cs"/>
              </a:rPr>
              <a:t>Two unrelated I/O requests can be done in parallel if they are on different disks, or</a:t>
            </a:r>
          </a:p>
          <a:p>
            <a:pPr marL="282575" indent="-282575">
              <a:spcBef>
                <a:spcPts val="0"/>
              </a:spcBef>
              <a:buClr>
                <a:schemeClr val="accent1"/>
              </a:buClr>
              <a:buSzPct val="75000"/>
              <a:buFont typeface="Wingdings" pitchFamily="2" charset="2"/>
              <a:buChar char="n"/>
              <a:defRPr/>
            </a:pPr>
            <a:r>
              <a:rPr lang="en-NZ" sz="2000" dirty="0">
                <a:solidFill>
                  <a:schemeClr val="tx1">
                    <a:lumMod val="85000"/>
                    <a:lumOff val="15000"/>
                  </a:schemeClr>
                </a:solidFill>
                <a:latin typeface="+mn-lt"/>
                <a:cs typeface="+mn-cs"/>
              </a:rPr>
              <a:t>Here, strips 0-3, 4-7, etc. represent a </a:t>
            </a:r>
            <a:r>
              <a:rPr lang="en-NZ" sz="2000" i="1" dirty="0">
                <a:solidFill>
                  <a:schemeClr val="tx1">
                    <a:lumMod val="85000"/>
                    <a:lumOff val="15000"/>
                  </a:schemeClr>
                </a:solidFill>
                <a:latin typeface="+mn-lt"/>
                <a:cs typeface="+mn-cs"/>
              </a:rPr>
              <a:t>stripe</a:t>
            </a:r>
            <a:r>
              <a:rPr lang="en-NZ" sz="2000" dirty="0">
                <a:solidFill>
                  <a:schemeClr val="tx1">
                    <a:lumMod val="85000"/>
                    <a:lumOff val="15000"/>
                  </a:schemeClr>
                </a:solidFill>
                <a:latin typeface="+mn-lt"/>
                <a:cs typeface="+mn-cs"/>
              </a:rPr>
              <a:t>: consecutive bytes in a file and all can be read in parallel in a single related operation.</a:t>
            </a:r>
          </a:p>
          <a:p>
            <a:pPr marL="342900" indent="-342900" eaLnBrk="0" hangingPunct="0">
              <a:spcBef>
                <a:spcPts val="1200"/>
              </a:spcBef>
              <a:defRPr/>
            </a:pPr>
            <a:endParaRPr lang="en-NZ" sz="1600" dirty="0">
              <a:latin typeface="+mn-lt"/>
              <a:cs typeface="+mn-cs"/>
            </a:endParaRPr>
          </a:p>
        </p:txBody>
      </p:sp>
    </p:spTree>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371600"/>
            <a:ext cx="3379787" cy="137160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RAID Level 1</a:t>
            </a:r>
          </a:p>
        </p:txBody>
      </p:sp>
      <p:sp>
        <p:nvSpPr>
          <p:cNvPr id="182274" name="Content Placeholder 5"/>
          <p:cNvSpPr>
            <a:spLocks noGrp="1"/>
          </p:cNvSpPr>
          <p:nvPr>
            <p:ph idx="1"/>
          </p:nvPr>
        </p:nvSpPr>
        <p:spPr>
          <a:xfrm>
            <a:off x="3733800" y="914400"/>
            <a:ext cx="4876800" cy="2895600"/>
          </a:xfrm>
        </p:spPr>
        <p:txBody>
          <a:bodyPr>
            <a:normAutofit lnSpcReduction="10000"/>
          </a:bodyPr>
          <a:lstStyle/>
          <a:p>
            <a:pPr eaLnBrk="1" hangingPunct="1">
              <a:spcBef>
                <a:spcPts val="1200"/>
              </a:spcBef>
            </a:pPr>
            <a:r>
              <a:rPr lang="en-NZ" sz="2000" dirty="0"/>
              <a:t>Redundancy is achieved by the simple expedient of duplicating all the data</a:t>
            </a:r>
          </a:p>
          <a:p>
            <a:pPr eaLnBrk="1" hangingPunct="1">
              <a:spcBef>
                <a:spcPts val="1200"/>
              </a:spcBef>
            </a:pPr>
            <a:r>
              <a:rPr lang="en-NZ" sz="2000" dirty="0"/>
              <a:t>There is no “write penalty” (time required to compute and update parity bits).</a:t>
            </a:r>
          </a:p>
          <a:p>
            <a:pPr eaLnBrk="1" hangingPunct="1">
              <a:spcBef>
                <a:spcPts val="1200"/>
              </a:spcBef>
            </a:pPr>
            <a:r>
              <a:rPr lang="en-NZ" sz="2000" dirty="0"/>
              <a:t>When a drive fails the data may still be accessed from the second drive</a:t>
            </a:r>
          </a:p>
          <a:p>
            <a:pPr eaLnBrk="1" hangingPunct="1">
              <a:spcBef>
                <a:spcPts val="1200"/>
              </a:spcBef>
            </a:pPr>
            <a:r>
              <a:rPr lang="en-NZ" sz="2000" dirty="0"/>
              <a:t>Principal disadvantage is the cost</a:t>
            </a:r>
          </a:p>
        </p:txBody>
      </p:sp>
      <p:pic>
        <p:nvPicPr>
          <p:cNvPr id="182275" name="Content Placeholder 3" descr="Fig11_08b.gif"/>
          <p:cNvPicPr>
            <a:picLocks noChangeAspect="1"/>
          </p:cNvPicPr>
          <p:nvPr/>
        </p:nvPicPr>
        <p:blipFill>
          <a:blip r:embed="rId3"/>
          <a:srcRect/>
          <a:stretch>
            <a:fillRect/>
          </a:stretch>
        </p:blipFill>
        <p:spPr bwMode="auto">
          <a:xfrm>
            <a:off x="438150" y="3962400"/>
            <a:ext cx="8248650" cy="2362200"/>
          </a:xfrm>
          <a:prstGeom prst="rect">
            <a:avLst/>
          </a:prstGeom>
          <a:noFill/>
          <a:ln w="9525">
            <a:noFill/>
            <a:miter lim="800000"/>
            <a:headEnd/>
            <a:tailEnd/>
          </a:ln>
        </p:spPr>
      </p:pic>
    </p:spTree>
  </p:cSld>
  <p:clrMapOvr>
    <a:masterClrMapping/>
  </p:clrMapOvr>
  <p:transition spd="med">
    <p:strip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371600"/>
            <a:ext cx="3455987" cy="137160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RAID Level 2</a:t>
            </a:r>
            <a:endParaRPr lang="en-US" dirty="0">
              <a:solidFill>
                <a:srgbClr val="660066"/>
              </a:solidFill>
            </a:endParaRPr>
          </a:p>
        </p:txBody>
      </p:sp>
      <p:sp>
        <p:nvSpPr>
          <p:cNvPr id="184322" name="Content Placeholder 4"/>
          <p:cNvSpPr>
            <a:spLocks noGrp="1"/>
          </p:cNvSpPr>
          <p:nvPr>
            <p:ph idx="1"/>
          </p:nvPr>
        </p:nvSpPr>
        <p:spPr>
          <a:xfrm>
            <a:off x="2971800" y="914400"/>
            <a:ext cx="5513388" cy="2851150"/>
          </a:xfrm>
        </p:spPr>
        <p:txBody>
          <a:bodyPr/>
          <a:lstStyle/>
          <a:p>
            <a:pPr eaLnBrk="1" hangingPunct="1">
              <a:spcBef>
                <a:spcPts val="0"/>
              </a:spcBef>
            </a:pPr>
            <a:r>
              <a:rPr lang="en-NZ" sz="2000" dirty="0"/>
              <a:t>Uses a parallel access technique: all disks involved in each operation</a:t>
            </a:r>
          </a:p>
          <a:p>
            <a:pPr eaLnBrk="1" hangingPunct="1">
              <a:spcBef>
                <a:spcPts val="0"/>
              </a:spcBef>
            </a:pPr>
            <a:r>
              <a:rPr lang="en-NZ" sz="2000" dirty="0"/>
              <a:t>Data striping is used, usually small strips</a:t>
            </a:r>
          </a:p>
          <a:p>
            <a:pPr eaLnBrk="1" hangingPunct="1">
              <a:spcBef>
                <a:spcPts val="0"/>
              </a:spcBef>
            </a:pPr>
            <a:r>
              <a:rPr lang="en-NZ" sz="2000" dirty="0"/>
              <a:t>Typically a Hamming code is used; can detect/correct single bit errors, detect double bit errors.</a:t>
            </a:r>
          </a:p>
          <a:p>
            <a:pPr eaLnBrk="1" hangingPunct="1">
              <a:spcBef>
                <a:spcPts val="0"/>
              </a:spcBef>
            </a:pPr>
            <a:r>
              <a:rPr lang="en-NZ" sz="2000" dirty="0"/>
              <a:t>Effective choice in an environment in which many disk errors occur but otherwise overkill: too many extra disks are required.</a:t>
            </a:r>
          </a:p>
        </p:txBody>
      </p:sp>
      <p:pic>
        <p:nvPicPr>
          <p:cNvPr id="184323" name="Content Placeholder 3" descr="Fig11_08c.gif"/>
          <p:cNvPicPr>
            <a:picLocks noChangeAspect="1"/>
          </p:cNvPicPr>
          <p:nvPr/>
        </p:nvPicPr>
        <p:blipFill>
          <a:blip r:embed="rId3"/>
          <a:srcRect/>
          <a:stretch>
            <a:fillRect/>
          </a:stretch>
        </p:blipFill>
        <p:spPr bwMode="auto">
          <a:xfrm>
            <a:off x="457200" y="3886200"/>
            <a:ext cx="8248650" cy="2438400"/>
          </a:xfrm>
          <a:prstGeom prst="rect">
            <a:avLst/>
          </a:prstGeom>
          <a:noFill/>
          <a:ln w="9525">
            <a:noFill/>
            <a:miter lim="800000"/>
            <a:headEnd/>
            <a:tailEnd/>
          </a:ln>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3455988" cy="109855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RAID Level 3</a:t>
            </a:r>
          </a:p>
        </p:txBody>
      </p:sp>
      <p:sp>
        <p:nvSpPr>
          <p:cNvPr id="186370" name="Content Placeholder 4"/>
          <p:cNvSpPr>
            <a:spLocks noGrp="1"/>
          </p:cNvSpPr>
          <p:nvPr>
            <p:ph idx="1"/>
          </p:nvPr>
        </p:nvSpPr>
        <p:spPr>
          <a:xfrm>
            <a:off x="3048000" y="654050"/>
            <a:ext cx="5437188" cy="2089150"/>
          </a:xfrm>
        </p:spPr>
        <p:txBody>
          <a:bodyPr>
            <a:normAutofit fontScale="85000" lnSpcReduction="10000"/>
          </a:bodyPr>
          <a:lstStyle/>
          <a:p>
            <a:pPr eaLnBrk="1" hangingPunct="1">
              <a:spcBef>
                <a:spcPts val="600"/>
              </a:spcBef>
            </a:pPr>
            <a:r>
              <a:rPr lang="en-NZ" sz="2000" dirty="0"/>
              <a:t>Requires only a single redundant disk, which serves as a parity disk. If a single disk fails its contents can be reconstructed from the parity disk.</a:t>
            </a:r>
          </a:p>
          <a:p>
            <a:pPr eaLnBrk="1" hangingPunct="1">
              <a:spcBef>
                <a:spcPts val="600"/>
              </a:spcBef>
            </a:pPr>
            <a:r>
              <a:rPr lang="en-NZ" sz="2000" dirty="0"/>
              <a:t>Employs parallel access, with data distributed in small strips</a:t>
            </a:r>
          </a:p>
          <a:p>
            <a:pPr eaLnBrk="1" hangingPunct="1">
              <a:spcBef>
                <a:spcPts val="600"/>
              </a:spcBef>
            </a:pPr>
            <a:r>
              <a:rPr lang="en-NZ" sz="2000" dirty="0"/>
              <a:t>Can achieve very high data transfer rates due to small strip size.</a:t>
            </a:r>
          </a:p>
        </p:txBody>
      </p:sp>
      <p:pic>
        <p:nvPicPr>
          <p:cNvPr id="186371" name="Content Placeholder 3" descr="Fig11_08d.gif"/>
          <p:cNvPicPr>
            <a:picLocks noChangeAspect="1"/>
          </p:cNvPicPr>
          <p:nvPr/>
        </p:nvPicPr>
        <p:blipFill>
          <a:blip r:embed="rId3"/>
          <a:srcRect/>
          <a:stretch>
            <a:fillRect/>
          </a:stretch>
        </p:blipFill>
        <p:spPr bwMode="auto">
          <a:xfrm>
            <a:off x="457200" y="3048000"/>
            <a:ext cx="8229600" cy="3305175"/>
          </a:xfrm>
          <a:prstGeom prst="rect">
            <a:avLst/>
          </a:prstGeom>
          <a:noFill/>
          <a:ln w="9525">
            <a:noFill/>
            <a:miter lim="800000"/>
            <a:headEnd/>
            <a:tailEnd/>
          </a:ln>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371600"/>
            <a:ext cx="3455987" cy="137160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RAID Level 4</a:t>
            </a:r>
          </a:p>
        </p:txBody>
      </p:sp>
      <p:sp>
        <p:nvSpPr>
          <p:cNvPr id="188418" name="Content Placeholder 4"/>
          <p:cNvSpPr>
            <a:spLocks noGrp="1"/>
          </p:cNvSpPr>
          <p:nvPr>
            <p:ph idx="1"/>
          </p:nvPr>
        </p:nvSpPr>
        <p:spPr>
          <a:xfrm>
            <a:off x="3581400" y="654050"/>
            <a:ext cx="5105400" cy="2546350"/>
          </a:xfrm>
        </p:spPr>
        <p:txBody>
          <a:bodyPr>
            <a:normAutofit lnSpcReduction="10000"/>
          </a:bodyPr>
          <a:lstStyle/>
          <a:p>
            <a:pPr eaLnBrk="1" hangingPunct="1">
              <a:spcBef>
                <a:spcPts val="1000"/>
              </a:spcBef>
            </a:pPr>
            <a:r>
              <a:rPr lang="en-NZ" sz="2000"/>
              <a:t>Makes use of an independent access technique</a:t>
            </a:r>
          </a:p>
          <a:p>
            <a:pPr eaLnBrk="1" hangingPunct="1">
              <a:spcBef>
                <a:spcPts val="1000"/>
              </a:spcBef>
            </a:pPr>
            <a:r>
              <a:rPr lang="en-NZ" sz="2000"/>
              <a:t>A bit-by-bit parity strip is calculated across corresponding strips on each data disk, and the parity bits are stored in the corresponding strip on the parity disk</a:t>
            </a:r>
          </a:p>
          <a:p>
            <a:pPr eaLnBrk="1" hangingPunct="1">
              <a:spcBef>
                <a:spcPts val="1000"/>
              </a:spcBef>
            </a:pPr>
            <a:r>
              <a:rPr lang="en-NZ" sz="2000"/>
              <a:t>Involves a write penalty when an I/O write request of small size is performed</a:t>
            </a:r>
          </a:p>
        </p:txBody>
      </p:sp>
      <p:pic>
        <p:nvPicPr>
          <p:cNvPr id="188419" name="Content Placeholder 3" descr="Fig11_08e.gif"/>
          <p:cNvPicPr>
            <a:picLocks noChangeAspect="1"/>
          </p:cNvPicPr>
          <p:nvPr/>
        </p:nvPicPr>
        <p:blipFill>
          <a:blip r:embed="rId3"/>
          <a:srcRect/>
          <a:stretch>
            <a:fillRect/>
          </a:stretch>
        </p:blipFill>
        <p:spPr bwMode="auto">
          <a:xfrm>
            <a:off x="533400" y="3505200"/>
            <a:ext cx="8089900" cy="2901950"/>
          </a:xfrm>
          <a:prstGeom prst="rect">
            <a:avLst/>
          </a:prstGeom>
          <a:noFill/>
          <a:ln w="9525">
            <a:noFill/>
            <a:miter lim="800000"/>
            <a:headEnd/>
            <a:tailEnd/>
          </a:ln>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3455988" cy="152400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RAID Level 5</a:t>
            </a:r>
          </a:p>
        </p:txBody>
      </p:sp>
      <p:sp>
        <p:nvSpPr>
          <p:cNvPr id="190466" name="Content Placeholder 4"/>
          <p:cNvSpPr>
            <a:spLocks noGrp="1"/>
          </p:cNvSpPr>
          <p:nvPr>
            <p:ph idx="1"/>
          </p:nvPr>
        </p:nvSpPr>
        <p:spPr>
          <a:xfrm>
            <a:off x="3886200" y="654050"/>
            <a:ext cx="4800600" cy="2165350"/>
          </a:xfrm>
        </p:spPr>
        <p:txBody>
          <a:bodyPr>
            <a:normAutofit lnSpcReduction="10000"/>
          </a:bodyPr>
          <a:lstStyle/>
          <a:p>
            <a:pPr eaLnBrk="1" hangingPunct="1">
              <a:spcBef>
                <a:spcPts val="1000"/>
              </a:spcBef>
            </a:pPr>
            <a:r>
              <a:rPr lang="en-NZ" sz="2000"/>
              <a:t>Similar to RAID-4 but distributes the parity bits across all disks</a:t>
            </a:r>
          </a:p>
          <a:p>
            <a:pPr eaLnBrk="1" hangingPunct="1">
              <a:spcBef>
                <a:spcPts val="1000"/>
              </a:spcBef>
            </a:pPr>
            <a:r>
              <a:rPr lang="en-NZ" sz="2000"/>
              <a:t>Typical allocation is a round-robin scheme</a:t>
            </a:r>
          </a:p>
          <a:p>
            <a:pPr eaLnBrk="1" hangingPunct="1">
              <a:spcBef>
                <a:spcPts val="1000"/>
              </a:spcBef>
            </a:pPr>
            <a:r>
              <a:rPr lang="en-NZ" sz="2000"/>
              <a:t>Has the characteristic that the loss of any one disk does not result in data loss</a:t>
            </a:r>
          </a:p>
        </p:txBody>
      </p:sp>
      <p:pic>
        <p:nvPicPr>
          <p:cNvPr id="190467" name="Content Placeholder 3" descr="Fig11_08f.gif"/>
          <p:cNvPicPr>
            <a:picLocks noChangeAspect="1"/>
          </p:cNvPicPr>
          <p:nvPr/>
        </p:nvPicPr>
        <p:blipFill>
          <a:blip r:embed="rId3"/>
          <a:srcRect/>
          <a:stretch>
            <a:fillRect/>
          </a:stretch>
        </p:blipFill>
        <p:spPr bwMode="auto">
          <a:xfrm>
            <a:off x="544513" y="3124200"/>
            <a:ext cx="8066087" cy="3276600"/>
          </a:xfrm>
          <a:prstGeom prst="rect">
            <a:avLst/>
          </a:prstGeom>
          <a:noFill/>
          <a:ln w="9525">
            <a:noFill/>
            <a:miter lim="800000"/>
            <a:headEnd/>
            <a:tailEnd/>
          </a:ln>
        </p:spPr>
      </p:pic>
    </p:spTree>
  </p:cSld>
  <p:clrMapOvr>
    <a:masterClrMapping/>
  </p:clrMapOvr>
  <p:transition>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3532188" cy="152400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RAID Level 6</a:t>
            </a:r>
          </a:p>
        </p:txBody>
      </p:sp>
      <p:sp>
        <p:nvSpPr>
          <p:cNvPr id="192514" name="Content Placeholder 4"/>
          <p:cNvSpPr>
            <a:spLocks noGrp="1"/>
          </p:cNvSpPr>
          <p:nvPr>
            <p:ph idx="1"/>
          </p:nvPr>
        </p:nvSpPr>
        <p:spPr>
          <a:xfrm>
            <a:off x="3810000" y="654050"/>
            <a:ext cx="4876800" cy="2470150"/>
          </a:xfrm>
        </p:spPr>
        <p:txBody>
          <a:bodyPr>
            <a:normAutofit lnSpcReduction="10000"/>
          </a:bodyPr>
          <a:lstStyle/>
          <a:p>
            <a:pPr eaLnBrk="1" hangingPunct="1">
              <a:spcBef>
                <a:spcPts val="1000"/>
              </a:spcBef>
            </a:pPr>
            <a:r>
              <a:rPr lang="en-NZ" sz="2000"/>
              <a:t>Two different parity calculations are carried out and stored in separate blocks on different disks</a:t>
            </a:r>
          </a:p>
          <a:p>
            <a:pPr eaLnBrk="1" hangingPunct="1">
              <a:spcBef>
                <a:spcPts val="1000"/>
              </a:spcBef>
            </a:pPr>
            <a:r>
              <a:rPr lang="en-NZ" sz="2000"/>
              <a:t>Provides extremely high data availability</a:t>
            </a:r>
          </a:p>
          <a:p>
            <a:pPr eaLnBrk="1" hangingPunct="1">
              <a:spcBef>
                <a:spcPts val="1000"/>
              </a:spcBef>
            </a:pPr>
            <a:r>
              <a:rPr lang="en-NZ" sz="2000"/>
              <a:t>Incurs a substantial write penalty because each write affects two parity blocks</a:t>
            </a:r>
          </a:p>
        </p:txBody>
      </p:sp>
      <p:pic>
        <p:nvPicPr>
          <p:cNvPr id="192515" name="Content Placeholder 3" descr="Fig11_08g.gif"/>
          <p:cNvPicPr>
            <a:picLocks noChangeAspect="1"/>
          </p:cNvPicPr>
          <p:nvPr/>
        </p:nvPicPr>
        <p:blipFill>
          <a:blip r:embed="rId3"/>
          <a:srcRect/>
          <a:stretch>
            <a:fillRect/>
          </a:stretch>
        </p:blipFill>
        <p:spPr bwMode="auto">
          <a:xfrm>
            <a:off x="457200" y="3429000"/>
            <a:ext cx="8224838" cy="2971800"/>
          </a:xfrm>
          <a:prstGeom prst="rect">
            <a:avLst/>
          </a:prstGeom>
          <a:noFill/>
          <a:ln w="9525">
            <a:noFill/>
            <a:miter lim="800000"/>
            <a:headEnd/>
            <a:tailEnd/>
          </a:ln>
        </p:spPr>
      </p:pic>
    </p:spTree>
  </p:cSld>
  <p:clrMapOvr>
    <a:masterClrMapping/>
  </p:clrMapOvr>
  <p:transition spd="med">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l" eaLnBrk="1" fontAlgn="auto" hangingPunct="1">
              <a:spcAft>
                <a:spcPts val="0"/>
              </a:spcAft>
              <a:defRPr/>
            </a:pP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Disk Cache</a:t>
            </a:r>
          </a:p>
        </p:txBody>
      </p:sp>
      <p:sp>
        <p:nvSpPr>
          <p:cNvPr id="194562" name="Content Placeholder 2"/>
          <p:cNvSpPr>
            <a:spLocks noGrp="1"/>
          </p:cNvSpPr>
          <p:nvPr>
            <p:ph idx="4294967295"/>
          </p:nvPr>
        </p:nvSpPr>
        <p:spPr>
          <a:xfrm>
            <a:off x="457200" y="1981200"/>
            <a:ext cx="8001000" cy="4191000"/>
          </a:xfrm>
        </p:spPr>
        <p:txBody>
          <a:bodyPr/>
          <a:lstStyle/>
          <a:p>
            <a:pPr eaLnBrk="1" hangingPunct="1"/>
            <a:r>
              <a:rPr lang="en-US" sz="1800" i="1"/>
              <a:t>Cache memory </a:t>
            </a:r>
            <a:r>
              <a:rPr lang="en-US" sz="1800"/>
              <a:t> is used to apply to a memory that is smaller and faster than main memory and that is interposed between main memory and the processor</a:t>
            </a:r>
          </a:p>
          <a:p>
            <a:pPr eaLnBrk="1" hangingPunct="1"/>
            <a:r>
              <a:rPr lang="en-US" sz="1800"/>
              <a:t>Reduces average memory access time by exploiting the principle of locality</a:t>
            </a:r>
          </a:p>
          <a:p>
            <a:pPr eaLnBrk="1" hangingPunct="1"/>
            <a:r>
              <a:rPr lang="en-US" sz="1800" i="1"/>
              <a:t>Disk cache </a:t>
            </a:r>
            <a:r>
              <a:rPr lang="en-US" sz="1800"/>
              <a:t>is a buffer in main memory for disk sectors</a:t>
            </a:r>
          </a:p>
          <a:p>
            <a:pPr eaLnBrk="1" hangingPunct="1"/>
            <a:r>
              <a:rPr lang="en-US" sz="1800"/>
              <a:t>Contains a copy of some of the sectors on the disk</a:t>
            </a:r>
            <a:endParaRPr lang="en-NZ" sz="1800" i="1"/>
          </a:p>
        </p:txBody>
      </p:sp>
      <p:graphicFrame>
        <p:nvGraphicFramePr>
          <p:cNvPr id="4" name="Diagram 3"/>
          <p:cNvGraphicFramePr/>
          <p:nvPr/>
        </p:nvGraphicFramePr>
        <p:xfrm>
          <a:off x="914400" y="4419600"/>
          <a:ext cx="7467600" cy="208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l" eaLnBrk="1" fontAlgn="auto" hangingPunct="1">
              <a:spcAft>
                <a:spcPts val="0"/>
              </a:spcAft>
              <a:defRPr/>
            </a:pP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Least Recently Used </a:t>
            </a:r>
            <a:b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b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(LRU)</a:t>
            </a:r>
          </a:p>
        </p:txBody>
      </p:sp>
      <p:sp>
        <p:nvSpPr>
          <p:cNvPr id="3" name="Content Placeholder 2"/>
          <p:cNvSpPr>
            <a:spLocks noGrp="1"/>
          </p:cNvSpPr>
          <p:nvPr>
            <p:ph idx="4294967295"/>
          </p:nvPr>
        </p:nvSpPr>
        <p:spPr>
          <a:xfrm>
            <a:off x="685800" y="2286000"/>
            <a:ext cx="7772400" cy="3962400"/>
          </a:xfrm>
        </p:spPr>
        <p:txBody>
          <a:bodyPr/>
          <a:lstStyle/>
          <a:p>
            <a:pPr eaLnBrk="1" hangingPunct="1"/>
            <a:r>
              <a:rPr lang="en-US"/>
              <a:t>Most commonly used algorithm that deals with the design issue of replacement strategy</a:t>
            </a:r>
          </a:p>
          <a:p>
            <a:pPr eaLnBrk="1" hangingPunct="1"/>
            <a:r>
              <a:rPr lang="en-US"/>
              <a:t>The block that has been in the cache the longest with no reference to it is replaced</a:t>
            </a:r>
          </a:p>
          <a:p>
            <a:pPr eaLnBrk="1" hangingPunct="1"/>
            <a:r>
              <a:rPr lang="en-US"/>
              <a:t>A stack of pointers reference the cache</a:t>
            </a:r>
          </a:p>
          <a:p>
            <a:pPr lvl="1" eaLnBrk="1" hangingPunct="1"/>
            <a:r>
              <a:rPr lang="en-US"/>
              <a:t>most recently referenced block is on the top of the stack</a:t>
            </a:r>
          </a:p>
          <a:p>
            <a:pPr lvl="1" eaLnBrk="1" hangingPunct="1"/>
            <a:r>
              <a:rPr lang="en-US"/>
              <a:t>when a block is referenced or brought into the cache, it is placed on the top of the stack</a:t>
            </a:r>
          </a:p>
          <a:p>
            <a:pPr eaLnBrk="1" hangingPunct="1"/>
            <a:endParaRPr lang="en-US"/>
          </a:p>
        </p:txBody>
      </p:sp>
      <p:pic>
        <p:nvPicPr>
          <p:cNvPr id="196611" name="Picture 3"/>
          <p:cNvPicPr>
            <a:picLocks noChangeAspect="1"/>
          </p:cNvPicPr>
          <p:nvPr/>
        </p:nvPicPr>
        <p:blipFill>
          <a:blip r:embed="rId3"/>
          <a:srcRect/>
          <a:stretch>
            <a:fillRect/>
          </a:stretch>
        </p:blipFill>
        <p:spPr bwMode="auto">
          <a:xfrm>
            <a:off x="0" y="5257800"/>
            <a:ext cx="1803400" cy="175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1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
                                        <p:tgtEl>
                                          <p:spTgt spid="3">
                                            <p:txEl>
                                              <p:pRg st="3" end="3"/>
                                            </p:txEl>
                                          </p:spTgt>
                                        </p:tgtEl>
                                      </p:cBhvr>
                                    </p:animEffect>
                                    <p:anim calcmode="lin" valueType="num">
                                      <p:cBhvr>
                                        <p:cTn id="8"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14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
                                        <p:tgtEl>
                                          <p:spTgt spid="3">
                                            <p:txEl>
                                              <p:pRg st="4" end="4"/>
                                            </p:txEl>
                                          </p:spTgt>
                                        </p:tgtEl>
                                      </p:cBhvr>
                                    </p:animEffect>
                                    <p:anim calcmode="lin" valueType="num">
                                      <p:cBhvr>
                                        <p:cTn id="15"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eaLnBrk="1" fontAlgn="auto" hangingPunct="1">
              <a:spcAft>
                <a:spcPts val="0"/>
              </a:spcAft>
              <a:defRPr/>
            </a:pPr>
            <a:r>
              <a:rPr lang="en-NZ"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Differences in I/O Devices</a:t>
            </a:r>
          </a:p>
        </p:txBody>
      </p:sp>
      <p:sp>
        <p:nvSpPr>
          <p:cNvPr id="35842" name="Content Placeholder 2"/>
          <p:cNvSpPr>
            <a:spLocks noGrp="1"/>
          </p:cNvSpPr>
          <p:nvPr>
            <p:ph idx="4294967295"/>
          </p:nvPr>
        </p:nvSpPr>
        <p:spPr>
          <a:xfrm>
            <a:off x="685800" y="1905000"/>
            <a:ext cx="7848600" cy="1600200"/>
          </a:xfrm>
        </p:spPr>
        <p:txBody>
          <a:bodyPr/>
          <a:lstStyle/>
          <a:p>
            <a:pPr eaLnBrk="1" hangingPunct="1">
              <a:buClr>
                <a:srgbClr val="660066"/>
              </a:buClr>
            </a:pPr>
            <a:r>
              <a:rPr lang="en-NZ"/>
              <a:t>Devices differ in a number of areas:</a:t>
            </a:r>
          </a:p>
        </p:txBody>
      </p:sp>
      <p:graphicFrame>
        <p:nvGraphicFramePr>
          <p:cNvPr id="4" name="Diagram 3"/>
          <p:cNvGraphicFramePr/>
          <p:nvPr/>
        </p:nvGraphicFramePr>
        <p:xfrm>
          <a:off x="533400" y="2286000"/>
          <a:ext cx="81534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4" name="Picture 4"/>
          <p:cNvPicPr>
            <a:picLocks noChangeAspect="1"/>
          </p:cNvPicPr>
          <p:nvPr/>
        </p:nvPicPr>
        <p:blipFill>
          <a:blip r:embed="rId8"/>
          <a:srcRect/>
          <a:stretch>
            <a:fillRect/>
          </a:stretch>
        </p:blipFill>
        <p:spPr bwMode="auto">
          <a:xfrm rot="-1110352">
            <a:off x="6935788" y="2208213"/>
            <a:ext cx="1219200" cy="1646237"/>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l" eaLnBrk="1" fontAlgn="auto" hangingPunct="1">
              <a:spcAft>
                <a:spcPts val="0"/>
              </a:spcAft>
              <a:defRPr/>
            </a:pPr>
            <a:r>
              <a:rPr lang="en-US" dirty="0">
                <a:ln w="12700">
                  <a:solidFill>
                    <a:schemeClr val="accent1">
                      <a:lumMod val="75000"/>
                    </a:schemeClr>
                  </a:solidFill>
                  <a:prstDash val="solid"/>
                </a:ln>
                <a:solidFill>
                  <a:srgbClr val="660066"/>
                </a:solidFill>
                <a:effectLst>
                  <a:outerShdw blurRad="41275" dist="20320" dir="1800000" algn="tl" rotWithShape="0">
                    <a:srgbClr val="000000">
                      <a:alpha val="40000"/>
                    </a:srgbClr>
                  </a:outerShdw>
                </a:effectLst>
              </a:rPr>
              <a:t>Least Frequently Used (LFU)</a:t>
            </a:r>
          </a:p>
        </p:txBody>
      </p:sp>
      <p:sp>
        <p:nvSpPr>
          <p:cNvPr id="198658" name="Content Placeholder 2"/>
          <p:cNvSpPr>
            <a:spLocks noGrp="1"/>
          </p:cNvSpPr>
          <p:nvPr>
            <p:ph idx="4294967295"/>
          </p:nvPr>
        </p:nvSpPr>
        <p:spPr>
          <a:xfrm>
            <a:off x="685800" y="2286000"/>
            <a:ext cx="7848600" cy="3840163"/>
          </a:xfrm>
        </p:spPr>
        <p:txBody>
          <a:bodyPr/>
          <a:lstStyle/>
          <a:p>
            <a:pPr eaLnBrk="1" hangingPunct="1">
              <a:buClr>
                <a:srgbClr val="660066"/>
              </a:buClr>
            </a:pPr>
            <a:r>
              <a:rPr lang="en-US"/>
              <a:t>The block that has experienced the fewest references is replaced</a:t>
            </a:r>
          </a:p>
          <a:p>
            <a:pPr eaLnBrk="1" hangingPunct="1">
              <a:buClr>
                <a:srgbClr val="660066"/>
              </a:buClr>
            </a:pPr>
            <a:r>
              <a:rPr lang="en-US"/>
              <a:t>A counter is associated with each block</a:t>
            </a:r>
          </a:p>
          <a:p>
            <a:pPr eaLnBrk="1" hangingPunct="1">
              <a:buClr>
                <a:srgbClr val="660066"/>
              </a:buClr>
            </a:pPr>
            <a:r>
              <a:rPr lang="en-US"/>
              <a:t>Counter is incremented each time block is accessed</a:t>
            </a:r>
          </a:p>
          <a:p>
            <a:pPr eaLnBrk="1" hangingPunct="1">
              <a:buClr>
                <a:srgbClr val="660066"/>
              </a:buClr>
            </a:pPr>
            <a:r>
              <a:rPr lang="en-NZ"/>
              <a:t>When replacement is required, the block with the smallest count is selected</a:t>
            </a:r>
            <a:endParaRPr lang="en-US"/>
          </a:p>
        </p:txBody>
      </p:sp>
      <p:pic>
        <p:nvPicPr>
          <p:cNvPr id="198659" name="Picture 3"/>
          <p:cNvPicPr>
            <a:picLocks noChangeAspect="1"/>
          </p:cNvPicPr>
          <p:nvPr/>
        </p:nvPicPr>
        <p:blipFill>
          <a:blip r:embed="rId3"/>
          <a:srcRect/>
          <a:stretch>
            <a:fillRect/>
          </a:stretch>
        </p:blipFill>
        <p:spPr bwMode="auto">
          <a:xfrm>
            <a:off x="4191000" y="5410200"/>
            <a:ext cx="1484313" cy="992188"/>
          </a:xfrm>
          <a:prstGeom prst="rect">
            <a:avLst/>
          </a:prstGeom>
          <a:noFill/>
          <a:ln w="9525">
            <a:noFill/>
            <a:miter lim="800000"/>
            <a:headEnd/>
            <a:tailEnd/>
          </a:ln>
        </p:spPr>
      </p:pic>
      <p:pic>
        <p:nvPicPr>
          <p:cNvPr id="198660" name="Picture 5"/>
          <p:cNvPicPr>
            <a:picLocks noChangeAspect="1"/>
          </p:cNvPicPr>
          <p:nvPr/>
        </p:nvPicPr>
        <p:blipFill>
          <a:blip r:embed="rId4"/>
          <a:srcRect/>
          <a:stretch>
            <a:fillRect/>
          </a:stretch>
        </p:blipFill>
        <p:spPr bwMode="auto">
          <a:xfrm>
            <a:off x="3124200" y="4648200"/>
            <a:ext cx="1612900" cy="1143000"/>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eaLnBrk="1" fontAlgn="auto" hangingPunct="1">
              <a:spcAft>
                <a:spcPts val="0"/>
              </a:spcAft>
              <a:defRPr/>
            </a:pPr>
            <a:r>
              <a:rPr lang="en-US" dirty="0">
                <a:ln>
                  <a:solidFill>
                    <a:schemeClr val="accent1">
                      <a:lumMod val="75000"/>
                    </a:schemeClr>
                  </a:solidFill>
                </a:ln>
                <a:solidFill>
                  <a:srgbClr val="660066"/>
                </a:solidFill>
              </a:rPr>
              <a:t>Summary</a:t>
            </a:r>
          </a:p>
        </p:txBody>
      </p:sp>
      <p:sp>
        <p:nvSpPr>
          <p:cNvPr id="4" name="Content Placeholder 3"/>
          <p:cNvSpPr>
            <a:spLocks noGrp="1"/>
          </p:cNvSpPr>
          <p:nvPr>
            <p:ph sz="half" idx="1"/>
          </p:nvPr>
        </p:nvSpPr>
        <p:spPr>
          <a:xfrm>
            <a:off x="533400" y="2133600"/>
            <a:ext cx="8153400" cy="4419600"/>
          </a:xfrm>
        </p:spPr>
        <p:txBody>
          <a:bodyPr rtlCol="0">
            <a:normAutofit/>
          </a:bodyPr>
          <a:lstStyle/>
          <a:p>
            <a:pPr eaLnBrk="1" fontAlgn="auto" hangingPunct="1">
              <a:spcAft>
                <a:spcPts val="0"/>
              </a:spcAft>
              <a:buClr>
                <a:srgbClr val="660066"/>
              </a:buClr>
              <a:defRPr/>
            </a:pPr>
            <a:r>
              <a:rPr lang="en-US" dirty="0">
                <a:solidFill>
                  <a:schemeClr val="tx1">
                    <a:lumMod val="85000"/>
                    <a:lumOff val="15000"/>
                  </a:schemeClr>
                </a:solidFill>
              </a:rPr>
              <a:t>I/O architecture is the computer system’s interface to the outside world</a:t>
            </a:r>
          </a:p>
          <a:p>
            <a:pPr marL="282575" lvl="1" indent="-282575" eaLnBrk="1" fontAlgn="auto" hangingPunct="1">
              <a:spcBef>
                <a:spcPts val="1800"/>
              </a:spcBef>
              <a:spcAft>
                <a:spcPts val="0"/>
              </a:spcAft>
              <a:buClr>
                <a:srgbClr val="660066"/>
              </a:buClr>
              <a:defRPr/>
            </a:pPr>
            <a:r>
              <a:rPr lang="en-US" sz="1838">
                <a:solidFill>
                  <a:schemeClr val="tx1">
                    <a:lumMod val="85000"/>
                    <a:lumOff val="15000"/>
                  </a:schemeClr>
                </a:solidFill>
              </a:rPr>
              <a:t>Disk </a:t>
            </a:r>
            <a:r>
              <a:rPr lang="en-US" sz="1838" dirty="0">
                <a:solidFill>
                  <a:schemeClr val="tx1">
                    <a:lumMod val="85000"/>
                    <a:lumOff val="15000"/>
                  </a:schemeClr>
                </a:solidFill>
              </a:rPr>
              <a:t>I/O has the greatest impact on overall system performance</a:t>
            </a:r>
          </a:p>
          <a:p>
            <a:pPr marL="282575" lvl="1" indent="-282575" eaLnBrk="1" fontAlgn="auto" hangingPunct="1">
              <a:spcBef>
                <a:spcPts val="1800"/>
              </a:spcBef>
              <a:spcAft>
                <a:spcPts val="0"/>
              </a:spcAft>
              <a:buClr>
                <a:srgbClr val="660066"/>
              </a:buClr>
              <a:defRPr/>
            </a:pPr>
            <a:r>
              <a:rPr lang="en-US" sz="1838" dirty="0">
                <a:solidFill>
                  <a:schemeClr val="tx1">
                    <a:lumMod val="85000"/>
                    <a:lumOff val="15000"/>
                  </a:schemeClr>
                </a:solidFill>
              </a:rPr>
              <a:t>Two of the most widely used approaches are disk scheduling and the disk cache</a:t>
            </a:r>
          </a:p>
          <a:p>
            <a:pPr marL="282575" lvl="1" indent="-282575" eaLnBrk="1" fontAlgn="auto" hangingPunct="1">
              <a:spcBef>
                <a:spcPts val="1800"/>
              </a:spcBef>
              <a:spcAft>
                <a:spcPts val="0"/>
              </a:spcAft>
              <a:buClr>
                <a:srgbClr val="660066"/>
              </a:buClr>
              <a:defRPr/>
            </a:pPr>
            <a:r>
              <a:rPr lang="en-US" sz="1838" dirty="0">
                <a:solidFill>
                  <a:schemeClr val="tx1">
                    <a:lumMod val="85000"/>
                    <a:lumOff val="15000"/>
                  </a:schemeClr>
                </a:solidFill>
              </a:rPr>
              <a:t>A disk cache is a buffer, usually kept in main memory, that functions as a cache of disk block between disk memory and the rest of main memory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85800"/>
            <a:ext cx="4038600" cy="717332"/>
          </a:xfrm>
        </p:spPr>
        <p:txBody>
          <a:bodyPr/>
          <a:lstStyle/>
          <a:p>
            <a:pPr eaLnBrk="1" fontAlgn="auto" hangingPunct="1">
              <a:spcAft>
                <a:spcPts val="0"/>
              </a:spcAft>
              <a:defRPr/>
            </a:pPr>
            <a:r>
              <a:rPr lang="en-US" sz="4800" b="1"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Data Rates</a:t>
            </a:r>
          </a:p>
        </p:txBody>
      </p:sp>
      <p:pic>
        <p:nvPicPr>
          <p:cNvPr id="37890" name="Content Placeholder 3" descr="Fig11_01.gif"/>
          <p:cNvPicPr>
            <a:picLocks noChangeAspect="1"/>
          </p:cNvPicPr>
          <p:nvPr/>
        </p:nvPicPr>
        <p:blipFill>
          <a:blip r:embed="rId3"/>
          <a:srcRect/>
          <a:stretch>
            <a:fillRect/>
          </a:stretch>
        </p:blipFill>
        <p:spPr bwMode="auto">
          <a:xfrm>
            <a:off x="1219200" y="1616075"/>
            <a:ext cx="6858000" cy="4821238"/>
          </a:xfrm>
          <a:prstGeom prst="rect">
            <a:avLst/>
          </a:prstGeom>
          <a:noFill/>
          <a:ln w="9525">
            <a:noFill/>
            <a:miter lim="800000"/>
            <a:headEnd/>
            <a:tailEnd/>
          </a:ln>
        </p:spPr>
      </p:pic>
      <p:pic>
        <p:nvPicPr>
          <p:cNvPr id="37891" name="Picture 6"/>
          <p:cNvPicPr>
            <a:picLocks noChangeAspect="1"/>
          </p:cNvPicPr>
          <p:nvPr/>
        </p:nvPicPr>
        <p:blipFill>
          <a:blip r:embed="rId4"/>
          <a:srcRect/>
          <a:stretch>
            <a:fillRect/>
          </a:stretch>
        </p:blipFill>
        <p:spPr bwMode="auto">
          <a:xfrm rot="-612184">
            <a:off x="682625" y="758825"/>
            <a:ext cx="896938" cy="896938"/>
          </a:xfrm>
          <a:prstGeom prst="rect">
            <a:avLst/>
          </a:prstGeom>
          <a:noFill/>
          <a:ln w="9525">
            <a:noFill/>
            <a:miter lim="800000"/>
            <a:headEnd/>
            <a:tailEnd/>
          </a:ln>
        </p:spPr>
      </p:pic>
    </p:spTree>
  </p:cSld>
  <p:clrMapOvr>
    <a:masterClrMapping/>
  </p:clrMapOvr>
  <p:transition spd="med">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323041"/>
          </a:xfrm>
        </p:spPr>
        <p:txBody>
          <a:bodyPr/>
          <a:lstStyle/>
          <a:p>
            <a:pPr algn="ctr" eaLnBrk="1" fontAlgn="auto" hangingPunct="1">
              <a:spcAft>
                <a:spcPts val="0"/>
              </a:spcAft>
              <a:defRPr/>
            </a:pPr>
            <a:r>
              <a:rPr lang="en-US"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Organization of the I/O Function</a:t>
            </a:r>
            <a:endParaRPr lang="en-US" dirty="0">
              <a:ln w="12700">
                <a:solidFill>
                  <a:schemeClr val="accent1">
                    <a:lumMod val="50000"/>
                  </a:schemeClr>
                </a:solidFill>
                <a:prstDash val="solid"/>
              </a:ln>
              <a:solidFill>
                <a:srgbClr val="660066"/>
              </a:solidFill>
            </a:endParaRPr>
          </a:p>
        </p:txBody>
      </p:sp>
      <p:sp>
        <p:nvSpPr>
          <p:cNvPr id="8" name="Content Placeholder 7"/>
          <p:cNvSpPr>
            <a:spLocks noGrp="1"/>
          </p:cNvSpPr>
          <p:nvPr>
            <p:ph sz="half" idx="14"/>
          </p:nvPr>
        </p:nvSpPr>
        <p:spPr>
          <a:xfrm>
            <a:off x="457200" y="2057400"/>
            <a:ext cx="8153400" cy="4495800"/>
          </a:xfrm>
        </p:spPr>
        <p:txBody>
          <a:bodyPr rtlCol="0">
            <a:normAutofit fontScale="92500" lnSpcReduction="10000"/>
          </a:bodyPr>
          <a:lstStyle/>
          <a:p>
            <a:pPr eaLnBrk="1" fontAlgn="auto" hangingPunct="1">
              <a:spcAft>
                <a:spcPts val="0"/>
              </a:spcAft>
              <a:buClr>
                <a:srgbClr val="660066"/>
              </a:buClr>
              <a:defRPr/>
            </a:pPr>
            <a:r>
              <a:rPr lang="en-US" sz="2378" dirty="0">
                <a:solidFill>
                  <a:schemeClr val="tx1">
                    <a:lumMod val="85000"/>
                    <a:lumOff val="15000"/>
                  </a:schemeClr>
                </a:solidFill>
              </a:rPr>
              <a:t>Three techniques for performing I/O are:</a:t>
            </a:r>
          </a:p>
          <a:p>
            <a:pPr eaLnBrk="1" fontAlgn="auto" hangingPunct="1">
              <a:spcAft>
                <a:spcPts val="0"/>
              </a:spcAft>
              <a:buClr>
                <a:srgbClr val="660066"/>
              </a:buClr>
              <a:defRPr/>
            </a:pPr>
            <a:r>
              <a:rPr lang="en-US" sz="2162" b="1" dirty="0">
                <a:solidFill>
                  <a:schemeClr val="tx1">
                    <a:lumMod val="85000"/>
                    <a:lumOff val="15000"/>
                  </a:schemeClr>
                </a:solidFill>
              </a:rPr>
              <a:t>Programmed I/O</a:t>
            </a:r>
          </a:p>
          <a:p>
            <a:pPr lvl="1" eaLnBrk="1" fontAlgn="auto" hangingPunct="1">
              <a:spcAft>
                <a:spcPts val="0"/>
              </a:spcAft>
              <a:buClr>
                <a:srgbClr val="660066"/>
              </a:buClr>
              <a:defRPr/>
            </a:pPr>
            <a:r>
              <a:rPr lang="en-US" dirty="0">
                <a:solidFill>
                  <a:schemeClr val="tx1">
                    <a:lumMod val="85000"/>
                    <a:lumOff val="15000"/>
                  </a:schemeClr>
                </a:solidFill>
              </a:rPr>
              <a:t>the processor issues an I/O command on behalf of a process to an I/O module; that process then busy waits for the operation to be completed before proceeding</a:t>
            </a:r>
          </a:p>
          <a:p>
            <a:pPr eaLnBrk="1" fontAlgn="auto" hangingPunct="1">
              <a:spcAft>
                <a:spcPts val="0"/>
              </a:spcAft>
              <a:buClr>
                <a:srgbClr val="660066"/>
              </a:buClr>
              <a:defRPr/>
            </a:pPr>
            <a:r>
              <a:rPr lang="en-US" sz="2162" b="1" dirty="0">
                <a:solidFill>
                  <a:schemeClr val="tx1">
                    <a:lumMod val="85000"/>
                    <a:lumOff val="15000"/>
                  </a:schemeClr>
                </a:solidFill>
              </a:rPr>
              <a:t>Interrupt-driven I/O</a:t>
            </a:r>
          </a:p>
          <a:p>
            <a:pPr lvl="1" eaLnBrk="1" fontAlgn="auto" hangingPunct="1">
              <a:spcAft>
                <a:spcPts val="0"/>
              </a:spcAft>
              <a:buClr>
                <a:srgbClr val="660066"/>
              </a:buClr>
              <a:defRPr/>
            </a:pPr>
            <a:r>
              <a:rPr lang="en-US" dirty="0">
                <a:solidFill>
                  <a:schemeClr val="tx1">
                    <a:lumMod val="85000"/>
                    <a:lumOff val="15000"/>
                  </a:schemeClr>
                </a:solidFill>
              </a:rPr>
              <a:t>the processor issues an I/O command on behalf of a process</a:t>
            </a:r>
          </a:p>
          <a:p>
            <a:pPr lvl="2" eaLnBrk="1" fontAlgn="auto" hangingPunct="1">
              <a:spcAft>
                <a:spcPts val="0"/>
              </a:spcAft>
              <a:buClr>
                <a:srgbClr val="660066"/>
              </a:buClr>
              <a:defRPr/>
            </a:pPr>
            <a:r>
              <a:rPr lang="en-US" dirty="0">
                <a:solidFill>
                  <a:schemeClr val="tx1">
                    <a:lumMod val="85000"/>
                    <a:lumOff val="15000"/>
                  </a:schemeClr>
                </a:solidFill>
              </a:rPr>
              <a:t>if non-blocking – processor continues to execute instructions from the process that issued the I/O command</a:t>
            </a:r>
          </a:p>
          <a:p>
            <a:pPr lvl="2" eaLnBrk="1" fontAlgn="auto" hangingPunct="1">
              <a:spcAft>
                <a:spcPts val="0"/>
              </a:spcAft>
              <a:buClr>
                <a:srgbClr val="660066"/>
              </a:buClr>
              <a:defRPr/>
            </a:pPr>
            <a:r>
              <a:rPr lang="en-US" dirty="0">
                <a:solidFill>
                  <a:schemeClr val="tx1">
                    <a:lumMod val="85000"/>
                    <a:lumOff val="15000"/>
                  </a:schemeClr>
                </a:solidFill>
              </a:rPr>
              <a:t>if blocking – the next instruction the processor executes is from the OS, which will put the current process in a blocked state and schedule another process</a:t>
            </a:r>
          </a:p>
          <a:p>
            <a:pPr eaLnBrk="1" fontAlgn="auto" hangingPunct="1">
              <a:spcAft>
                <a:spcPts val="0"/>
              </a:spcAft>
              <a:buClr>
                <a:srgbClr val="660066"/>
              </a:buClr>
              <a:defRPr/>
            </a:pPr>
            <a:r>
              <a:rPr lang="en-US" sz="2162" b="1" dirty="0">
                <a:solidFill>
                  <a:schemeClr val="tx1">
                    <a:lumMod val="85000"/>
                    <a:lumOff val="15000"/>
                  </a:schemeClr>
                </a:solidFill>
              </a:rPr>
              <a:t>Direct Memory Access (DMA)</a:t>
            </a:r>
          </a:p>
          <a:p>
            <a:pPr lvl="2" eaLnBrk="1" fontAlgn="auto" hangingPunct="1">
              <a:spcAft>
                <a:spcPts val="0"/>
              </a:spcAft>
              <a:buClr>
                <a:srgbClr val="660066"/>
              </a:buClr>
              <a:defRPr/>
            </a:pPr>
            <a:r>
              <a:rPr lang="en-US" dirty="0">
                <a:solidFill>
                  <a:schemeClr val="tx1">
                    <a:lumMod val="85000"/>
                    <a:lumOff val="15000"/>
                  </a:schemeClr>
                </a:solidFill>
              </a:rPr>
              <a:t>a DMA module controls the exchange of data between main memory and an I/O module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3000"/>
                                        <p:tgtEl>
                                          <p:spTgt spid="8">
                                            <p:txEl>
                                              <p:pRg st="1" end="1"/>
                                            </p:txEl>
                                          </p:spTgt>
                                        </p:tgtEl>
                                      </p:cBhvr>
                                    </p:animEffect>
                                    <p:anim calcmode="lin" valueType="num">
                                      <p:cBhvr>
                                        <p:cTn id="8"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3000"/>
                                        <p:tgtEl>
                                          <p:spTgt spid="8">
                                            <p:txEl>
                                              <p:pRg st="3" end="3"/>
                                            </p:txEl>
                                          </p:spTgt>
                                        </p:tgtEl>
                                      </p:cBhvr>
                                    </p:animEffect>
                                    <p:anim calcmode="lin" valueType="num">
                                      <p:cBhvr>
                                        <p:cTn id="13" dur="3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3000" fill="hold"/>
                                        <p:tgtEl>
                                          <p:spTgt spid="8">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3000"/>
                                        <p:tgtEl>
                                          <p:spTgt spid="8">
                                            <p:txEl>
                                              <p:pRg st="7" end="7"/>
                                            </p:txEl>
                                          </p:spTgt>
                                        </p:tgtEl>
                                      </p:cBhvr>
                                    </p:animEffect>
                                    <p:anim calcmode="lin" valueType="num">
                                      <p:cBhvr>
                                        <p:cTn id="18" dur="3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9" dur="3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533400" y="838200"/>
            <a:ext cx="8001000" cy="838200"/>
          </a:xfrm>
        </p:spPr>
        <p:txBody>
          <a:bodyPr wrap="square" numCol="1" compatLnSpc="1">
            <a:prstTxWarp prst="textNoShape">
              <a:avLst/>
            </a:prstTxWarp>
          </a:bodyPr>
          <a:lstStyle/>
          <a:p>
            <a:pPr algn="ctr" eaLnBrk="1" hangingPunct="1"/>
            <a:r>
              <a:rPr lang="en-NZ" sz="4400">
                <a:solidFill>
                  <a:srgbClr val="660066"/>
                </a:solidFill>
              </a:rPr>
              <a:t>Techniques for Performing I/O</a:t>
            </a:r>
          </a:p>
        </p:txBody>
      </p:sp>
      <p:pic>
        <p:nvPicPr>
          <p:cNvPr id="41986" name="Content Placeholder 3" descr="Table11_01.gif"/>
          <p:cNvPicPr>
            <a:picLocks noChangeAspect="1"/>
          </p:cNvPicPr>
          <p:nvPr/>
        </p:nvPicPr>
        <p:blipFill>
          <a:blip r:embed="rId3"/>
          <a:srcRect/>
          <a:stretch>
            <a:fillRect/>
          </a:stretch>
        </p:blipFill>
        <p:spPr bwMode="auto">
          <a:xfrm>
            <a:off x="457200" y="2743200"/>
            <a:ext cx="8229600" cy="3571875"/>
          </a:xfrm>
          <a:prstGeom prst="rect">
            <a:avLst/>
          </a:prstGeom>
          <a:noFill/>
          <a:ln w="9525">
            <a:noFill/>
            <a:miter lim="800000"/>
            <a:headEnd/>
            <a:tailEnd/>
          </a:ln>
        </p:spPr>
      </p:pic>
      <p:pic>
        <p:nvPicPr>
          <p:cNvPr id="41987" name="Picture 6"/>
          <p:cNvPicPr>
            <a:picLocks noChangeAspect="1"/>
          </p:cNvPicPr>
          <p:nvPr/>
        </p:nvPicPr>
        <p:blipFill>
          <a:blip r:embed="rId4"/>
          <a:srcRect/>
          <a:stretch>
            <a:fillRect/>
          </a:stretch>
        </p:blipFill>
        <p:spPr bwMode="auto">
          <a:xfrm rot="719682">
            <a:off x="550863" y="2062163"/>
            <a:ext cx="2495550" cy="1890712"/>
          </a:xfrm>
          <a:prstGeom prst="rect">
            <a:avLst/>
          </a:prstGeom>
          <a:noFill/>
          <a:ln w="9525">
            <a:noFill/>
            <a:miter lim="800000"/>
            <a:headEnd/>
            <a:tailEnd/>
          </a:ln>
        </p:spPr>
      </p:pic>
    </p:spTree>
  </p:cSld>
  <p:clrMapOvr>
    <a:masterClrMapping/>
  </p:clrMapOvr>
  <p:transition spd="med">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eaLnBrk="1" fontAlgn="auto" hangingPunct="1">
              <a:spcAft>
                <a:spcPts val="0"/>
              </a:spcAft>
              <a:defRPr/>
            </a:pPr>
            <a:r>
              <a:rPr lang="en-US"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Evolution of the I/O Function</a:t>
            </a:r>
          </a:p>
        </p:txBody>
      </p:sp>
      <p:graphicFrame>
        <p:nvGraphicFramePr>
          <p:cNvPr id="6" name="Diagram 5"/>
          <p:cNvGraphicFramePr/>
          <p:nvPr/>
        </p:nvGraphicFramePr>
        <p:xfrm>
          <a:off x="457200" y="2057400"/>
          <a:ext cx="7086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4035" name="Picture 4"/>
          <p:cNvPicPr>
            <a:picLocks noChangeAspect="1"/>
          </p:cNvPicPr>
          <p:nvPr/>
        </p:nvPicPr>
        <p:blipFill>
          <a:blip r:embed="rId8"/>
          <a:srcRect/>
          <a:stretch>
            <a:fillRect/>
          </a:stretch>
        </p:blipFill>
        <p:spPr bwMode="auto">
          <a:xfrm>
            <a:off x="6934200" y="5334000"/>
            <a:ext cx="1738313" cy="11684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644868"/>
            <a:ext cx="2465832" cy="1555532"/>
          </a:xfrm>
        </p:spPr>
        <p:txBody>
          <a:bodyPr/>
          <a:lstStyle/>
          <a:p>
            <a:pPr eaLnBrk="1" fontAlgn="auto" hangingPunct="1">
              <a:spcAft>
                <a:spcPts val="0"/>
              </a:spcAft>
              <a:defRPr/>
            </a:pPr>
            <a:r>
              <a:rPr lang="en-US" sz="4800" dirty="0">
                <a:ln w="12700">
                  <a:solidFill>
                    <a:schemeClr val="accent1">
                      <a:lumMod val="50000"/>
                    </a:schemeClr>
                  </a:solidFill>
                  <a:prstDash val="solid"/>
                </a:ln>
                <a:solidFill>
                  <a:srgbClr val="660066"/>
                </a:solidFill>
                <a:effectLst>
                  <a:outerShdw blurRad="41275" dist="20320" dir="1800000" algn="tl" rotWithShape="0">
                    <a:srgbClr val="000000">
                      <a:alpha val="40000"/>
                    </a:srgbClr>
                  </a:outerShdw>
                </a:effectLst>
              </a:rPr>
              <a:t>Direct Memory Access</a:t>
            </a:r>
          </a:p>
        </p:txBody>
      </p:sp>
      <p:pic>
        <p:nvPicPr>
          <p:cNvPr id="46082" name="Content Placeholder 3" descr="Fig11_02.gif"/>
          <p:cNvPicPr>
            <a:picLocks noChangeAspect="1"/>
          </p:cNvPicPr>
          <p:nvPr/>
        </p:nvPicPr>
        <p:blipFill>
          <a:blip r:embed="rId3"/>
          <a:srcRect/>
          <a:stretch>
            <a:fillRect/>
          </a:stretch>
        </p:blipFill>
        <p:spPr bwMode="auto">
          <a:xfrm>
            <a:off x="3276600" y="685800"/>
            <a:ext cx="5384800" cy="5718175"/>
          </a:xfrm>
          <a:prstGeom prst="rect">
            <a:avLst/>
          </a:prstGeom>
          <a:noFill/>
          <a:ln w="9525">
            <a:noFill/>
            <a:miter lim="800000"/>
            <a:headEnd/>
            <a:tailEnd/>
          </a:ln>
        </p:spPr>
      </p:pic>
      <p:pic>
        <p:nvPicPr>
          <p:cNvPr id="46083" name="Picture 7"/>
          <p:cNvPicPr>
            <a:picLocks noChangeAspect="1"/>
          </p:cNvPicPr>
          <p:nvPr/>
        </p:nvPicPr>
        <p:blipFill>
          <a:blip r:embed="rId4"/>
          <a:srcRect/>
          <a:stretch>
            <a:fillRect/>
          </a:stretch>
        </p:blipFill>
        <p:spPr bwMode="auto">
          <a:xfrm>
            <a:off x="457200" y="4495800"/>
            <a:ext cx="1524000" cy="2016125"/>
          </a:xfrm>
          <a:prstGeom prst="rect">
            <a:avLst/>
          </a:prstGeom>
          <a:noFill/>
          <a:ln w="9525">
            <a:noFill/>
            <a:miter lim="800000"/>
            <a:headEnd/>
            <a:tailEnd/>
          </a:ln>
        </p:spPr>
      </p:pic>
    </p:spTree>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3913188" cy="1098550"/>
          </a:xfrm>
        </p:spPr>
        <p:txBody>
          <a:bodyPr/>
          <a:lstStyle/>
          <a:p>
            <a:pPr eaLnBrk="1" fontAlgn="auto" hangingPunct="1">
              <a:spcAft>
                <a:spcPts val="0"/>
              </a:spcAft>
              <a:defRPr/>
            </a:pPr>
            <a:r>
              <a:rPr lang="en-US" sz="5200" dirty="0">
                <a:solidFill>
                  <a:srgbClr val="660066"/>
                </a:solidFill>
                <a:effectLst>
                  <a:outerShdw blurRad="50800" dist="38100" dir="2700000" algn="tl" rotWithShape="0">
                    <a:prstClr val="black">
                      <a:alpha val="40000"/>
                    </a:prstClr>
                  </a:outerShdw>
                </a:effectLst>
              </a:rPr>
              <a:t>Disk Performance Parameters</a:t>
            </a:r>
          </a:p>
        </p:txBody>
      </p:sp>
      <p:sp>
        <p:nvSpPr>
          <p:cNvPr id="72706" name="Content Placeholder 2"/>
          <p:cNvSpPr>
            <a:spLocks noGrp="1"/>
          </p:cNvSpPr>
          <p:nvPr>
            <p:ph idx="1"/>
          </p:nvPr>
        </p:nvSpPr>
        <p:spPr>
          <a:xfrm>
            <a:off x="4648200" y="685800"/>
            <a:ext cx="3733800" cy="2698750"/>
          </a:xfrm>
        </p:spPr>
        <p:txBody>
          <a:bodyPr/>
          <a:lstStyle/>
          <a:p>
            <a:pPr eaLnBrk="1" hangingPunct="1"/>
            <a:r>
              <a:rPr lang="en-NZ" sz="2000"/>
              <a:t>The actual details of disk I/O operation depend on the:</a:t>
            </a:r>
          </a:p>
          <a:p>
            <a:pPr lvl="2" eaLnBrk="1" hangingPunct="1"/>
            <a:r>
              <a:rPr lang="en-NZ" sz="2000"/>
              <a:t>computer system</a:t>
            </a:r>
          </a:p>
          <a:p>
            <a:pPr lvl="2" eaLnBrk="1" hangingPunct="1"/>
            <a:r>
              <a:rPr lang="en-NZ" sz="2000"/>
              <a:t>operating system</a:t>
            </a:r>
          </a:p>
          <a:p>
            <a:pPr lvl="2" eaLnBrk="1" hangingPunct="1"/>
            <a:r>
              <a:rPr lang="en-NZ" sz="2000"/>
              <a:t>nature of the I/O channel and disk controller hardware</a:t>
            </a:r>
          </a:p>
        </p:txBody>
      </p:sp>
      <p:pic>
        <p:nvPicPr>
          <p:cNvPr id="72707" name="Content Placeholder 3" descr="Fig11_06.gif"/>
          <p:cNvPicPr>
            <a:picLocks noChangeAspect="1"/>
          </p:cNvPicPr>
          <p:nvPr/>
        </p:nvPicPr>
        <p:blipFill>
          <a:blip r:embed="rId3"/>
          <a:srcRect/>
          <a:stretch>
            <a:fillRect/>
          </a:stretch>
        </p:blipFill>
        <p:spPr bwMode="auto">
          <a:xfrm>
            <a:off x="914400" y="3657600"/>
            <a:ext cx="7534275" cy="2743200"/>
          </a:xfrm>
          <a:prstGeom prst="rect">
            <a:avLst/>
          </a:prstGeom>
          <a:noFill/>
          <a:ln w="9525">
            <a:noFill/>
            <a:miter lim="800000"/>
            <a:headEnd/>
            <a:tailEnd/>
          </a:ln>
        </p:spPr>
      </p:pic>
    </p:spTree>
  </p:cSld>
  <p:clrMapOvr>
    <a:masterClrMapping/>
  </p:clrMapOvr>
  <p:transition spd="med">
    <p:strips dir="ld"/>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8507</Words>
  <Application>Microsoft Office PowerPoint</Application>
  <PresentationFormat>On-screen Show (4:3)</PresentationFormat>
  <Paragraphs>737</Paragraphs>
  <Slides>31</Slides>
  <Notes>30</Notes>
  <HiddenSlides>0</HiddenSlides>
  <MMClips>0</MMClips>
  <ScaleCrop>false</ScaleCrop>
  <HeadingPairs>
    <vt:vector size="10" baseType="variant">
      <vt:variant>
        <vt:lpstr>Fonts Used</vt:lpstr>
      </vt:variant>
      <vt:variant>
        <vt:i4>5</vt:i4>
      </vt:variant>
      <vt:variant>
        <vt:lpstr>Theme</vt:lpstr>
      </vt:variant>
      <vt:variant>
        <vt:i4>2</vt:i4>
      </vt:variant>
      <vt:variant>
        <vt:lpstr>Links</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Calisto MT</vt:lpstr>
      <vt:lpstr>Times New Roman</vt:lpstr>
      <vt:lpstr>Wingdings</vt:lpstr>
      <vt:lpstr>Custom Design</vt:lpstr>
      <vt:lpstr>Codex</vt:lpstr>
      <vt:lpstr>???</vt:lpstr>
      <vt:lpstr>Document</vt:lpstr>
      <vt:lpstr>Chapter 11 I/O Management  and Disk Scheduling</vt:lpstr>
      <vt:lpstr>Categories of I/O Devices</vt:lpstr>
      <vt:lpstr>Differences in I/O Devices</vt:lpstr>
      <vt:lpstr>Data Rates</vt:lpstr>
      <vt:lpstr>Organization of the I/O Function</vt:lpstr>
      <vt:lpstr>Techniques for Performing I/O</vt:lpstr>
      <vt:lpstr>Evolution of the I/O Function</vt:lpstr>
      <vt:lpstr>Direct Memory Access</vt:lpstr>
      <vt:lpstr>Disk Performance Parameters</vt:lpstr>
      <vt:lpstr>Positioning the  Read/Write Heads</vt:lpstr>
      <vt:lpstr>PowerPoint Presentation</vt:lpstr>
      <vt:lpstr>First-In, First-Out (FIFO)</vt:lpstr>
      <vt:lpstr>Priority (PRI)</vt:lpstr>
      <vt:lpstr>Scheduling Criteria</vt:lpstr>
      <vt:lpstr>Shortest Service Time First (SSTF)</vt:lpstr>
      <vt:lpstr>SCAN</vt:lpstr>
      <vt:lpstr>C-SCAN (Circular SCAN)</vt:lpstr>
      <vt:lpstr>PowerPoint Presentation</vt:lpstr>
      <vt:lpstr>RAID</vt:lpstr>
      <vt:lpstr>Table 11.4  RAID Levels </vt:lpstr>
      <vt:lpstr>RAID Level 0</vt:lpstr>
      <vt:lpstr>RAID Level 1</vt:lpstr>
      <vt:lpstr>RAID Level 2</vt:lpstr>
      <vt:lpstr>RAID Level 3</vt:lpstr>
      <vt:lpstr>RAID Level 4</vt:lpstr>
      <vt:lpstr>RAID Level 5</vt:lpstr>
      <vt:lpstr>RAID Level 6</vt:lpstr>
      <vt:lpstr>Disk Cache</vt:lpstr>
      <vt:lpstr>Least Recently Used  (LRU)</vt:lpstr>
      <vt:lpstr>Least Frequently Used (LFU)</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I/O Management  and Disk Scheduling</dc:title>
  <dc:creator/>
  <cp:lastModifiedBy/>
  <cp:revision>2</cp:revision>
  <dcterms:created xsi:type="dcterms:W3CDTF">2011-05-15T21:24:46Z</dcterms:created>
  <dcterms:modified xsi:type="dcterms:W3CDTF">2021-01-23T07:28:03Z</dcterms:modified>
</cp:coreProperties>
</file>