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741" r:id="rId2"/>
  </p:sldMasterIdLst>
  <p:notesMasterIdLst>
    <p:notesMasterId r:id="rId29"/>
  </p:notesMasterIdLst>
  <p:handoutMasterIdLst>
    <p:handoutMasterId r:id="rId30"/>
  </p:handoutMasterIdLst>
  <p:sldIdLst>
    <p:sldId id="256" r:id="rId3"/>
    <p:sldId id="347" r:id="rId4"/>
    <p:sldId id="258" r:id="rId5"/>
    <p:sldId id="312" r:id="rId6"/>
    <p:sldId id="260" r:id="rId7"/>
    <p:sldId id="262" r:id="rId8"/>
    <p:sldId id="263" r:id="rId9"/>
    <p:sldId id="265" r:id="rId10"/>
    <p:sldId id="266" r:id="rId11"/>
    <p:sldId id="268" r:id="rId12"/>
    <p:sldId id="269" r:id="rId13"/>
    <p:sldId id="348" r:id="rId14"/>
    <p:sldId id="273" r:id="rId15"/>
    <p:sldId id="330" r:id="rId16"/>
    <p:sldId id="282" r:id="rId17"/>
    <p:sldId id="334" r:id="rId18"/>
    <p:sldId id="351" r:id="rId19"/>
    <p:sldId id="350" r:id="rId20"/>
    <p:sldId id="297" r:id="rId21"/>
    <p:sldId id="326" r:id="rId22"/>
    <p:sldId id="299" r:id="rId23"/>
    <p:sldId id="339" r:id="rId24"/>
    <p:sldId id="301" r:id="rId25"/>
    <p:sldId id="308" r:id="rId26"/>
    <p:sldId id="310" r:id="rId27"/>
    <p:sldId id="342"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3366"/>
    <a:srgbClr val="333399"/>
    <a:srgbClr val="6666CC"/>
    <a:srgbClr val="38F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0" autoAdjust="0"/>
    <p:restoredTop sz="92085" autoAdjust="0"/>
  </p:normalViewPr>
  <p:slideViewPr>
    <p:cSldViewPr>
      <p:cViewPr varScale="1">
        <p:scale>
          <a:sx n="79" d="100"/>
          <a:sy n="79" d="100"/>
        </p:scale>
        <p:origin x="1589"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1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1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F3FE69-6D24-1B49-B8F5-47CFEB6421DF}" type="doc">
      <dgm:prSet loTypeId="urn:microsoft.com/office/officeart/2005/8/layout/list1" loCatId="list" qsTypeId="urn:microsoft.com/office/officeart/2005/8/quickstyle/simple4" qsCatId="simple" csTypeId="urn:microsoft.com/office/officeart/2005/8/colors/accent1_2#1" csCatId="accent1" phldr="1"/>
      <dgm:spPr/>
      <dgm:t>
        <a:bodyPr/>
        <a:lstStyle/>
        <a:p>
          <a:endParaRPr lang="en-US"/>
        </a:p>
      </dgm:t>
    </dgm:pt>
    <dgm:pt modelId="{7D6FDBE2-044C-D946-AF66-4E6D1EAAC546}">
      <dgm:prSet/>
      <dgm:spPr/>
      <dgm:t>
        <a:bodyPr/>
        <a:lstStyle/>
        <a:p>
          <a:pPr rtl="0"/>
          <a:r>
            <a:rPr lang="en-US" dirty="0"/>
            <a:t>Each thread has:</a:t>
          </a:r>
        </a:p>
      </dgm:t>
    </dgm:pt>
    <dgm:pt modelId="{0C034ED2-9521-1B46-8D37-35A152C771D9}" type="parTrans" cxnId="{5B3C6F0C-0F90-AA4F-8D06-A3770335ED96}">
      <dgm:prSet/>
      <dgm:spPr/>
      <dgm:t>
        <a:bodyPr/>
        <a:lstStyle/>
        <a:p>
          <a:endParaRPr lang="en-US"/>
        </a:p>
      </dgm:t>
    </dgm:pt>
    <dgm:pt modelId="{F2104036-C024-8C42-9434-0BB4743791EF}" type="sibTrans" cxnId="{5B3C6F0C-0F90-AA4F-8D06-A3770335ED96}">
      <dgm:prSet/>
      <dgm:spPr/>
      <dgm:t>
        <a:bodyPr/>
        <a:lstStyle/>
        <a:p>
          <a:endParaRPr lang="en-US"/>
        </a:p>
      </dgm:t>
    </dgm:pt>
    <dgm:pt modelId="{49DD2062-7C67-9D4E-A6C0-A4F6C65106E7}">
      <dgm:prSet/>
      <dgm:spPr/>
      <dgm:t>
        <a:bodyPr/>
        <a:lstStyle/>
        <a:p>
          <a:pPr rtl="0"/>
          <a:r>
            <a:rPr lang="en-US" dirty="0"/>
            <a:t>an execution state (Running, Ready, etc.)</a:t>
          </a:r>
        </a:p>
      </dgm:t>
    </dgm:pt>
    <dgm:pt modelId="{03EF178E-485E-444B-B4CF-2446D801B317}" type="parTrans" cxnId="{B41FF676-8C39-0241-8B4C-3D60670E8EB5}">
      <dgm:prSet/>
      <dgm:spPr/>
      <dgm:t>
        <a:bodyPr/>
        <a:lstStyle/>
        <a:p>
          <a:endParaRPr lang="en-US"/>
        </a:p>
      </dgm:t>
    </dgm:pt>
    <dgm:pt modelId="{0613634A-EF56-D64F-AD59-8999790F6090}" type="sibTrans" cxnId="{B41FF676-8C39-0241-8B4C-3D60670E8EB5}">
      <dgm:prSet/>
      <dgm:spPr/>
      <dgm:t>
        <a:bodyPr/>
        <a:lstStyle/>
        <a:p>
          <a:endParaRPr lang="en-US"/>
        </a:p>
      </dgm:t>
    </dgm:pt>
    <dgm:pt modelId="{4355AE52-8070-0C48-81BD-42FC0AA13B04}">
      <dgm:prSet/>
      <dgm:spPr/>
      <dgm:t>
        <a:bodyPr/>
        <a:lstStyle/>
        <a:p>
          <a:pPr rtl="0"/>
          <a:r>
            <a:rPr lang="en-US" dirty="0"/>
            <a:t>saved thread context when not running (TCB)</a:t>
          </a:r>
        </a:p>
      </dgm:t>
    </dgm:pt>
    <dgm:pt modelId="{92CC476F-D53A-BC45-A22A-A5E577E991C6}" type="parTrans" cxnId="{BA99F35D-F315-B64A-B2FA-A9CC6CC3E61A}">
      <dgm:prSet/>
      <dgm:spPr/>
      <dgm:t>
        <a:bodyPr/>
        <a:lstStyle/>
        <a:p>
          <a:endParaRPr lang="en-US"/>
        </a:p>
      </dgm:t>
    </dgm:pt>
    <dgm:pt modelId="{2264E98C-F2FA-944E-8B55-A8BEB23316E0}" type="sibTrans" cxnId="{BA99F35D-F315-B64A-B2FA-A9CC6CC3E61A}">
      <dgm:prSet/>
      <dgm:spPr/>
      <dgm:t>
        <a:bodyPr/>
        <a:lstStyle/>
        <a:p>
          <a:endParaRPr lang="en-US"/>
        </a:p>
      </dgm:t>
    </dgm:pt>
    <dgm:pt modelId="{890DC9E8-3B3E-864E-A4AF-795D59B4B4CF}">
      <dgm:prSet/>
      <dgm:spPr/>
      <dgm:t>
        <a:bodyPr/>
        <a:lstStyle/>
        <a:p>
          <a:pPr rtl="0"/>
          <a:r>
            <a:rPr lang="en-US" dirty="0"/>
            <a:t>an execution stack</a:t>
          </a:r>
        </a:p>
      </dgm:t>
    </dgm:pt>
    <dgm:pt modelId="{AAF4AC6E-2567-C34E-A87E-2D33DA449641}" type="parTrans" cxnId="{29DDDDDC-6775-0E4D-A0ED-BB689C0ADED6}">
      <dgm:prSet/>
      <dgm:spPr/>
      <dgm:t>
        <a:bodyPr/>
        <a:lstStyle/>
        <a:p>
          <a:endParaRPr lang="en-US"/>
        </a:p>
      </dgm:t>
    </dgm:pt>
    <dgm:pt modelId="{510B5EB9-6AEC-F943-AF5B-AB983733739A}" type="sibTrans" cxnId="{29DDDDDC-6775-0E4D-A0ED-BB689C0ADED6}">
      <dgm:prSet/>
      <dgm:spPr/>
      <dgm:t>
        <a:bodyPr/>
        <a:lstStyle/>
        <a:p>
          <a:endParaRPr lang="en-US"/>
        </a:p>
      </dgm:t>
    </dgm:pt>
    <dgm:pt modelId="{2BC1316B-0411-5246-A176-EC0C463C5CEB}">
      <dgm:prSet/>
      <dgm:spPr/>
      <dgm:t>
        <a:bodyPr/>
        <a:lstStyle/>
        <a:p>
          <a:pPr rtl="0"/>
          <a:r>
            <a:rPr lang="en-US" dirty="0"/>
            <a:t>some per-thread static storage for local variables</a:t>
          </a:r>
        </a:p>
      </dgm:t>
    </dgm:pt>
    <dgm:pt modelId="{E4BBBBD0-FDD9-1646-8A75-DC9703F771D0}" type="parTrans" cxnId="{3EDC08E8-5384-EE4D-8DAF-228782216A8A}">
      <dgm:prSet/>
      <dgm:spPr/>
      <dgm:t>
        <a:bodyPr/>
        <a:lstStyle/>
        <a:p>
          <a:endParaRPr lang="en-US"/>
        </a:p>
      </dgm:t>
    </dgm:pt>
    <dgm:pt modelId="{172371D8-5807-814A-B5B9-17F05F1A7746}" type="sibTrans" cxnId="{3EDC08E8-5384-EE4D-8DAF-228782216A8A}">
      <dgm:prSet/>
      <dgm:spPr/>
      <dgm:t>
        <a:bodyPr/>
        <a:lstStyle/>
        <a:p>
          <a:endParaRPr lang="en-US"/>
        </a:p>
      </dgm:t>
    </dgm:pt>
    <dgm:pt modelId="{741B2E95-EC62-3E45-9B75-41EA9ED65D20}">
      <dgm:prSet/>
      <dgm:spPr/>
      <dgm:t>
        <a:bodyPr/>
        <a:lstStyle/>
        <a:p>
          <a:pPr rtl="0"/>
          <a:r>
            <a:rPr lang="en-US" dirty="0"/>
            <a:t>access to the shared memory and resources of its process (all threads of a process share this)</a:t>
          </a:r>
        </a:p>
      </dgm:t>
    </dgm:pt>
    <dgm:pt modelId="{CB728BB5-4A17-DF44-87C5-0DE31F870D10}" type="parTrans" cxnId="{2D5A94CD-5BC9-884A-A532-5DDC5C551573}">
      <dgm:prSet/>
      <dgm:spPr/>
      <dgm:t>
        <a:bodyPr/>
        <a:lstStyle/>
        <a:p>
          <a:endParaRPr lang="en-US"/>
        </a:p>
      </dgm:t>
    </dgm:pt>
    <dgm:pt modelId="{8EFE1291-B1E4-2840-8592-6C089E5953F2}" type="sibTrans" cxnId="{2D5A94CD-5BC9-884A-A532-5DDC5C551573}">
      <dgm:prSet/>
      <dgm:spPr/>
      <dgm:t>
        <a:bodyPr/>
        <a:lstStyle/>
        <a:p>
          <a:endParaRPr lang="en-US"/>
        </a:p>
      </dgm:t>
    </dgm:pt>
    <dgm:pt modelId="{50825A7A-F96C-8748-8EAC-3F49A06BD7C7}" type="pres">
      <dgm:prSet presAssocID="{9CF3FE69-6D24-1B49-B8F5-47CFEB6421DF}" presName="linear" presStyleCnt="0">
        <dgm:presLayoutVars>
          <dgm:dir/>
          <dgm:animLvl val="lvl"/>
          <dgm:resizeHandles val="exact"/>
        </dgm:presLayoutVars>
      </dgm:prSet>
      <dgm:spPr/>
    </dgm:pt>
    <dgm:pt modelId="{201D5F21-1DB1-104C-AE9A-CBE95FAE25C1}" type="pres">
      <dgm:prSet presAssocID="{7D6FDBE2-044C-D946-AF66-4E6D1EAAC546}" presName="parentLin" presStyleCnt="0"/>
      <dgm:spPr/>
    </dgm:pt>
    <dgm:pt modelId="{6683806C-140C-074A-8B5B-FDCCA9146C25}" type="pres">
      <dgm:prSet presAssocID="{7D6FDBE2-044C-D946-AF66-4E6D1EAAC546}" presName="parentLeftMargin" presStyleLbl="node1" presStyleIdx="0" presStyleCnt="1"/>
      <dgm:spPr/>
    </dgm:pt>
    <dgm:pt modelId="{5E289D48-2C1F-DB42-885C-FA72D3EFD61D}" type="pres">
      <dgm:prSet presAssocID="{7D6FDBE2-044C-D946-AF66-4E6D1EAAC546}" presName="parentText" presStyleLbl="node1" presStyleIdx="0" presStyleCnt="1">
        <dgm:presLayoutVars>
          <dgm:chMax val="0"/>
          <dgm:bulletEnabled val="1"/>
        </dgm:presLayoutVars>
      </dgm:prSet>
      <dgm:spPr/>
    </dgm:pt>
    <dgm:pt modelId="{90C74369-D664-AD40-8D6C-0392A0591598}" type="pres">
      <dgm:prSet presAssocID="{7D6FDBE2-044C-D946-AF66-4E6D1EAAC546}" presName="negativeSpace" presStyleCnt="0"/>
      <dgm:spPr/>
    </dgm:pt>
    <dgm:pt modelId="{03E24D38-E902-DF4A-817F-AECD509B69DC}" type="pres">
      <dgm:prSet presAssocID="{7D6FDBE2-044C-D946-AF66-4E6D1EAAC546}" presName="childText" presStyleLbl="conFgAcc1" presStyleIdx="0" presStyleCnt="1">
        <dgm:presLayoutVars>
          <dgm:bulletEnabled val="1"/>
        </dgm:presLayoutVars>
      </dgm:prSet>
      <dgm:spPr/>
    </dgm:pt>
  </dgm:ptLst>
  <dgm:cxnLst>
    <dgm:cxn modelId="{5B3C6F0C-0F90-AA4F-8D06-A3770335ED96}" srcId="{9CF3FE69-6D24-1B49-B8F5-47CFEB6421DF}" destId="{7D6FDBE2-044C-D946-AF66-4E6D1EAAC546}" srcOrd="0" destOrd="0" parTransId="{0C034ED2-9521-1B46-8D37-35A152C771D9}" sibTransId="{F2104036-C024-8C42-9434-0BB4743791EF}"/>
    <dgm:cxn modelId="{AB2C4125-1CE6-E649-9700-85E000F14862}" type="presOf" srcId="{7D6FDBE2-044C-D946-AF66-4E6D1EAAC546}" destId="{6683806C-140C-074A-8B5B-FDCCA9146C25}" srcOrd="0" destOrd="0" presId="urn:microsoft.com/office/officeart/2005/8/layout/list1"/>
    <dgm:cxn modelId="{BA99F35D-F315-B64A-B2FA-A9CC6CC3E61A}" srcId="{7D6FDBE2-044C-D946-AF66-4E6D1EAAC546}" destId="{4355AE52-8070-0C48-81BD-42FC0AA13B04}" srcOrd="1" destOrd="0" parTransId="{92CC476F-D53A-BC45-A22A-A5E577E991C6}" sibTransId="{2264E98C-F2FA-944E-8B55-A8BEB23316E0}"/>
    <dgm:cxn modelId="{E349C549-9D15-C44B-9117-680E8921441B}" type="presOf" srcId="{2BC1316B-0411-5246-A176-EC0C463C5CEB}" destId="{03E24D38-E902-DF4A-817F-AECD509B69DC}" srcOrd="0" destOrd="3" presId="urn:microsoft.com/office/officeart/2005/8/layout/list1"/>
    <dgm:cxn modelId="{B1803D6E-242A-824E-849F-783D0007B9AD}" type="presOf" srcId="{7D6FDBE2-044C-D946-AF66-4E6D1EAAC546}" destId="{5E289D48-2C1F-DB42-885C-FA72D3EFD61D}" srcOrd="1" destOrd="0" presId="urn:microsoft.com/office/officeart/2005/8/layout/list1"/>
    <dgm:cxn modelId="{95FBD44F-B263-7B47-BC55-2571B7C50EF2}" type="presOf" srcId="{49DD2062-7C67-9D4E-A6C0-A4F6C65106E7}" destId="{03E24D38-E902-DF4A-817F-AECD509B69DC}" srcOrd="0" destOrd="0" presId="urn:microsoft.com/office/officeart/2005/8/layout/list1"/>
    <dgm:cxn modelId="{B41FF676-8C39-0241-8B4C-3D60670E8EB5}" srcId="{7D6FDBE2-044C-D946-AF66-4E6D1EAAC546}" destId="{49DD2062-7C67-9D4E-A6C0-A4F6C65106E7}" srcOrd="0" destOrd="0" parTransId="{03EF178E-485E-444B-B4CF-2446D801B317}" sibTransId="{0613634A-EF56-D64F-AD59-8999790F6090}"/>
    <dgm:cxn modelId="{FB680583-2014-7B45-808E-A5DFD4B63FA8}" type="presOf" srcId="{9CF3FE69-6D24-1B49-B8F5-47CFEB6421DF}" destId="{50825A7A-F96C-8748-8EAC-3F49A06BD7C7}" srcOrd="0" destOrd="0" presId="urn:microsoft.com/office/officeart/2005/8/layout/list1"/>
    <dgm:cxn modelId="{A64D3BA1-F56C-514E-BA64-C37B2AFBD908}" type="presOf" srcId="{4355AE52-8070-0C48-81BD-42FC0AA13B04}" destId="{03E24D38-E902-DF4A-817F-AECD509B69DC}" srcOrd="0" destOrd="1" presId="urn:microsoft.com/office/officeart/2005/8/layout/list1"/>
    <dgm:cxn modelId="{CBF2DCB3-103A-F048-AB9E-043E6AE644FC}" type="presOf" srcId="{890DC9E8-3B3E-864E-A4AF-795D59B4B4CF}" destId="{03E24D38-E902-DF4A-817F-AECD509B69DC}" srcOrd="0" destOrd="2" presId="urn:microsoft.com/office/officeart/2005/8/layout/list1"/>
    <dgm:cxn modelId="{A77D76B6-27A4-C343-9F62-5946FA29AF55}" type="presOf" srcId="{741B2E95-EC62-3E45-9B75-41EA9ED65D20}" destId="{03E24D38-E902-DF4A-817F-AECD509B69DC}" srcOrd="0" destOrd="4" presId="urn:microsoft.com/office/officeart/2005/8/layout/list1"/>
    <dgm:cxn modelId="{2D5A94CD-5BC9-884A-A532-5DDC5C551573}" srcId="{7D6FDBE2-044C-D946-AF66-4E6D1EAAC546}" destId="{741B2E95-EC62-3E45-9B75-41EA9ED65D20}" srcOrd="4" destOrd="0" parTransId="{CB728BB5-4A17-DF44-87C5-0DE31F870D10}" sibTransId="{8EFE1291-B1E4-2840-8592-6C089E5953F2}"/>
    <dgm:cxn modelId="{29DDDDDC-6775-0E4D-A0ED-BB689C0ADED6}" srcId="{7D6FDBE2-044C-D946-AF66-4E6D1EAAC546}" destId="{890DC9E8-3B3E-864E-A4AF-795D59B4B4CF}" srcOrd="2" destOrd="0" parTransId="{AAF4AC6E-2567-C34E-A87E-2D33DA449641}" sibTransId="{510B5EB9-6AEC-F943-AF5B-AB983733739A}"/>
    <dgm:cxn modelId="{3EDC08E8-5384-EE4D-8DAF-228782216A8A}" srcId="{7D6FDBE2-044C-D946-AF66-4E6D1EAAC546}" destId="{2BC1316B-0411-5246-A176-EC0C463C5CEB}" srcOrd="3" destOrd="0" parTransId="{E4BBBBD0-FDD9-1646-8A75-DC9703F771D0}" sibTransId="{172371D8-5807-814A-B5B9-17F05F1A7746}"/>
    <dgm:cxn modelId="{42866DD1-172F-2F4D-B861-7B0AFD8BBC01}" type="presParOf" srcId="{50825A7A-F96C-8748-8EAC-3F49A06BD7C7}" destId="{201D5F21-1DB1-104C-AE9A-CBE95FAE25C1}" srcOrd="0" destOrd="0" presId="urn:microsoft.com/office/officeart/2005/8/layout/list1"/>
    <dgm:cxn modelId="{5C979B3D-BECF-504D-A003-CAC4280358E4}" type="presParOf" srcId="{201D5F21-1DB1-104C-AE9A-CBE95FAE25C1}" destId="{6683806C-140C-074A-8B5B-FDCCA9146C25}" srcOrd="0" destOrd="0" presId="urn:microsoft.com/office/officeart/2005/8/layout/list1"/>
    <dgm:cxn modelId="{FBB1C627-0586-9A48-A0EC-3E73F74F839A}" type="presParOf" srcId="{201D5F21-1DB1-104C-AE9A-CBE95FAE25C1}" destId="{5E289D48-2C1F-DB42-885C-FA72D3EFD61D}" srcOrd="1" destOrd="0" presId="urn:microsoft.com/office/officeart/2005/8/layout/list1"/>
    <dgm:cxn modelId="{9FE1803D-943B-D847-B337-952BF2869996}" type="presParOf" srcId="{50825A7A-F96C-8748-8EAC-3F49A06BD7C7}" destId="{90C74369-D664-AD40-8D6C-0392A0591598}" srcOrd="1" destOrd="0" presId="urn:microsoft.com/office/officeart/2005/8/layout/list1"/>
    <dgm:cxn modelId="{DB58FAEE-C5BB-EC4D-AEFA-1DACA28730B1}" type="presParOf" srcId="{50825A7A-F96C-8748-8EAC-3F49A06BD7C7}" destId="{03E24D38-E902-DF4A-817F-AECD509B69D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612792-3CCB-3147-AB6A-564A067D979F}" type="doc">
      <dgm:prSet loTypeId="urn:microsoft.com/office/officeart/2005/8/layout/hProcess4" loCatId="process" qsTypeId="urn:microsoft.com/office/officeart/2005/8/quickstyle/simple4" qsCatId="simple" csTypeId="urn:microsoft.com/office/officeart/2005/8/colors/accent1_2#2" csCatId="accent1" phldr="1"/>
      <dgm:spPr/>
      <dgm:t>
        <a:bodyPr/>
        <a:lstStyle/>
        <a:p>
          <a:endParaRPr lang="en-US"/>
        </a:p>
      </dgm:t>
    </dgm:pt>
    <dgm:pt modelId="{AFA0CC6C-5A11-3541-A96B-BBB9E8F10083}">
      <dgm:prSet custT="1"/>
      <dgm:spPr/>
      <dgm:t>
        <a:bodyPr/>
        <a:lstStyle/>
        <a:p>
          <a:pPr rtl="0"/>
          <a:r>
            <a:rPr lang="en-US" sz="1800" dirty="0"/>
            <a:t>Takes less time to create a new thread than a process</a:t>
          </a:r>
        </a:p>
      </dgm:t>
    </dgm:pt>
    <dgm:pt modelId="{0051A69D-4669-124D-85A6-0A75C8565B53}" type="parTrans" cxnId="{EE406D00-A366-AB41-B013-79960A0EF781}">
      <dgm:prSet/>
      <dgm:spPr/>
      <dgm:t>
        <a:bodyPr/>
        <a:lstStyle/>
        <a:p>
          <a:endParaRPr lang="en-US"/>
        </a:p>
      </dgm:t>
    </dgm:pt>
    <dgm:pt modelId="{89B2846F-B036-B845-98E7-5447983B519B}" type="sibTrans" cxnId="{EE406D00-A366-AB41-B013-79960A0EF781}">
      <dgm:prSet/>
      <dgm:spPr/>
      <dgm:t>
        <a:bodyPr/>
        <a:lstStyle/>
        <a:p>
          <a:endParaRPr lang="en-US" dirty="0"/>
        </a:p>
      </dgm:t>
    </dgm:pt>
    <dgm:pt modelId="{72BE931D-4917-064A-8CED-E89B3B49C005}">
      <dgm:prSet custT="1"/>
      <dgm:spPr/>
      <dgm:t>
        <a:bodyPr/>
        <a:lstStyle/>
        <a:p>
          <a:pPr rtl="0"/>
          <a:r>
            <a:rPr lang="en-US" sz="1800" dirty="0"/>
            <a:t>Less time to terminate a thread than a process</a:t>
          </a:r>
        </a:p>
      </dgm:t>
    </dgm:pt>
    <dgm:pt modelId="{4B95287D-3311-4B44-822D-7DBF087E83C4}" type="parTrans" cxnId="{545C5D4E-2318-DA44-81A1-FE37C177C142}">
      <dgm:prSet/>
      <dgm:spPr/>
      <dgm:t>
        <a:bodyPr/>
        <a:lstStyle/>
        <a:p>
          <a:endParaRPr lang="en-US"/>
        </a:p>
      </dgm:t>
    </dgm:pt>
    <dgm:pt modelId="{383132FC-8629-134A-9906-CD52E08F6531}" type="sibTrans" cxnId="{545C5D4E-2318-DA44-81A1-FE37C177C142}">
      <dgm:prSet/>
      <dgm:spPr/>
      <dgm:t>
        <a:bodyPr/>
        <a:lstStyle/>
        <a:p>
          <a:endParaRPr lang="en-US" dirty="0"/>
        </a:p>
      </dgm:t>
    </dgm:pt>
    <dgm:pt modelId="{1765FA09-159F-6843-8FFB-18AA17877074}">
      <dgm:prSet custT="1"/>
      <dgm:spPr/>
      <dgm:t>
        <a:bodyPr/>
        <a:lstStyle/>
        <a:p>
          <a:pPr rtl="0"/>
          <a:r>
            <a:rPr lang="en-US" sz="1800" dirty="0"/>
            <a:t>Switching between two threads takes less time than switching between processes</a:t>
          </a:r>
        </a:p>
      </dgm:t>
    </dgm:pt>
    <dgm:pt modelId="{2F61D544-E6BE-5A4A-B671-6050A491E6EE}" type="parTrans" cxnId="{D1A6B5C9-FAE6-E84A-9BDE-4250B3BC4505}">
      <dgm:prSet/>
      <dgm:spPr/>
      <dgm:t>
        <a:bodyPr/>
        <a:lstStyle/>
        <a:p>
          <a:endParaRPr lang="en-US"/>
        </a:p>
      </dgm:t>
    </dgm:pt>
    <dgm:pt modelId="{AF82CA53-B444-2C4A-A223-DA80E41EF993}" type="sibTrans" cxnId="{D1A6B5C9-FAE6-E84A-9BDE-4250B3BC4505}">
      <dgm:prSet/>
      <dgm:spPr/>
      <dgm:t>
        <a:bodyPr/>
        <a:lstStyle/>
        <a:p>
          <a:endParaRPr lang="en-US" dirty="0"/>
        </a:p>
      </dgm:t>
    </dgm:pt>
    <dgm:pt modelId="{AD34B155-D904-644D-95D1-187D4C7439BD}">
      <dgm:prSet custT="1"/>
      <dgm:spPr/>
      <dgm:t>
        <a:bodyPr/>
        <a:lstStyle/>
        <a:p>
          <a:pPr rtl="0"/>
          <a:r>
            <a:rPr lang="en-US" sz="1800" dirty="0"/>
            <a:t>Threads enhance efficiency in communication between programs</a:t>
          </a:r>
        </a:p>
      </dgm:t>
    </dgm:pt>
    <dgm:pt modelId="{7C71F8B5-0903-7B4E-89CC-A33A4F72AF14}" type="parTrans" cxnId="{B2CDC935-D2D5-1B4A-9185-022688E19A2B}">
      <dgm:prSet/>
      <dgm:spPr/>
      <dgm:t>
        <a:bodyPr/>
        <a:lstStyle/>
        <a:p>
          <a:endParaRPr lang="en-US"/>
        </a:p>
      </dgm:t>
    </dgm:pt>
    <dgm:pt modelId="{09A54BFE-F92A-F14A-9470-DB6AA6E7DBC4}" type="sibTrans" cxnId="{B2CDC935-D2D5-1B4A-9185-022688E19A2B}">
      <dgm:prSet/>
      <dgm:spPr/>
      <dgm:t>
        <a:bodyPr/>
        <a:lstStyle/>
        <a:p>
          <a:endParaRPr lang="en-US"/>
        </a:p>
      </dgm:t>
    </dgm:pt>
    <dgm:pt modelId="{F31B188B-EE04-7A41-B087-53347EEFDF99}" type="pres">
      <dgm:prSet presAssocID="{18612792-3CCB-3147-AB6A-564A067D979F}" presName="Name0" presStyleCnt="0">
        <dgm:presLayoutVars>
          <dgm:dir/>
          <dgm:animLvl val="lvl"/>
          <dgm:resizeHandles val="exact"/>
        </dgm:presLayoutVars>
      </dgm:prSet>
      <dgm:spPr/>
    </dgm:pt>
    <dgm:pt modelId="{386799D7-94D7-814E-8B46-9492E2021E75}" type="pres">
      <dgm:prSet presAssocID="{18612792-3CCB-3147-AB6A-564A067D979F}" presName="tSp" presStyleCnt="0"/>
      <dgm:spPr/>
    </dgm:pt>
    <dgm:pt modelId="{49582FC7-E5E8-FD46-97E2-1C712C16B51B}" type="pres">
      <dgm:prSet presAssocID="{18612792-3CCB-3147-AB6A-564A067D979F}" presName="bSp" presStyleCnt="0"/>
      <dgm:spPr/>
    </dgm:pt>
    <dgm:pt modelId="{A88E4BEC-E3E1-7A47-8F0D-4E9A043F7A3F}" type="pres">
      <dgm:prSet presAssocID="{18612792-3CCB-3147-AB6A-564A067D979F}" presName="process" presStyleCnt="0"/>
      <dgm:spPr/>
    </dgm:pt>
    <dgm:pt modelId="{6B723AA7-98F1-004E-92ED-62FA82380A40}" type="pres">
      <dgm:prSet presAssocID="{AFA0CC6C-5A11-3541-A96B-BBB9E8F10083}" presName="composite1" presStyleCnt="0"/>
      <dgm:spPr/>
    </dgm:pt>
    <dgm:pt modelId="{BC24B6E1-8926-6843-9594-F3E8EEF720BF}" type="pres">
      <dgm:prSet presAssocID="{AFA0CC6C-5A11-3541-A96B-BBB9E8F10083}" presName="dummyNode1" presStyleLbl="node1" presStyleIdx="0" presStyleCnt="4"/>
      <dgm:spPr/>
    </dgm:pt>
    <dgm:pt modelId="{C025B061-28CD-1A44-A68C-27DC3598CC6C}" type="pres">
      <dgm:prSet presAssocID="{AFA0CC6C-5A11-3541-A96B-BBB9E8F10083}" presName="childNode1" presStyleLbl="bgAcc1" presStyleIdx="0" presStyleCnt="4">
        <dgm:presLayoutVars>
          <dgm:bulletEnabled val="1"/>
        </dgm:presLayoutVars>
      </dgm:prSet>
      <dgm:spPr/>
    </dgm:pt>
    <dgm:pt modelId="{96DAA187-7B06-664F-AA58-18925EE1891B}" type="pres">
      <dgm:prSet presAssocID="{AFA0CC6C-5A11-3541-A96B-BBB9E8F10083}" presName="childNode1tx" presStyleLbl="bgAcc1" presStyleIdx="0" presStyleCnt="4">
        <dgm:presLayoutVars>
          <dgm:bulletEnabled val="1"/>
        </dgm:presLayoutVars>
      </dgm:prSet>
      <dgm:spPr/>
    </dgm:pt>
    <dgm:pt modelId="{D4D7556E-CD4B-0F43-B97B-025926CE55A9}" type="pres">
      <dgm:prSet presAssocID="{AFA0CC6C-5A11-3541-A96B-BBB9E8F10083}" presName="parentNode1" presStyleLbl="node1" presStyleIdx="0" presStyleCnt="4" custScaleX="113305" custScaleY="273175">
        <dgm:presLayoutVars>
          <dgm:chMax val="1"/>
          <dgm:bulletEnabled val="1"/>
        </dgm:presLayoutVars>
      </dgm:prSet>
      <dgm:spPr/>
    </dgm:pt>
    <dgm:pt modelId="{7F1022CC-12C5-4345-9F79-304BA44059D2}" type="pres">
      <dgm:prSet presAssocID="{AFA0CC6C-5A11-3541-A96B-BBB9E8F10083}" presName="connSite1" presStyleCnt="0"/>
      <dgm:spPr/>
    </dgm:pt>
    <dgm:pt modelId="{551E1238-A39B-B149-8297-AA72CE9A22C8}" type="pres">
      <dgm:prSet presAssocID="{89B2846F-B036-B845-98E7-5447983B519B}" presName="Name9" presStyleLbl="sibTrans2D1" presStyleIdx="0" presStyleCnt="3"/>
      <dgm:spPr/>
    </dgm:pt>
    <dgm:pt modelId="{8E2546F3-012C-2348-9075-98FF862FAE46}" type="pres">
      <dgm:prSet presAssocID="{72BE931D-4917-064A-8CED-E89B3B49C005}" presName="composite2" presStyleCnt="0"/>
      <dgm:spPr/>
    </dgm:pt>
    <dgm:pt modelId="{EE0F488B-75C0-4144-9FD6-ACFC2CF22638}" type="pres">
      <dgm:prSet presAssocID="{72BE931D-4917-064A-8CED-E89B3B49C005}" presName="dummyNode2" presStyleLbl="node1" presStyleIdx="0" presStyleCnt="4"/>
      <dgm:spPr/>
    </dgm:pt>
    <dgm:pt modelId="{5FF00021-0035-EC44-9F54-1581344B5540}" type="pres">
      <dgm:prSet presAssocID="{72BE931D-4917-064A-8CED-E89B3B49C005}" presName="childNode2" presStyleLbl="bgAcc1" presStyleIdx="1" presStyleCnt="4">
        <dgm:presLayoutVars>
          <dgm:bulletEnabled val="1"/>
        </dgm:presLayoutVars>
      </dgm:prSet>
      <dgm:spPr/>
    </dgm:pt>
    <dgm:pt modelId="{07E77F62-D5DE-9246-B8F6-78FD9550873C}" type="pres">
      <dgm:prSet presAssocID="{72BE931D-4917-064A-8CED-E89B3B49C005}" presName="childNode2tx" presStyleLbl="bgAcc1" presStyleIdx="1" presStyleCnt="4">
        <dgm:presLayoutVars>
          <dgm:bulletEnabled val="1"/>
        </dgm:presLayoutVars>
      </dgm:prSet>
      <dgm:spPr/>
    </dgm:pt>
    <dgm:pt modelId="{F8DEE456-5D02-F24A-9584-7CB10AA1B0B3}" type="pres">
      <dgm:prSet presAssocID="{72BE931D-4917-064A-8CED-E89B3B49C005}" presName="parentNode2" presStyleLbl="node1" presStyleIdx="1" presStyleCnt="4" custScaleX="137971" custScaleY="240981">
        <dgm:presLayoutVars>
          <dgm:chMax val="0"/>
          <dgm:bulletEnabled val="1"/>
        </dgm:presLayoutVars>
      </dgm:prSet>
      <dgm:spPr/>
    </dgm:pt>
    <dgm:pt modelId="{C54100DE-91BD-4440-9BF7-98ED8E46F6C0}" type="pres">
      <dgm:prSet presAssocID="{72BE931D-4917-064A-8CED-E89B3B49C005}" presName="connSite2" presStyleCnt="0"/>
      <dgm:spPr/>
    </dgm:pt>
    <dgm:pt modelId="{77A16B1F-811E-5249-9C4A-E45362F95CB1}" type="pres">
      <dgm:prSet presAssocID="{383132FC-8629-134A-9906-CD52E08F6531}" presName="Name18" presStyleLbl="sibTrans2D1" presStyleIdx="1" presStyleCnt="3"/>
      <dgm:spPr/>
    </dgm:pt>
    <dgm:pt modelId="{C8D35E00-E8F9-344D-A0A4-0805AC08AE07}" type="pres">
      <dgm:prSet presAssocID="{1765FA09-159F-6843-8FFB-18AA17877074}" presName="composite1" presStyleCnt="0"/>
      <dgm:spPr/>
    </dgm:pt>
    <dgm:pt modelId="{4B113F1A-6971-C74D-93B7-B466E820B9E8}" type="pres">
      <dgm:prSet presAssocID="{1765FA09-159F-6843-8FFB-18AA17877074}" presName="dummyNode1" presStyleLbl="node1" presStyleIdx="1" presStyleCnt="4"/>
      <dgm:spPr/>
    </dgm:pt>
    <dgm:pt modelId="{2401F2B1-4C8C-3B40-BFC1-E2B42A50EB44}" type="pres">
      <dgm:prSet presAssocID="{1765FA09-159F-6843-8FFB-18AA17877074}" presName="childNode1" presStyleLbl="bgAcc1" presStyleIdx="2" presStyleCnt="4">
        <dgm:presLayoutVars>
          <dgm:bulletEnabled val="1"/>
        </dgm:presLayoutVars>
      </dgm:prSet>
      <dgm:spPr/>
    </dgm:pt>
    <dgm:pt modelId="{5B12B861-D846-F84D-881F-A2EB39D50CB6}" type="pres">
      <dgm:prSet presAssocID="{1765FA09-159F-6843-8FFB-18AA17877074}" presName="childNode1tx" presStyleLbl="bgAcc1" presStyleIdx="2" presStyleCnt="4">
        <dgm:presLayoutVars>
          <dgm:bulletEnabled val="1"/>
        </dgm:presLayoutVars>
      </dgm:prSet>
      <dgm:spPr/>
    </dgm:pt>
    <dgm:pt modelId="{877379AA-74FD-3B4E-B4C4-F6D60C04083B}" type="pres">
      <dgm:prSet presAssocID="{1765FA09-159F-6843-8FFB-18AA17877074}" presName="parentNode1" presStyleLbl="node1" presStyleIdx="2" presStyleCnt="4" custScaleX="154449" custScaleY="345556">
        <dgm:presLayoutVars>
          <dgm:chMax val="1"/>
          <dgm:bulletEnabled val="1"/>
        </dgm:presLayoutVars>
      </dgm:prSet>
      <dgm:spPr/>
    </dgm:pt>
    <dgm:pt modelId="{6AA7EA57-E851-8049-A6C9-65B7EF761E43}" type="pres">
      <dgm:prSet presAssocID="{1765FA09-159F-6843-8FFB-18AA17877074}" presName="connSite1" presStyleCnt="0"/>
      <dgm:spPr/>
    </dgm:pt>
    <dgm:pt modelId="{89B61966-62BD-9A4E-B31E-31C32831A504}" type="pres">
      <dgm:prSet presAssocID="{AF82CA53-B444-2C4A-A223-DA80E41EF993}" presName="Name9" presStyleLbl="sibTrans2D1" presStyleIdx="2" presStyleCnt="3"/>
      <dgm:spPr/>
    </dgm:pt>
    <dgm:pt modelId="{85BABCFF-DEBC-E548-91CD-3B8952718110}" type="pres">
      <dgm:prSet presAssocID="{AD34B155-D904-644D-95D1-187D4C7439BD}" presName="composite2" presStyleCnt="0"/>
      <dgm:spPr/>
    </dgm:pt>
    <dgm:pt modelId="{EA439E54-9D59-AC4A-8214-D756227D4F2A}" type="pres">
      <dgm:prSet presAssocID="{AD34B155-D904-644D-95D1-187D4C7439BD}" presName="dummyNode2" presStyleLbl="node1" presStyleIdx="2" presStyleCnt="4"/>
      <dgm:spPr/>
    </dgm:pt>
    <dgm:pt modelId="{E1E1BC13-FC71-954D-A46E-211E173FDACF}" type="pres">
      <dgm:prSet presAssocID="{AD34B155-D904-644D-95D1-187D4C7439BD}" presName="childNode2" presStyleLbl="bgAcc1" presStyleIdx="3" presStyleCnt="4" custScaleX="136011" custScaleY="49036" custLinFactNeighborX="7653" custLinFactNeighborY="11125">
        <dgm:presLayoutVars>
          <dgm:bulletEnabled val="1"/>
        </dgm:presLayoutVars>
      </dgm:prSet>
      <dgm:spPr/>
    </dgm:pt>
    <dgm:pt modelId="{F945C3D2-839E-724B-B409-98982F52C1F6}" type="pres">
      <dgm:prSet presAssocID="{AD34B155-D904-644D-95D1-187D4C7439BD}" presName="childNode2tx" presStyleLbl="bgAcc1" presStyleIdx="3" presStyleCnt="4">
        <dgm:presLayoutVars>
          <dgm:bulletEnabled val="1"/>
        </dgm:presLayoutVars>
      </dgm:prSet>
      <dgm:spPr/>
    </dgm:pt>
    <dgm:pt modelId="{2FCD161A-46FB-A047-ABDE-85957AB23A74}" type="pres">
      <dgm:prSet presAssocID="{AD34B155-D904-644D-95D1-187D4C7439BD}" presName="parentNode2" presStyleLbl="node1" presStyleIdx="3" presStyleCnt="4" custScaleX="160014" custScaleY="253800">
        <dgm:presLayoutVars>
          <dgm:chMax val="0"/>
          <dgm:bulletEnabled val="1"/>
        </dgm:presLayoutVars>
      </dgm:prSet>
      <dgm:spPr/>
    </dgm:pt>
    <dgm:pt modelId="{895F1F65-BB13-4C40-8BB6-33B7764587BE}" type="pres">
      <dgm:prSet presAssocID="{AD34B155-D904-644D-95D1-187D4C7439BD}" presName="connSite2" presStyleCnt="0"/>
      <dgm:spPr/>
    </dgm:pt>
  </dgm:ptLst>
  <dgm:cxnLst>
    <dgm:cxn modelId="{EE406D00-A366-AB41-B013-79960A0EF781}" srcId="{18612792-3CCB-3147-AB6A-564A067D979F}" destId="{AFA0CC6C-5A11-3541-A96B-BBB9E8F10083}" srcOrd="0" destOrd="0" parTransId="{0051A69D-4669-124D-85A6-0A75C8565B53}" sibTransId="{89B2846F-B036-B845-98E7-5447983B519B}"/>
    <dgm:cxn modelId="{180E8125-AA4B-C643-B0A9-30BAA663C34F}" type="presOf" srcId="{AFA0CC6C-5A11-3541-A96B-BBB9E8F10083}" destId="{D4D7556E-CD4B-0F43-B97B-025926CE55A9}" srcOrd="0" destOrd="0" presId="urn:microsoft.com/office/officeart/2005/8/layout/hProcess4"/>
    <dgm:cxn modelId="{B2CDC935-D2D5-1B4A-9185-022688E19A2B}" srcId="{18612792-3CCB-3147-AB6A-564A067D979F}" destId="{AD34B155-D904-644D-95D1-187D4C7439BD}" srcOrd="3" destOrd="0" parTransId="{7C71F8B5-0903-7B4E-89CC-A33A4F72AF14}" sibTransId="{09A54BFE-F92A-F14A-9470-DB6AA6E7DBC4}"/>
    <dgm:cxn modelId="{545C5D4E-2318-DA44-81A1-FE37C177C142}" srcId="{18612792-3CCB-3147-AB6A-564A067D979F}" destId="{72BE931D-4917-064A-8CED-E89B3B49C005}" srcOrd="1" destOrd="0" parTransId="{4B95287D-3311-4B44-822D-7DBF087E83C4}" sibTransId="{383132FC-8629-134A-9906-CD52E08F6531}"/>
    <dgm:cxn modelId="{A4A72253-0BBA-7344-9D1D-57724CA4CFF7}" type="presOf" srcId="{18612792-3CCB-3147-AB6A-564A067D979F}" destId="{F31B188B-EE04-7A41-B087-53347EEFDF99}" srcOrd="0" destOrd="0" presId="urn:microsoft.com/office/officeart/2005/8/layout/hProcess4"/>
    <dgm:cxn modelId="{F18CFC53-E66F-D54D-A0A9-E0D1A5008AA9}" type="presOf" srcId="{72BE931D-4917-064A-8CED-E89B3B49C005}" destId="{F8DEE456-5D02-F24A-9584-7CB10AA1B0B3}" srcOrd="0" destOrd="0" presId="urn:microsoft.com/office/officeart/2005/8/layout/hProcess4"/>
    <dgm:cxn modelId="{940BA88A-F9F1-7D45-9271-B9C226AA413D}" type="presOf" srcId="{AF82CA53-B444-2C4A-A223-DA80E41EF993}" destId="{89B61966-62BD-9A4E-B31E-31C32831A504}" srcOrd="0" destOrd="0" presId="urn:microsoft.com/office/officeart/2005/8/layout/hProcess4"/>
    <dgm:cxn modelId="{ADE447B0-5D6C-354A-ADF8-E51879A47CFD}" type="presOf" srcId="{1765FA09-159F-6843-8FFB-18AA17877074}" destId="{877379AA-74FD-3B4E-B4C4-F6D60C04083B}" srcOrd="0" destOrd="0" presId="urn:microsoft.com/office/officeart/2005/8/layout/hProcess4"/>
    <dgm:cxn modelId="{56ECD6B6-55C3-6F4D-9EA8-6E8C59513E86}" type="presOf" srcId="{383132FC-8629-134A-9906-CD52E08F6531}" destId="{77A16B1F-811E-5249-9C4A-E45362F95CB1}" srcOrd="0" destOrd="0" presId="urn:microsoft.com/office/officeart/2005/8/layout/hProcess4"/>
    <dgm:cxn modelId="{968937C3-02EC-BA4C-84AA-45D66789EA75}" type="presOf" srcId="{89B2846F-B036-B845-98E7-5447983B519B}" destId="{551E1238-A39B-B149-8297-AA72CE9A22C8}" srcOrd="0" destOrd="0" presId="urn:microsoft.com/office/officeart/2005/8/layout/hProcess4"/>
    <dgm:cxn modelId="{F987A7C4-8D40-0F48-A1FE-1B558D6BF5BF}" type="presOf" srcId="{AD34B155-D904-644D-95D1-187D4C7439BD}" destId="{2FCD161A-46FB-A047-ABDE-85957AB23A74}" srcOrd="0" destOrd="0" presId="urn:microsoft.com/office/officeart/2005/8/layout/hProcess4"/>
    <dgm:cxn modelId="{D1A6B5C9-FAE6-E84A-9BDE-4250B3BC4505}" srcId="{18612792-3CCB-3147-AB6A-564A067D979F}" destId="{1765FA09-159F-6843-8FFB-18AA17877074}" srcOrd="2" destOrd="0" parTransId="{2F61D544-E6BE-5A4A-B671-6050A491E6EE}" sibTransId="{AF82CA53-B444-2C4A-A223-DA80E41EF993}"/>
    <dgm:cxn modelId="{3222F891-640D-AD42-8C94-7C268DEDEBB6}" type="presParOf" srcId="{F31B188B-EE04-7A41-B087-53347EEFDF99}" destId="{386799D7-94D7-814E-8B46-9492E2021E75}" srcOrd="0" destOrd="0" presId="urn:microsoft.com/office/officeart/2005/8/layout/hProcess4"/>
    <dgm:cxn modelId="{90E4D77A-56EE-2F49-990C-7AE1DDC76B51}" type="presParOf" srcId="{F31B188B-EE04-7A41-B087-53347EEFDF99}" destId="{49582FC7-E5E8-FD46-97E2-1C712C16B51B}" srcOrd="1" destOrd="0" presId="urn:microsoft.com/office/officeart/2005/8/layout/hProcess4"/>
    <dgm:cxn modelId="{F6F2FB55-BDE9-0944-BC1B-DA9F94DE901D}" type="presParOf" srcId="{F31B188B-EE04-7A41-B087-53347EEFDF99}" destId="{A88E4BEC-E3E1-7A47-8F0D-4E9A043F7A3F}" srcOrd="2" destOrd="0" presId="urn:microsoft.com/office/officeart/2005/8/layout/hProcess4"/>
    <dgm:cxn modelId="{2155CAEA-B517-754F-9AAD-146B68D2F158}" type="presParOf" srcId="{A88E4BEC-E3E1-7A47-8F0D-4E9A043F7A3F}" destId="{6B723AA7-98F1-004E-92ED-62FA82380A40}" srcOrd="0" destOrd="0" presId="urn:microsoft.com/office/officeart/2005/8/layout/hProcess4"/>
    <dgm:cxn modelId="{F745151B-5BBB-2446-9544-9FE260655B5D}" type="presParOf" srcId="{6B723AA7-98F1-004E-92ED-62FA82380A40}" destId="{BC24B6E1-8926-6843-9594-F3E8EEF720BF}" srcOrd="0" destOrd="0" presId="urn:microsoft.com/office/officeart/2005/8/layout/hProcess4"/>
    <dgm:cxn modelId="{26E8E2BA-AE81-A84C-9A4E-9A1B62BEE8A2}" type="presParOf" srcId="{6B723AA7-98F1-004E-92ED-62FA82380A40}" destId="{C025B061-28CD-1A44-A68C-27DC3598CC6C}" srcOrd="1" destOrd="0" presId="urn:microsoft.com/office/officeart/2005/8/layout/hProcess4"/>
    <dgm:cxn modelId="{9BB49F06-B1C4-584D-BBAE-9ED7A8E038CB}" type="presParOf" srcId="{6B723AA7-98F1-004E-92ED-62FA82380A40}" destId="{96DAA187-7B06-664F-AA58-18925EE1891B}" srcOrd="2" destOrd="0" presId="urn:microsoft.com/office/officeart/2005/8/layout/hProcess4"/>
    <dgm:cxn modelId="{6C17A77D-5D65-4E4F-AA15-0DA5FABBAB37}" type="presParOf" srcId="{6B723AA7-98F1-004E-92ED-62FA82380A40}" destId="{D4D7556E-CD4B-0F43-B97B-025926CE55A9}" srcOrd="3" destOrd="0" presId="urn:microsoft.com/office/officeart/2005/8/layout/hProcess4"/>
    <dgm:cxn modelId="{AB97E5D0-B8AF-2E4E-9D43-4AF428888B19}" type="presParOf" srcId="{6B723AA7-98F1-004E-92ED-62FA82380A40}" destId="{7F1022CC-12C5-4345-9F79-304BA44059D2}" srcOrd="4" destOrd="0" presId="urn:microsoft.com/office/officeart/2005/8/layout/hProcess4"/>
    <dgm:cxn modelId="{6DE3C36A-130D-0142-8A8B-A11B597CFDD1}" type="presParOf" srcId="{A88E4BEC-E3E1-7A47-8F0D-4E9A043F7A3F}" destId="{551E1238-A39B-B149-8297-AA72CE9A22C8}" srcOrd="1" destOrd="0" presId="urn:microsoft.com/office/officeart/2005/8/layout/hProcess4"/>
    <dgm:cxn modelId="{5E2C332B-03CA-BA48-84F7-59994B45F481}" type="presParOf" srcId="{A88E4BEC-E3E1-7A47-8F0D-4E9A043F7A3F}" destId="{8E2546F3-012C-2348-9075-98FF862FAE46}" srcOrd="2" destOrd="0" presId="urn:microsoft.com/office/officeart/2005/8/layout/hProcess4"/>
    <dgm:cxn modelId="{0DBD9C3A-0116-6B4E-AC19-CEBC7483CD88}" type="presParOf" srcId="{8E2546F3-012C-2348-9075-98FF862FAE46}" destId="{EE0F488B-75C0-4144-9FD6-ACFC2CF22638}" srcOrd="0" destOrd="0" presId="urn:microsoft.com/office/officeart/2005/8/layout/hProcess4"/>
    <dgm:cxn modelId="{C7CB4255-F153-D945-B3BD-749AC338D846}" type="presParOf" srcId="{8E2546F3-012C-2348-9075-98FF862FAE46}" destId="{5FF00021-0035-EC44-9F54-1581344B5540}" srcOrd="1" destOrd="0" presId="urn:microsoft.com/office/officeart/2005/8/layout/hProcess4"/>
    <dgm:cxn modelId="{63C67E0B-8BD7-BE49-A038-A205322E3730}" type="presParOf" srcId="{8E2546F3-012C-2348-9075-98FF862FAE46}" destId="{07E77F62-D5DE-9246-B8F6-78FD9550873C}" srcOrd="2" destOrd="0" presId="urn:microsoft.com/office/officeart/2005/8/layout/hProcess4"/>
    <dgm:cxn modelId="{87D77665-42E7-AD42-AD1C-7833F837A057}" type="presParOf" srcId="{8E2546F3-012C-2348-9075-98FF862FAE46}" destId="{F8DEE456-5D02-F24A-9584-7CB10AA1B0B3}" srcOrd="3" destOrd="0" presId="urn:microsoft.com/office/officeart/2005/8/layout/hProcess4"/>
    <dgm:cxn modelId="{729EABCC-D3E3-E143-B6A3-132BC3F370C3}" type="presParOf" srcId="{8E2546F3-012C-2348-9075-98FF862FAE46}" destId="{C54100DE-91BD-4440-9BF7-98ED8E46F6C0}" srcOrd="4" destOrd="0" presId="urn:microsoft.com/office/officeart/2005/8/layout/hProcess4"/>
    <dgm:cxn modelId="{ADF060AD-0B76-4349-9807-82E681ABCA1E}" type="presParOf" srcId="{A88E4BEC-E3E1-7A47-8F0D-4E9A043F7A3F}" destId="{77A16B1F-811E-5249-9C4A-E45362F95CB1}" srcOrd="3" destOrd="0" presId="urn:microsoft.com/office/officeart/2005/8/layout/hProcess4"/>
    <dgm:cxn modelId="{DC3E5505-503E-4A42-A4A7-99CA0C0FAC73}" type="presParOf" srcId="{A88E4BEC-E3E1-7A47-8F0D-4E9A043F7A3F}" destId="{C8D35E00-E8F9-344D-A0A4-0805AC08AE07}" srcOrd="4" destOrd="0" presId="urn:microsoft.com/office/officeart/2005/8/layout/hProcess4"/>
    <dgm:cxn modelId="{EE0E036D-5CC8-F745-A21D-DE1BEDF0F902}" type="presParOf" srcId="{C8D35E00-E8F9-344D-A0A4-0805AC08AE07}" destId="{4B113F1A-6971-C74D-93B7-B466E820B9E8}" srcOrd="0" destOrd="0" presId="urn:microsoft.com/office/officeart/2005/8/layout/hProcess4"/>
    <dgm:cxn modelId="{36D3779B-9BC8-C344-A3AF-B32316C89F4C}" type="presParOf" srcId="{C8D35E00-E8F9-344D-A0A4-0805AC08AE07}" destId="{2401F2B1-4C8C-3B40-BFC1-E2B42A50EB44}" srcOrd="1" destOrd="0" presId="urn:microsoft.com/office/officeart/2005/8/layout/hProcess4"/>
    <dgm:cxn modelId="{909B34B4-CD11-D345-BE80-65064DD53013}" type="presParOf" srcId="{C8D35E00-E8F9-344D-A0A4-0805AC08AE07}" destId="{5B12B861-D846-F84D-881F-A2EB39D50CB6}" srcOrd="2" destOrd="0" presId="urn:microsoft.com/office/officeart/2005/8/layout/hProcess4"/>
    <dgm:cxn modelId="{AB5394D5-F1FB-6341-8A2F-6F5505B643CD}" type="presParOf" srcId="{C8D35E00-E8F9-344D-A0A4-0805AC08AE07}" destId="{877379AA-74FD-3B4E-B4C4-F6D60C04083B}" srcOrd="3" destOrd="0" presId="urn:microsoft.com/office/officeart/2005/8/layout/hProcess4"/>
    <dgm:cxn modelId="{276597FA-E361-6942-BB02-87A38B47699C}" type="presParOf" srcId="{C8D35E00-E8F9-344D-A0A4-0805AC08AE07}" destId="{6AA7EA57-E851-8049-A6C9-65B7EF761E43}" srcOrd="4" destOrd="0" presId="urn:microsoft.com/office/officeart/2005/8/layout/hProcess4"/>
    <dgm:cxn modelId="{A7D39F35-DF61-4445-91F3-3BB4A4D78D85}" type="presParOf" srcId="{A88E4BEC-E3E1-7A47-8F0D-4E9A043F7A3F}" destId="{89B61966-62BD-9A4E-B31E-31C32831A504}" srcOrd="5" destOrd="0" presId="urn:microsoft.com/office/officeart/2005/8/layout/hProcess4"/>
    <dgm:cxn modelId="{3835DE35-3800-F343-BD0E-F7CB2405758E}" type="presParOf" srcId="{A88E4BEC-E3E1-7A47-8F0D-4E9A043F7A3F}" destId="{85BABCFF-DEBC-E548-91CD-3B8952718110}" srcOrd="6" destOrd="0" presId="urn:microsoft.com/office/officeart/2005/8/layout/hProcess4"/>
    <dgm:cxn modelId="{987B35A0-3B57-C543-8A26-72955F133D71}" type="presParOf" srcId="{85BABCFF-DEBC-E548-91CD-3B8952718110}" destId="{EA439E54-9D59-AC4A-8214-D756227D4F2A}" srcOrd="0" destOrd="0" presId="urn:microsoft.com/office/officeart/2005/8/layout/hProcess4"/>
    <dgm:cxn modelId="{6130018A-666D-D44A-A9BF-906362F78FEA}" type="presParOf" srcId="{85BABCFF-DEBC-E548-91CD-3B8952718110}" destId="{E1E1BC13-FC71-954D-A46E-211E173FDACF}" srcOrd="1" destOrd="0" presId="urn:microsoft.com/office/officeart/2005/8/layout/hProcess4"/>
    <dgm:cxn modelId="{6D2270B8-FB16-D04B-95B1-2B4D131E7726}" type="presParOf" srcId="{85BABCFF-DEBC-E548-91CD-3B8952718110}" destId="{F945C3D2-839E-724B-B409-98982F52C1F6}" srcOrd="2" destOrd="0" presId="urn:microsoft.com/office/officeart/2005/8/layout/hProcess4"/>
    <dgm:cxn modelId="{A65ADEEB-CC3A-AD4D-8603-6EDFD5530A00}" type="presParOf" srcId="{85BABCFF-DEBC-E548-91CD-3B8952718110}" destId="{2FCD161A-46FB-A047-ABDE-85957AB23A74}" srcOrd="3" destOrd="0" presId="urn:microsoft.com/office/officeart/2005/8/layout/hProcess4"/>
    <dgm:cxn modelId="{648E9F4F-E251-574F-8AB9-AFDCE85E38F4}" type="presParOf" srcId="{85BABCFF-DEBC-E548-91CD-3B8952718110}" destId="{895F1F65-BB13-4C40-8BB6-33B7764587BE}"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8DB157-70D1-D946-9957-9D2E900191DB}" type="doc">
      <dgm:prSet loTypeId="urn:microsoft.com/office/officeart/2005/8/layout/vProcess5" loCatId="process" qsTypeId="urn:microsoft.com/office/officeart/2005/8/quickstyle/simple4" qsCatId="simple" csTypeId="urn:microsoft.com/office/officeart/2005/8/colors/accent1_2#3" csCatId="accent1" phldr="1"/>
      <dgm:spPr/>
      <dgm:t>
        <a:bodyPr/>
        <a:lstStyle/>
        <a:p>
          <a:endParaRPr lang="en-US"/>
        </a:p>
      </dgm:t>
    </dgm:pt>
    <dgm:pt modelId="{37283412-E5DA-E04E-971A-85D005A3FF54}">
      <dgm:prSet custT="1"/>
      <dgm:spPr>
        <a:noFill/>
      </dgm:spPr>
      <dgm:t>
        <a:bodyPr/>
        <a:lstStyle/>
        <a:p>
          <a:pPr marL="282575" lvl="0" indent="-282575" algn="l" defTabSz="266700" rtl="0" fontAlgn="base">
            <a:lnSpc>
              <a:spcPct val="90000"/>
            </a:lnSpc>
            <a:spcBef>
              <a:spcPts val="1800"/>
            </a:spcBef>
            <a:spcAft>
              <a:spcPct val="35000"/>
            </a:spcAft>
            <a:buClr>
              <a:schemeClr val="accent1"/>
            </a:buClr>
            <a:buSzPct val="75000"/>
            <a:buFont typeface="Wingdings" pitchFamily="2" charset="2"/>
            <a:buChar char="n"/>
          </a:pPr>
          <a:r>
            <a:rPr lang="en-US" sz="2800" b="1" kern="1200" dirty="0">
              <a:solidFill>
                <a:schemeClr val="tx1">
                  <a:lumMod val="85000"/>
                  <a:lumOff val="15000"/>
                </a:schemeClr>
              </a:solidFill>
              <a:latin typeface="+mn-lt"/>
              <a:ea typeface="+mn-ea"/>
              <a:cs typeface="+mn-cs"/>
            </a:rPr>
            <a:t> </a:t>
          </a:r>
          <a:r>
            <a:rPr lang="en-US" sz="2800" b="0" kern="1200" dirty="0">
              <a:solidFill>
                <a:schemeClr val="tx1">
                  <a:lumMod val="85000"/>
                  <a:lumOff val="15000"/>
                </a:schemeClr>
              </a:solidFill>
              <a:latin typeface="+mn-lt"/>
              <a:ea typeface="+mn-ea"/>
              <a:cs typeface="+mn-cs"/>
            </a:rPr>
            <a:t>Most of the state information dealing with execution is maintained in thread-level data structures</a:t>
          </a:r>
        </a:p>
      </dgm:t>
    </dgm:pt>
    <dgm:pt modelId="{C192C523-29D6-9D4E-9940-FF2D0293B3DB}" type="parTrans" cxnId="{4608F162-6B43-F14B-9657-26B57B4AF3D5}">
      <dgm:prSet/>
      <dgm:spPr/>
      <dgm:t>
        <a:bodyPr/>
        <a:lstStyle/>
        <a:p>
          <a:endParaRPr lang="en-US"/>
        </a:p>
      </dgm:t>
    </dgm:pt>
    <dgm:pt modelId="{DEBF46A9-9CE1-064E-BE01-7F59B89792D8}" type="sibTrans" cxnId="{4608F162-6B43-F14B-9657-26B57B4AF3D5}">
      <dgm:prSet/>
      <dgm:spPr/>
      <dgm:t>
        <a:bodyPr/>
        <a:lstStyle/>
        <a:p>
          <a:endParaRPr lang="en-US"/>
        </a:p>
      </dgm:t>
    </dgm:pt>
    <dgm:pt modelId="{DAD9EDE4-4AC7-D04A-B636-BC58E09E9E52}" type="pres">
      <dgm:prSet presAssocID="{0B8DB157-70D1-D946-9957-9D2E900191DB}" presName="outerComposite" presStyleCnt="0">
        <dgm:presLayoutVars>
          <dgm:chMax val="5"/>
          <dgm:dir/>
          <dgm:resizeHandles val="exact"/>
        </dgm:presLayoutVars>
      </dgm:prSet>
      <dgm:spPr/>
    </dgm:pt>
    <dgm:pt modelId="{F9741F5B-6F22-5E49-B84B-FB6CF7538A0B}" type="pres">
      <dgm:prSet presAssocID="{0B8DB157-70D1-D946-9957-9D2E900191DB}" presName="dummyMaxCanvas" presStyleCnt="0">
        <dgm:presLayoutVars/>
      </dgm:prSet>
      <dgm:spPr/>
    </dgm:pt>
    <dgm:pt modelId="{0E668DFA-8A2E-204D-89CB-B704450A70C8}" type="pres">
      <dgm:prSet presAssocID="{0B8DB157-70D1-D946-9957-9D2E900191DB}" presName="OneNode_1" presStyleLbl="node1" presStyleIdx="0" presStyleCnt="1" custScaleX="94786" custScaleY="125725" custLinFactNeighborX="2281" custLinFactNeighborY="-14664">
        <dgm:presLayoutVars>
          <dgm:bulletEnabled val="1"/>
        </dgm:presLayoutVars>
      </dgm:prSet>
      <dgm:spPr/>
    </dgm:pt>
  </dgm:ptLst>
  <dgm:cxnLst>
    <dgm:cxn modelId="{549AD310-6CDE-DA4A-8D95-94FB5FE4EB1F}" type="presOf" srcId="{37283412-E5DA-E04E-971A-85D005A3FF54}" destId="{0E668DFA-8A2E-204D-89CB-B704450A70C8}" srcOrd="0" destOrd="0" presId="urn:microsoft.com/office/officeart/2005/8/layout/vProcess5"/>
    <dgm:cxn modelId="{4608F162-6B43-F14B-9657-26B57B4AF3D5}" srcId="{0B8DB157-70D1-D946-9957-9D2E900191DB}" destId="{37283412-E5DA-E04E-971A-85D005A3FF54}" srcOrd="0" destOrd="0" parTransId="{C192C523-29D6-9D4E-9940-FF2D0293B3DB}" sibTransId="{DEBF46A9-9CE1-064E-BE01-7F59B89792D8}"/>
    <dgm:cxn modelId="{A81BB8B1-4A12-A442-AA55-64452AC37ECF}" type="presOf" srcId="{0B8DB157-70D1-D946-9957-9D2E900191DB}" destId="{DAD9EDE4-4AC7-D04A-B636-BC58E09E9E52}" srcOrd="0" destOrd="0" presId="urn:microsoft.com/office/officeart/2005/8/layout/vProcess5"/>
    <dgm:cxn modelId="{EA53087A-E8B5-CF4A-9975-EB7D97158C8C}" type="presParOf" srcId="{DAD9EDE4-4AC7-D04A-B636-BC58E09E9E52}" destId="{F9741F5B-6F22-5E49-B84B-FB6CF7538A0B}" srcOrd="0" destOrd="0" presId="urn:microsoft.com/office/officeart/2005/8/layout/vProcess5"/>
    <dgm:cxn modelId="{65C9181B-A08A-A442-BA31-0F2A20415A06}" type="presParOf" srcId="{DAD9EDE4-4AC7-D04A-B636-BC58E09E9E52}" destId="{0E668DFA-8A2E-204D-89CB-B704450A70C8}" srcOrd="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3E70B6-D8E9-4E4E-AA5E-6DEA0EA8034E}" type="doc">
      <dgm:prSet loTypeId="urn:microsoft.com/office/officeart/2005/8/layout/vList2" loCatId="list" qsTypeId="urn:microsoft.com/office/officeart/2005/8/quickstyle/simple4" qsCatId="simple" csTypeId="urn:microsoft.com/office/officeart/2005/8/colors/accent1_2#7" csCatId="accent1" phldr="1"/>
      <dgm:spPr/>
      <dgm:t>
        <a:bodyPr/>
        <a:lstStyle/>
        <a:p>
          <a:endParaRPr lang="en-US"/>
        </a:p>
      </dgm:t>
    </dgm:pt>
    <dgm:pt modelId="{44404646-3A28-B54E-A47E-AB5F588C703C}">
      <dgm:prSet/>
      <dgm:spPr/>
      <dgm:t>
        <a:bodyPr/>
        <a:lstStyle/>
        <a:p>
          <a:pPr rtl="0"/>
          <a:r>
            <a:rPr lang="en-US" dirty="0"/>
            <a:t>Processes and services provided by the Windows Kernel are relatively simple and general purpose</a:t>
          </a:r>
        </a:p>
      </dgm:t>
    </dgm:pt>
    <dgm:pt modelId="{7B6CA3CB-B13E-9347-9FE1-B16C28D6F56F}" type="parTrans" cxnId="{53CF94CA-9A96-E249-9F26-5CAE0FE58BE4}">
      <dgm:prSet/>
      <dgm:spPr/>
      <dgm:t>
        <a:bodyPr/>
        <a:lstStyle/>
        <a:p>
          <a:endParaRPr lang="en-US"/>
        </a:p>
      </dgm:t>
    </dgm:pt>
    <dgm:pt modelId="{FB812001-5AAB-C243-9F72-B7DFCDBAAFF0}" type="sibTrans" cxnId="{53CF94CA-9A96-E249-9F26-5CAE0FE58BE4}">
      <dgm:prSet/>
      <dgm:spPr/>
      <dgm:t>
        <a:bodyPr/>
        <a:lstStyle/>
        <a:p>
          <a:endParaRPr lang="en-US"/>
        </a:p>
      </dgm:t>
    </dgm:pt>
    <dgm:pt modelId="{1BEF43FE-7E65-C740-BF5B-DE6E4F4DDCF8}">
      <dgm:prSet custT="1"/>
      <dgm:spPr/>
      <dgm:t>
        <a:bodyPr/>
        <a:lstStyle/>
        <a:p>
          <a:pPr marL="742950" indent="-231775" rtl="0"/>
          <a:r>
            <a:rPr lang="en-US" sz="2100" dirty="0"/>
            <a:t>implemented as objects</a:t>
          </a:r>
        </a:p>
      </dgm:t>
    </dgm:pt>
    <dgm:pt modelId="{A3F45478-3CBF-9441-BF2A-4CBD4EE68F94}" type="parTrans" cxnId="{D5D3ABF1-A7F7-A649-B7C4-13A8ED2D9DE7}">
      <dgm:prSet/>
      <dgm:spPr/>
      <dgm:t>
        <a:bodyPr/>
        <a:lstStyle/>
        <a:p>
          <a:endParaRPr lang="en-US"/>
        </a:p>
      </dgm:t>
    </dgm:pt>
    <dgm:pt modelId="{E33FBC16-B463-A842-B500-D620F42AEA01}" type="sibTrans" cxnId="{D5D3ABF1-A7F7-A649-B7C4-13A8ED2D9DE7}">
      <dgm:prSet/>
      <dgm:spPr/>
      <dgm:t>
        <a:bodyPr/>
        <a:lstStyle/>
        <a:p>
          <a:endParaRPr lang="en-US"/>
        </a:p>
      </dgm:t>
    </dgm:pt>
    <dgm:pt modelId="{8E6A3364-D02C-5C4A-9A47-574F767DEE7D}">
      <dgm:prSet custT="1"/>
      <dgm:spPr/>
      <dgm:t>
        <a:bodyPr/>
        <a:lstStyle/>
        <a:p>
          <a:pPr marL="742950" indent="-231775" rtl="0"/>
          <a:r>
            <a:rPr lang="en-US" sz="2100" dirty="0"/>
            <a:t>created as new process or a copy of an existing</a:t>
          </a:r>
        </a:p>
      </dgm:t>
    </dgm:pt>
    <dgm:pt modelId="{D49D9246-5A33-8C4A-8C0E-1F04E5979101}" type="parTrans" cxnId="{09B12709-B2D7-2C40-931E-05BE7645517A}">
      <dgm:prSet/>
      <dgm:spPr/>
      <dgm:t>
        <a:bodyPr/>
        <a:lstStyle/>
        <a:p>
          <a:endParaRPr lang="en-US"/>
        </a:p>
      </dgm:t>
    </dgm:pt>
    <dgm:pt modelId="{CD7B950C-406E-DD41-A5FF-0F2AAE5A9DFA}" type="sibTrans" cxnId="{09B12709-B2D7-2C40-931E-05BE7645517A}">
      <dgm:prSet/>
      <dgm:spPr/>
      <dgm:t>
        <a:bodyPr/>
        <a:lstStyle/>
        <a:p>
          <a:endParaRPr lang="en-US"/>
        </a:p>
      </dgm:t>
    </dgm:pt>
    <dgm:pt modelId="{782CAA22-E386-7847-AEDC-D4272C872A29}">
      <dgm:prSet custT="1"/>
      <dgm:spPr/>
      <dgm:t>
        <a:bodyPr/>
        <a:lstStyle/>
        <a:p>
          <a:pPr marL="742950" indent="-231775" rtl="0"/>
          <a:r>
            <a:rPr lang="en-US" sz="2100" dirty="0"/>
            <a:t>an executable process may contain one or more threads</a:t>
          </a:r>
        </a:p>
      </dgm:t>
    </dgm:pt>
    <dgm:pt modelId="{B1ED9DAF-F57D-734B-8812-4CD23C6C72B1}" type="parTrans" cxnId="{0BAE411E-BA08-6845-B954-B6246E777653}">
      <dgm:prSet/>
      <dgm:spPr/>
      <dgm:t>
        <a:bodyPr/>
        <a:lstStyle/>
        <a:p>
          <a:endParaRPr lang="en-US"/>
        </a:p>
      </dgm:t>
    </dgm:pt>
    <dgm:pt modelId="{49EAFBEC-EA82-544A-87AF-085008372415}" type="sibTrans" cxnId="{0BAE411E-BA08-6845-B954-B6246E777653}">
      <dgm:prSet/>
      <dgm:spPr/>
      <dgm:t>
        <a:bodyPr/>
        <a:lstStyle/>
        <a:p>
          <a:endParaRPr lang="en-US"/>
        </a:p>
      </dgm:t>
    </dgm:pt>
    <dgm:pt modelId="{70CF0600-F0E6-3144-B0A1-DCD0A1587376}">
      <dgm:prSet custT="1"/>
      <dgm:spPr/>
      <dgm:t>
        <a:bodyPr/>
        <a:lstStyle/>
        <a:p>
          <a:pPr marL="742950" indent="-231775" rtl="0"/>
          <a:r>
            <a:rPr lang="en-US" sz="2100" dirty="0"/>
            <a:t>both processes and thread objects have built-in synchronization capabilities</a:t>
          </a:r>
        </a:p>
      </dgm:t>
    </dgm:pt>
    <dgm:pt modelId="{20CC771B-15B5-7A42-B3C5-DFF8D4276FCD}" type="parTrans" cxnId="{E694D0C2-1701-FA46-84E4-A2DA7278DB0B}">
      <dgm:prSet/>
      <dgm:spPr/>
      <dgm:t>
        <a:bodyPr/>
        <a:lstStyle/>
        <a:p>
          <a:endParaRPr lang="en-US"/>
        </a:p>
      </dgm:t>
    </dgm:pt>
    <dgm:pt modelId="{7DE3337A-42C9-5540-9BC5-F7356DBFA1DC}" type="sibTrans" cxnId="{E694D0C2-1701-FA46-84E4-A2DA7278DB0B}">
      <dgm:prSet/>
      <dgm:spPr/>
      <dgm:t>
        <a:bodyPr/>
        <a:lstStyle/>
        <a:p>
          <a:endParaRPr lang="en-US"/>
        </a:p>
      </dgm:t>
    </dgm:pt>
    <dgm:pt modelId="{EFD60395-5B29-D94E-B865-A4F8CBCD1A83}" type="pres">
      <dgm:prSet presAssocID="{8C3E70B6-D8E9-4E4E-AA5E-6DEA0EA8034E}" presName="linear" presStyleCnt="0">
        <dgm:presLayoutVars>
          <dgm:animLvl val="lvl"/>
          <dgm:resizeHandles val="exact"/>
        </dgm:presLayoutVars>
      </dgm:prSet>
      <dgm:spPr/>
    </dgm:pt>
    <dgm:pt modelId="{1D63B7E9-CC9C-E945-8699-89C930D3BE76}" type="pres">
      <dgm:prSet presAssocID="{44404646-3A28-B54E-A47E-AB5F588C703C}" presName="parentText" presStyleLbl="node1" presStyleIdx="0" presStyleCnt="1" custScaleX="92381" custScaleY="26227" custLinFactNeighborX="952" custLinFactNeighborY="-7264">
        <dgm:presLayoutVars>
          <dgm:chMax val="0"/>
          <dgm:bulletEnabled val="1"/>
        </dgm:presLayoutVars>
      </dgm:prSet>
      <dgm:spPr/>
    </dgm:pt>
    <dgm:pt modelId="{B6EC7E6A-AC9A-DE44-8D6F-1BE175CBE547}" type="pres">
      <dgm:prSet presAssocID="{44404646-3A28-B54E-A47E-AB5F588C703C}" presName="childText" presStyleLbl="revTx" presStyleIdx="0" presStyleCnt="1" custScaleX="84763" custScaleY="119497" custLinFactNeighborX="3810" custLinFactNeighborY="-701">
        <dgm:presLayoutVars>
          <dgm:bulletEnabled val="1"/>
        </dgm:presLayoutVars>
      </dgm:prSet>
      <dgm:spPr/>
    </dgm:pt>
  </dgm:ptLst>
  <dgm:cxnLst>
    <dgm:cxn modelId="{09B12709-B2D7-2C40-931E-05BE7645517A}" srcId="{44404646-3A28-B54E-A47E-AB5F588C703C}" destId="{8E6A3364-D02C-5C4A-9A47-574F767DEE7D}" srcOrd="1" destOrd="0" parTransId="{D49D9246-5A33-8C4A-8C0E-1F04E5979101}" sibTransId="{CD7B950C-406E-DD41-A5FF-0F2AAE5A9DFA}"/>
    <dgm:cxn modelId="{B681FD0C-DB84-7041-B7A2-C8580235B7E2}" type="presOf" srcId="{44404646-3A28-B54E-A47E-AB5F588C703C}" destId="{1D63B7E9-CC9C-E945-8699-89C930D3BE76}" srcOrd="0" destOrd="0" presId="urn:microsoft.com/office/officeart/2005/8/layout/vList2"/>
    <dgm:cxn modelId="{A6EDD20D-CB15-2D45-AD7D-F912D2A5A81A}" type="presOf" srcId="{8E6A3364-D02C-5C4A-9A47-574F767DEE7D}" destId="{B6EC7E6A-AC9A-DE44-8D6F-1BE175CBE547}" srcOrd="0" destOrd="1" presId="urn:microsoft.com/office/officeart/2005/8/layout/vList2"/>
    <dgm:cxn modelId="{5498F419-DD3E-A342-B10C-38B159596357}" type="presOf" srcId="{70CF0600-F0E6-3144-B0A1-DCD0A1587376}" destId="{B6EC7E6A-AC9A-DE44-8D6F-1BE175CBE547}" srcOrd="0" destOrd="3" presId="urn:microsoft.com/office/officeart/2005/8/layout/vList2"/>
    <dgm:cxn modelId="{0BAE411E-BA08-6845-B954-B6246E777653}" srcId="{44404646-3A28-B54E-A47E-AB5F588C703C}" destId="{782CAA22-E386-7847-AEDC-D4272C872A29}" srcOrd="2" destOrd="0" parTransId="{B1ED9DAF-F57D-734B-8812-4CD23C6C72B1}" sibTransId="{49EAFBEC-EA82-544A-87AF-085008372415}"/>
    <dgm:cxn modelId="{DD23663F-22C2-4D4F-AEBC-AA6B159F6100}" type="presOf" srcId="{782CAA22-E386-7847-AEDC-D4272C872A29}" destId="{B6EC7E6A-AC9A-DE44-8D6F-1BE175CBE547}" srcOrd="0" destOrd="2" presId="urn:microsoft.com/office/officeart/2005/8/layout/vList2"/>
    <dgm:cxn modelId="{A9891B64-151E-3E40-9B99-6D4314A546DE}" type="presOf" srcId="{8C3E70B6-D8E9-4E4E-AA5E-6DEA0EA8034E}" destId="{EFD60395-5B29-D94E-B865-A4F8CBCD1A83}" srcOrd="0" destOrd="0" presId="urn:microsoft.com/office/officeart/2005/8/layout/vList2"/>
    <dgm:cxn modelId="{DA02CC4D-2E44-6947-BF58-950EF37F11D2}" type="presOf" srcId="{1BEF43FE-7E65-C740-BF5B-DE6E4F4DDCF8}" destId="{B6EC7E6A-AC9A-DE44-8D6F-1BE175CBE547}" srcOrd="0" destOrd="0" presId="urn:microsoft.com/office/officeart/2005/8/layout/vList2"/>
    <dgm:cxn modelId="{E694D0C2-1701-FA46-84E4-A2DA7278DB0B}" srcId="{44404646-3A28-B54E-A47E-AB5F588C703C}" destId="{70CF0600-F0E6-3144-B0A1-DCD0A1587376}" srcOrd="3" destOrd="0" parTransId="{20CC771B-15B5-7A42-B3C5-DFF8D4276FCD}" sibTransId="{7DE3337A-42C9-5540-9BC5-F7356DBFA1DC}"/>
    <dgm:cxn modelId="{53CF94CA-9A96-E249-9F26-5CAE0FE58BE4}" srcId="{8C3E70B6-D8E9-4E4E-AA5E-6DEA0EA8034E}" destId="{44404646-3A28-B54E-A47E-AB5F588C703C}" srcOrd="0" destOrd="0" parTransId="{7B6CA3CB-B13E-9347-9FE1-B16C28D6F56F}" sibTransId="{FB812001-5AAB-C243-9F72-B7DFCDBAAFF0}"/>
    <dgm:cxn modelId="{D5D3ABF1-A7F7-A649-B7C4-13A8ED2D9DE7}" srcId="{44404646-3A28-B54E-A47E-AB5F588C703C}" destId="{1BEF43FE-7E65-C740-BF5B-DE6E4F4DDCF8}" srcOrd="0" destOrd="0" parTransId="{A3F45478-3CBF-9441-BF2A-4CBD4EE68F94}" sibTransId="{E33FBC16-B463-A842-B500-D620F42AEA01}"/>
    <dgm:cxn modelId="{6567345D-992C-3C4A-BA7B-3420E2595E23}" type="presParOf" srcId="{EFD60395-5B29-D94E-B865-A4F8CBCD1A83}" destId="{1D63B7E9-CC9C-E945-8699-89C930D3BE76}" srcOrd="0" destOrd="0" presId="urn:microsoft.com/office/officeart/2005/8/layout/vList2"/>
    <dgm:cxn modelId="{CC4296A3-F015-334E-872E-4FD21451E71C}" type="presParOf" srcId="{EFD60395-5B29-D94E-B865-A4F8CBCD1A83}" destId="{B6EC7E6A-AC9A-DE44-8D6F-1BE175CBE54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E616B09-0146-3247-8645-E01AE409C047}" type="doc">
      <dgm:prSet loTypeId="urn:microsoft.com/office/officeart/2005/8/layout/hList1" loCatId="list" qsTypeId="urn:microsoft.com/office/officeart/2005/8/quickstyle/simple4" qsCatId="simple" csTypeId="urn:microsoft.com/office/officeart/2005/8/colors/accent1_2#8" csCatId="accent1" phldr="1"/>
      <dgm:spPr/>
      <dgm:t>
        <a:bodyPr/>
        <a:lstStyle/>
        <a:p>
          <a:endParaRPr lang="en-US"/>
        </a:p>
      </dgm:t>
    </dgm:pt>
    <dgm:pt modelId="{CFABBA0B-D5CE-A148-8921-85F9434E68D2}">
      <dgm:prSet/>
      <dgm:spPr/>
      <dgm:t>
        <a:bodyPr/>
        <a:lstStyle/>
        <a:p>
          <a:pPr rtl="0"/>
          <a:r>
            <a:rPr lang="en-US" dirty="0"/>
            <a:t>Processes</a:t>
          </a:r>
        </a:p>
      </dgm:t>
    </dgm:pt>
    <dgm:pt modelId="{AD0C4DFE-5939-7B4B-B5C1-68ED80957011}" type="parTrans" cxnId="{D89AD941-5074-7548-B990-1975A107357D}">
      <dgm:prSet/>
      <dgm:spPr/>
      <dgm:t>
        <a:bodyPr/>
        <a:lstStyle/>
        <a:p>
          <a:endParaRPr lang="en-US"/>
        </a:p>
      </dgm:t>
    </dgm:pt>
    <dgm:pt modelId="{7CC73111-8411-284F-869E-9D243211EB42}" type="sibTrans" cxnId="{D89AD941-5074-7548-B990-1975A107357D}">
      <dgm:prSet/>
      <dgm:spPr/>
      <dgm:t>
        <a:bodyPr/>
        <a:lstStyle/>
        <a:p>
          <a:endParaRPr lang="en-US"/>
        </a:p>
      </dgm:t>
    </dgm:pt>
    <dgm:pt modelId="{A41F43D6-E0D9-3046-9BC3-C716CBB1EBF2}">
      <dgm:prSet/>
      <dgm:spPr>
        <a:solidFill>
          <a:schemeClr val="bg1">
            <a:lumMod val="95000"/>
          </a:schemeClr>
        </a:solidFill>
      </dgm:spPr>
      <dgm:t>
        <a:bodyPr/>
        <a:lstStyle/>
        <a:p>
          <a:pPr rtl="0"/>
          <a:r>
            <a:rPr lang="en-US" dirty="0"/>
            <a:t>an entity corresponding to a user job or application that owns resources</a:t>
          </a:r>
        </a:p>
      </dgm:t>
    </dgm:pt>
    <dgm:pt modelId="{DEC0319F-DC50-2641-9982-832A63EB61D0}" type="parTrans" cxnId="{9BA7721C-1C16-2A48-A948-1FB642894CA8}">
      <dgm:prSet/>
      <dgm:spPr/>
      <dgm:t>
        <a:bodyPr/>
        <a:lstStyle/>
        <a:p>
          <a:endParaRPr lang="en-US"/>
        </a:p>
      </dgm:t>
    </dgm:pt>
    <dgm:pt modelId="{806BAE70-B396-8041-9CAD-9A5D2A555249}" type="sibTrans" cxnId="{9BA7721C-1C16-2A48-A948-1FB642894CA8}">
      <dgm:prSet/>
      <dgm:spPr/>
      <dgm:t>
        <a:bodyPr/>
        <a:lstStyle/>
        <a:p>
          <a:endParaRPr lang="en-US"/>
        </a:p>
      </dgm:t>
    </dgm:pt>
    <dgm:pt modelId="{29231B7C-6CAA-E44F-BEE2-7D1979723317}">
      <dgm:prSet/>
      <dgm:spPr/>
      <dgm:t>
        <a:bodyPr/>
        <a:lstStyle/>
        <a:p>
          <a:pPr rtl="0"/>
          <a:r>
            <a:rPr lang="en-US" dirty="0"/>
            <a:t>Threads</a:t>
          </a:r>
          <a:endParaRPr lang="en-NZ" dirty="0"/>
        </a:p>
      </dgm:t>
    </dgm:pt>
    <dgm:pt modelId="{791DA195-782C-9341-936A-00998A135596}" type="parTrans" cxnId="{00802C4D-4A10-BB4F-B596-A3C427C2E128}">
      <dgm:prSet/>
      <dgm:spPr/>
      <dgm:t>
        <a:bodyPr/>
        <a:lstStyle/>
        <a:p>
          <a:endParaRPr lang="en-US"/>
        </a:p>
      </dgm:t>
    </dgm:pt>
    <dgm:pt modelId="{5B12D936-6AF9-BB49-8AD2-3DD8C760E306}" type="sibTrans" cxnId="{00802C4D-4A10-BB4F-B596-A3C427C2E128}">
      <dgm:prSet/>
      <dgm:spPr/>
      <dgm:t>
        <a:bodyPr/>
        <a:lstStyle/>
        <a:p>
          <a:endParaRPr lang="en-US"/>
        </a:p>
      </dgm:t>
    </dgm:pt>
    <dgm:pt modelId="{897B5FC2-1B6E-3C46-B69F-F795EC5E6D01}">
      <dgm:prSet/>
      <dgm:spPr>
        <a:solidFill>
          <a:schemeClr val="bg1">
            <a:lumMod val="95000"/>
          </a:schemeClr>
        </a:solidFill>
      </dgm:spPr>
      <dgm:t>
        <a:bodyPr/>
        <a:lstStyle/>
        <a:p>
          <a:pPr rtl="0"/>
          <a:r>
            <a:rPr lang="en-US" dirty="0"/>
            <a:t>a dispatchable unit of work that executes sequentially and is interruptible</a:t>
          </a:r>
        </a:p>
      </dgm:t>
    </dgm:pt>
    <dgm:pt modelId="{1B95C39D-CCD0-8641-9D30-0936BBF10AFA}" type="parTrans" cxnId="{1D5B3A88-76DD-B54E-BDF5-C33BDB2745BA}">
      <dgm:prSet/>
      <dgm:spPr/>
      <dgm:t>
        <a:bodyPr/>
        <a:lstStyle/>
        <a:p>
          <a:endParaRPr lang="en-US"/>
        </a:p>
      </dgm:t>
    </dgm:pt>
    <dgm:pt modelId="{2FC5B0E8-BEBB-9541-8647-6A7AB54863B5}" type="sibTrans" cxnId="{1D5B3A88-76DD-B54E-BDF5-C33BDB2745BA}">
      <dgm:prSet/>
      <dgm:spPr/>
      <dgm:t>
        <a:bodyPr/>
        <a:lstStyle/>
        <a:p>
          <a:endParaRPr lang="en-US"/>
        </a:p>
      </dgm:t>
    </dgm:pt>
    <dgm:pt modelId="{5D6CA6F8-45D2-9E4F-982D-0D72F720C2D8}" type="pres">
      <dgm:prSet presAssocID="{3E616B09-0146-3247-8645-E01AE409C047}" presName="Name0" presStyleCnt="0">
        <dgm:presLayoutVars>
          <dgm:dir/>
          <dgm:animLvl val="lvl"/>
          <dgm:resizeHandles val="exact"/>
        </dgm:presLayoutVars>
      </dgm:prSet>
      <dgm:spPr/>
    </dgm:pt>
    <dgm:pt modelId="{CC370B84-A2FB-634C-8748-E75D98A4A69D}" type="pres">
      <dgm:prSet presAssocID="{CFABBA0B-D5CE-A148-8921-85F9434E68D2}" presName="composite" presStyleCnt="0"/>
      <dgm:spPr/>
    </dgm:pt>
    <dgm:pt modelId="{F9161E09-98AA-F646-A320-3D36756674FD}" type="pres">
      <dgm:prSet presAssocID="{CFABBA0B-D5CE-A148-8921-85F9434E68D2}" presName="parTx" presStyleLbl="alignNode1" presStyleIdx="0" presStyleCnt="2">
        <dgm:presLayoutVars>
          <dgm:chMax val="0"/>
          <dgm:chPref val="0"/>
          <dgm:bulletEnabled val="1"/>
        </dgm:presLayoutVars>
      </dgm:prSet>
      <dgm:spPr/>
    </dgm:pt>
    <dgm:pt modelId="{29440C12-8D27-A646-861F-C6CEC0072C12}" type="pres">
      <dgm:prSet presAssocID="{CFABBA0B-D5CE-A148-8921-85F9434E68D2}" presName="desTx" presStyleLbl="alignAccFollowNode1" presStyleIdx="0" presStyleCnt="2">
        <dgm:presLayoutVars>
          <dgm:bulletEnabled val="1"/>
        </dgm:presLayoutVars>
      </dgm:prSet>
      <dgm:spPr/>
    </dgm:pt>
    <dgm:pt modelId="{8F04ED6A-16AB-6C4A-B333-9E830F2A042B}" type="pres">
      <dgm:prSet presAssocID="{7CC73111-8411-284F-869E-9D243211EB42}" presName="space" presStyleCnt="0"/>
      <dgm:spPr/>
    </dgm:pt>
    <dgm:pt modelId="{C1360F11-06E2-C348-B7D7-468C24E36322}" type="pres">
      <dgm:prSet presAssocID="{29231B7C-6CAA-E44F-BEE2-7D1979723317}" presName="composite" presStyleCnt="0"/>
      <dgm:spPr/>
    </dgm:pt>
    <dgm:pt modelId="{06FF1D1F-9CAB-A94F-ABD9-34BF1BE2DC25}" type="pres">
      <dgm:prSet presAssocID="{29231B7C-6CAA-E44F-BEE2-7D1979723317}" presName="parTx" presStyleLbl="alignNode1" presStyleIdx="1" presStyleCnt="2">
        <dgm:presLayoutVars>
          <dgm:chMax val="0"/>
          <dgm:chPref val="0"/>
          <dgm:bulletEnabled val="1"/>
        </dgm:presLayoutVars>
      </dgm:prSet>
      <dgm:spPr/>
    </dgm:pt>
    <dgm:pt modelId="{5291AFC4-0A1D-DF4B-A31F-0D3B8C0F583F}" type="pres">
      <dgm:prSet presAssocID="{29231B7C-6CAA-E44F-BEE2-7D1979723317}" presName="desTx" presStyleLbl="alignAccFollowNode1" presStyleIdx="1" presStyleCnt="2">
        <dgm:presLayoutVars>
          <dgm:bulletEnabled val="1"/>
        </dgm:presLayoutVars>
      </dgm:prSet>
      <dgm:spPr/>
    </dgm:pt>
  </dgm:ptLst>
  <dgm:cxnLst>
    <dgm:cxn modelId="{6E1BB20E-45F9-1543-A3F4-D2DC3575FEC9}" type="presOf" srcId="{3E616B09-0146-3247-8645-E01AE409C047}" destId="{5D6CA6F8-45D2-9E4F-982D-0D72F720C2D8}" srcOrd="0" destOrd="0" presId="urn:microsoft.com/office/officeart/2005/8/layout/hList1"/>
    <dgm:cxn modelId="{9BA7721C-1C16-2A48-A948-1FB642894CA8}" srcId="{CFABBA0B-D5CE-A148-8921-85F9434E68D2}" destId="{A41F43D6-E0D9-3046-9BC3-C716CBB1EBF2}" srcOrd="0" destOrd="0" parTransId="{DEC0319F-DC50-2641-9982-832A63EB61D0}" sibTransId="{806BAE70-B396-8041-9CAD-9A5D2A555249}"/>
    <dgm:cxn modelId="{D89AD941-5074-7548-B990-1975A107357D}" srcId="{3E616B09-0146-3247-8645-E01AE409C047}" destId="{CFABBA0B-D5CE-A148-8921-85F9434E68D2}" srcOrd="0" destOrd="0" parTransId="{AD0C4DFE-5939-7B4B-B5C1-68ED80957011}" sibTransId="{7CC73111-8411-284F-869E-9D243211EB42}"/>
    <dgm:cxn modelId="{00802C4D-4A10-BB4F-B596-A3C427C2E128}" srcId="{3E616B09-0146-3247-8645-E01AE409C047}" destId="{29231B7C-6CAA-E44F-BEE2-7D1979723317}" srcOrd="1" destOrd="0" parTransId="{791DA195-782C-9341-936A-00998A135596}" sibTransId="{5B12D936-6AF9-BB49-8AD2-3DD8C760E306}"/>
    <dgm:cxn modelId="{1D5B3A88-76DD-B54E-BDF5-C33BDB2745BA}" srcId="{29231B7C-6CAA-E44F-BEE2-7D1979723317}" destId="{897B5FC2-1B6E-3C46-B69F-F795EC5E6D01}" srcOrd="0" destOrd="0" parTransId="{1B95C39D-CCD0-8641-9D30-0936BBF10AFA}" sibTransId="{2FC5B0E8-BEBB-9541-8647-6A7AB54863B5}"/>
    <dgm:cxn modelId="{0356E5A2-EE38-CA49-883C-4F352ED9BA10}" type="presOf" srcId="{A41F43D6-E0D9-3046-9BC3-C716CBB1EBF2}" destId="{29440C12-8D27-A646-861F-C6CEC0072C12}" srcOrd="0" destOrd="0" presId="urn:microsoft.com/office/officeart/2005/8/layout/hList1"/>
    <dgm:cxn modelId="{DFCBF6CA-5253-444A-B946-6BDF804301E4}" type="presOf" srcId="{CFABBA0B-D5CE-A148-8921-85F9434E68D2}" destId="{F9161E09-98AA-F646-A320-3D36756674FD}" srcOrd="0" destOrd="0" presId="urn:microsoft.com/office/officeart/2005/8/layout/hList1"/>
    <dgm:cxn modelId="{D9773ED0-EF06-B042-BE0E-E55B3CD5843D}" type="presOf" srcId="{29231B7C-6CAA-E44F-BEE2-7D1979723317}" destId="{06FF1D1F-9CAB-A94F-ABD9-34BF1BE2DC25}" srcOrd="0" destOrd="0" presId="urn:microsoft.com/office/officeart/2005/8/layout/hList1"/>
    <dgm:cxn modelId="{A96964F5-3F41-A640-B555-AB3B980A8714}" type="presOf" srcId="{897B5FC2-1B6E-3C46-B69F-F795EC5E6D01}" destId="{5291AFC4-0A1D-DF4B-A31F-0D3B8C0F583F}" srcOrd="0" destOrd="0" presId="urn:microsoft.com/office/officeart/2005/8/layout/hList1"/>
    <dgm:cxn modelId="{F6F3FB3D-29ED-0B42-A3C8-84790CB2D35C}" type="presParOf" srcId="{5D6CA6F8-45D2-9E4F-982D-0D72F720C2D8}" destId="{CC370B84-A2FB-634C-8748-E75D98A4A69D}" srcOrd="0" destOrd="0" presId="urn:microsoft.com/office/officeart/2005/8/layout/hList1"/>
    <dgm:cxn modelId="{BACCB37E-807D-F64D-8B0E-616007D67FBF}" type="presParOf" srcId="{CC370B84-A2FB-634C-8748-E75D98A4A69D}" destId="{F9161E09-98AA-F646-A320-3D36756674FD}" srcOrd="0" destOrd="0" presId="urn:microsoft.com/office/officeart/2005/8/layout/hList1"/>
    <dgm:cxn modelId="{0B56F3CB-F85D-D240-A184-84A9EDDA01A1}" type="presParOf" srcId="{CC370B84-A2FB-634C-8748-E75D98A4A69D}" destId="{29440C12-8D27-A646-861F-C6CEC0072C12}" srcOrd="1" destOrd="0" presId="urn:microsoft.com/office/officeart/2005/8/layout/hList1"/>
    <dgm:cxn modelId="{4E69E30E-409D-594D-B2E6-03E564DC489F}" type="presParOf" srcId="{5D6CA6F8-45D2-9E4F-982D-0D72F720C2D8}" destId="{8F04ED6A-16AB-6C4A-B333-9E830F2A042B}" srcOrd="1" destOrd="0" presId="urn:microsoft.com/office/officeart/2005/8/layout/hList1"/>
    <dgm:cxn modelId="{FB618D0B-58A9-034E-A480-03C069CDE875}" type="presParOf" srcId="{5D6CA6F8-45D2-9E4F-982D-0D72F720C2D8}" destId="{C1360F11-06E2-C348-B7D7-468C24E36322}" srcOrd="2" destOrd="0" presId="urn:microsoft.com/office/officeart/2005/8/layout/hList1"/>
    <dgm:cxn modelId="{697710A8-7F99-4548-BBD0-CD17D13946EF}" type="presParOf" srcId="{C1360F11-06E2-C348-B7D7-468C24E36322}" destId="{06FF1D1F-9CAB-A94F-ABD9-34BF1BE2DC25}" srcOrd="0" destOrd="0" presId="urn:microsoft.com/office/officeart/2005/8/layout/hList1"/>
    <dgm:cxn modelId="{BCF63C71-49C6-B04B-A831-D9A3CF8CDDC3}" type="presParOf" srcId="{C1360F11-06E2-C348-B7D7-468C24E36322}" destId="{5291AFC4-0A1D-DF4B-A31F-0D3B8C0F583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52FF333-55C4-EF4E-A5FC-9291870878AC}" type="doc">
      <dgm:prSet loTypeId="urn:microsoft.com/office/officeart/2005/8/layout/hierarchy1" loCatId="hierarchy" qsTypeId="urn:microsoft.com/office/officeart/2005/8/quickstyle/simple4" qsCatId="simple" csTypeId="urn:microsoft.com/office/officeart/2005/8/colors/accent1_2#9" csCatId="accent1" phldr="1"/>
      <dgm:spPr/>
      <dgm:t>
        <a:bodyPr/>
        <a:lstStyle/>
        <a:p>
          <a:endParaRPr lang="en-US"/>
        </a:p>
      </dgm:t>
    </dgm:pt>
    <dgm:pt modelId="{B91E23AE-1798-E641-AAA7-BD50B810DC6D}">
      <dgm:prSet/>
      <dgm:spPr/>
      <dgm:t>
        <a:bodyPr/>
        <a:lstStyle/>
        <a:p>
          <a:pPr rtl="0"/>
          <a:r>
            <a:rPr lang="en-US" dirty="0"/>
            <a:t>Achieves concurrency without the overhead of using multiple processes</a:t>
          </a:r>
        </a:p>
      </dgm:t>
    </dgm:pt>
    <dgm:pt modelId="{3650D7D9-C168-7C42-ABBB-80E1014D3E92}" type="parTrans" cxnId="{97A1171C-DDCE-054F-BB76-36DD28477506}">
      <dgm:prSet/>
      <dgm:spPr/>
      <dgm:t>
        <a:bodyPr/>
        <a:lstStyle/>
        <a:p>
          <a:endParaRPr lang="en-US"/>
        </a:p>
      </dgm:t>
    </dgm:pt>
    <dgm:pt modelId="{634B9178-5E38-5F4F-87AA-5D3BF6F98AAE}" type="sibTrans" cxnId="{97A1171C-DDCE-054F-BB76-36DD28477506}">
      <dgm:prSet/>
      <dgm:spPr/>
      <dgm:t>
        <a:bodyPr/>
        <a:lstStyle/>
        <a:p>
          <a:endParaRPr lang="en-US"/>
        </a:p>
      </dgm:t>
    </dgm:pt>
    <dgm:pt modelId="{3EC19890-21C9-F849-9243-435B55B30C7B}">
      <dgm:prSet/>
      <dgm:spPr/>
      <dgm:t>
        <a:bodyPr/>
        <a:lstStyle/>
        <a:p>
          <a:pPr rtl="0"/>
          <a:r>
            <a:rPr lang="en-US" dirty="0"/>
            <a:t>Threads within the same process can exchange information through their common address space and have access to the shared resources of the process</a:t>
          </a:r>
        </a:p>
      </dgm:t>
    </dgm:pt>
    <dgm:pt modelId="{923BA256-3A2E-8D4C-958F-2102BE05815C}" type="parTrans" cxnId="{E9E4C924-67EF-C74C-A9D3-841EF834B654}">
      <dgm:prSet/>
      <dgm:spPr/>
      <dgm:t>
        <a:bodyPr/>
        <a:lstStyle/>
        <a:p>
          <a:endParaRPr lang="en-US" dirty="0"/>
        </a:p>
      </dgm:t>
    </dgm:pt>
    <dgm:pt modelId="{06254B42-A821-C04A-B97F-C866AC5F6BD6}" type="sibTrans" cxnId="{E9E4C924-67EF-C74C-A9D3-841EF834B654}">
      <dgm:prSet/>
      <dgm:spPr/>
      <dgm:t>
        <a:bodyPr/>
        <a:lstStyle/>
        <a:p>
          <a:endParaRPr lang="en-US"/>
        </a:p>
      </dgm:t>
    </dgm:pt>
    <dgm:pt modelId="{014C9136-51F1-794F-8863-E974346214EE}">
      <dgm:prSet/>
      <dgm:spPr/>
      <dgm:t>
        <a:bodyPr/>
        <a:lstStyle/>
        <a:p>
          <a:pPr rtl="0"/>
          <a:r>
            <a:rPr lang="en-US" dirty="0"/>
            <a:t>Threads in different processes can exchange information through shared memory that has been set up between the two processes</a:t>
          </a:r>
        </a:p>
      </dgm:t>
    </dgm:pt>
    <dgm:pt modelId="{A120185E-3EA0-9E4E-905E-5DDA34033F76}" type="parTrans" cxnId="{2B68B9F9-24E8-A640-B9E6-EE4FFDD14EA9}">
      <dgm:prSet/>
      <dgm:spPr/>
      <dgm:t>
        <a:bodyPr/>
        <a:lstStyle/>
        <a:p>
          <a:endParaRPr lang="en-US" dirty="0"/>
        </a:p>
      </dgm:t>
    </dgm:pt>
    <dgm:pt modelId="{1DEAD59E-0558-794B-AB89-3AB2801E2242}" type="sibTrans" cxnId="{2B68B9F9-24E8-A640-B9E6-EE4FFDD14EA9}">
      <dgm:prSet/>
      <dgm:spPr/>
      <dgm:t>
        <a:bodyPr/>
        <a:lstStyle/>
        <a:p>
          <a:endParaRPr lang="en-US"/>
        </a:p>
      </dgm:t>
    </dgm:pt>
    <dgm:pt modelId="{932F9D0B-9575-FE40-BCB1-15559B06EDCA}" type="pres">
      <dgm:prSet presAssocID="{052FF333-55C4-EF4E-A5FC-9291870878AC}" presName="hierChild1" presStyleCnt="0">
        <dgm:presLayoutVars>
          <dgm:chPref val="1"/>
          <dgm:dir/>
          <dgm:animOne val="branch"/>
          <dgm:animLvl val="lvl"/>
          <dgm:resizeHandles/>
        </dgm:presLayoutVars>
      </dgm:prSet>
      <dgm:spPr/>
    </dgm:pt>
    <dgm:pt modelId="{DBDB2F38-F52B-E64E-AB96-F3C6C69639E4}" type="pres">
      <dgm:prSet presAssocID="{B91E23AE-1798-E641-AAA7-BD50B810DC6D}" presName="hierRoot1" presStyleCnt="0"/>
      <dgm:spPr/>
    </dgm:pt>
    <dgm:pt modelId="{5F7DED4C-009C-BE40-85FC-EF6E248042AD}" type="pres">
      <dgm:prSet presAssocID="{B91E23AE-1798-E641-AAA7-BD50B810DC6D}" presName="composite" presStyleCnt="0"/>
      <dgm:spPr/>
    </dgm:pt>
    <dgm:pt modelId="{9C2BBFA4-FD11-C64F-B385-87F44DFD6E9D}" type="pres">
      <dgm:prSet presAssocID="{B91E23AE-1798-E641-AAA7-BD50B810DC6D}" presName="background" presStyleLbl="node0" presStyleIdx="0" presStyleCnt="1"/>
      <dgm:spPr/>
    </dgm:pt>
    <dgm:pt modelId="{5A90B169-569D-6845-82FD-D850FD4F7ECB}" type="pres">
      <dgm:prSet presAssocID="{B91E23AE-1798-E641-AAA7-BD50B810DC6D}" presName="text" presStyleLbl="fgAcc0" presStyleIdx="0" presStyleCnt="1">
        <dgm:presLayoutVars>
          <dgm:chPref val="3"/>
        </dgm:presLayoutVars>
      </dgm:prSet>
      <dgm:spPr/>
    </dgm:pt>
    <dgm:pt modelId="{C7649021-CC19-7A4B-B1F7-B805DB00D2CA}" type="pres">
      <dgm:prSet presAssocID="{B91E23AE-1798-E641-AAA7-BD50B810DC6D}" presName="hierChild2" presStyleCnt="0"/>
      <dgm:spPr/>
    </dgm:pt>
    <dgm:pt modelId="{01A5A7D6-9600-4A4B-83FE-D0AA84497058}" type="pres">
      <dgm:prSet presAssocID="{923BA256-3A2E-8D4C-958F-2102BE05815C}" presName="Name10" presStyleLbl="parChTrans1D2" presStyleIdx="0" presStyleCnt="2"/>
      <dgm:spPr/>
    </dgm:pt>
    <dgm:pt modelId="{F862061D-D4AF-3149-A6BE-4FABA805C9F1}" type="pres">
      <dgm:prSet presAssocID="{3EC19890-21C9-F849-9243-435B55B30C7B}" presName="hierRoot2" presStyleCnt="0"/>
      <dgm:spPr/>
    </dgm:pt>
    <dgm:pt modelId="{D3AFF624-A4CC-6C47-B018-D0845C7512D0}" type="pres">
      <dgm:prSet presAssocID="{3EC19890-21C9-F849-9243-435B55B30C7B}" presName="composite2" presStyleCnt="0"/>
      <dgm:spPr/>
    </dgm:pt>
    <dgm:pt modelId="{45D751CF-0371-5B43-A54C-0760DB33DED9}" type="pres">
      <dgm:prSet presAssocID="{3EC19890-21C9-F849-9243-435B55B30C7B}" presName="background2" presStyleLbl="node2" presStyleIdx="0" presStyleCnt="2"/>
      <dgm:spPr/>
    </dgm:pt>
    <dgm:pt modelId="{E693F0F0-A635-2641-8FE6-FF7DAA91A813}" type="pres">
      <dgm:prSet presAssocID="{3EC19890-21C9-F849-9243-435B55B30C7B}" presName="text2" presStyleLbl="fgAcc2" presStyleIdx="0" presStyleCnt="2">
        <dgm:presLayoutVars>
          <dgm:chPref val="3"/>
        </dgm:presLayoutVars>
      </dgm:prSet>
      <dgm:spPr/>
    </dgm:pt>
    <dgm:pt modelId="{CA5141C6-A094-044F-9526-65B9578828EC}" type="pres">
      <dgm:prSet presAssocID="{3EC19890-21C9-F849-9243-435B55B30C7B}" presName="hierChild3" presStyleCnt="0"/>
      <dgm:spPr/>
    </dgm:pt>
    <dgm:pt modelId="{500E5926-21BC-DA4C-8718-E096140F6721}" type="pres">
      <dgm:prSet presAssocID="{A120185E-3EA0-9E4E-905E-5DDA34033F76}" presName="Name10" presStyleLbl="parChTrans1D2" presStyleIdx="1" presStyleCnt="2"/>
      <dgm:spPr/>
    </dgm:pt>
    <dgm:pt modelId="{741FF84D-49F2-DA4C-9577-E818F784792F}" type="pres">
      <dgm:prSet presAssocID="{014C9136-51F1-794F-8863-E974346214EE}" presName="hierRoot2" presStyleCnt="0"/>
      <dgm:spPr/>
    </dgm:pt>
    <dgm:pt modelId="{8CE69FA0-6EA2-E048-AA33-1B0F6728430D}" type="pres">
      <dgm:prSet presAssocID="{014C9136-51F1-794F-8863-E974346214EE}" presName="composite2" presStyleCnt="0"/>
      <dgm:spPr/>
    </dgm:pt>
    <dgm:pt modelId="{D95F1863-BED8-D940-A1BF-C1E6F6EA23EF}" type="pres">
      <dgm:prSet presAssocID="{014C9136-51F1-794F-8863-E974346214EE}" presName="background2" presStyleLbl="node2" presStyleIdx="1" presStyleCnt="2"/>
      <dgm:spPr/>
    </dgm:pt>
    <dgm:pt modelId="{4BD8E55B-4838-D147-9405-F6502952C1F9}" type="pres">
      <dgm:prSet presAssocID="{014C9136-51F1-794F-8863-E974346214EE}" presName="text2" presStyleLbl="fgAcc2" presStyleIdx="1" presStyleCnt="2">
        <dgm:presLayoutVars>
          <dgm:chPref val="3"/>
        </dgm:presLayoutVars>
      </dgm:prSet>
      <dgm:spPr/>
    </dgm:pt>
    <dgm:pt modelId="{FACFA3D1-1126-C94E-B7BC-998AFAED1CD0}" type="pres">
      <dgm:prSet presAssocID="{014C9136-51F1-794F-8863-E974346214EE}" presName="hierChild3" presStyleCnt="0"/>
      <dgm:spPr/>
    </dgm:pt>
  </dgm:ptLst>
  <dgm:cxnLst>
    <dgm:cxn modelId="{6C35770B-9D6E-0648-9279-C4562B676571}" type="presOf" srcId="{A120185E-3EA0-9E4E-905E-5DDA34033F76}" destId="{500E5926-21BC-DA4C-8718-E096140F6721}" srcOrd="0" destOrd="0" presId="urn:microsoft.com/office/officeart/2005/8/layout/hierarchy1"/>
    <dgm:cxn modelId="{97A1171C-DDCE-054F-BB76-36DD28477506}" srcId="{052FF333-55C4-EF4E-A5FC-9291870878AC}" destId="{B91E23AE-1798-E641-AAA7-BD50B810DC6D}" srcOrd="0" destOrd="0" parTransId="{3650D7D9-C168-7C42-ABBB-80E1014D3E92}" sibTransId="{634B9178-5E38-5F4F-87AA-5D3BF6F98AAE}"/>
    <dgm:cxn modelId="{E9E4C924-67EF-C74C-A9D3-841EF834B654}" srcId="{B91E23AE-1798-E641-AAA7-BD50B810DC6D}" destId="{3EC19890-21C9-F849-9243-435B55B30C7B}" srcOrd="0" destOrd="0" parTransId="{923BA256-3A2E-8D4C-958F-2102BE05815C}" sibTransId="{06254B42-A821-C04A-B97F-C866AC5F6BD6}"/>
    <dgm:cxn modelId="{4BD39035-9785-974A-ACEA-A0572E6D97FE}" type="presOf" srcId="{3EC19890-21C9-F849-9243-435B55B30C7B}" destId="{E693F0F0-A635-2641-8FE6-FF7DAA91A813}" srcOrd="0" destOrd="0" presId="urn:microsoft.com/office/officeart/2005/8/layout/hierarchy1"/>
    <dgm:cxn modelId="{D124F060-B05C-A24E-9251-C26916F29618}" type="presOf" srcId="{923BA256-3A2E-8D4C-958F-2102BE05815C}" destId="{01A5A7D6-9600-4A4B-83FE-D0AA84497058}" srcOrd="0" destOrd="0" presId="urn:microsoft.com/office/officeart/2005/8/layout/hierarchy1"/>
    <dgm:cxn modelId="{C6FBBB45-DB44-8E43-8008-ACC36958A3A1}" type="presOf" srcId="{014C9136-51F1-794F-8863-E974346214EE}" destId="{4BD8E55B-4838-D147-9405-F6502952C1F9}" srcOrd="0" destOrd="0" presId="urn:microsoft.com/office/officeart/2005/8/layout/hierarchy1"/>
    <dgm:cxn modelId="{C48F9AA1-797F-DD40-9D79-5E7BC9E9D936}" type="presOf" srcId="{052FF333-55C4-EF4E-A5FC-9291870878AC}" destId="{932F9D0B-9575-FE40-BCB1-15559B06EDCA}" srcOrd="0" destOrd="0" presId="urn:microsoft.com/office/officeart/2005/8/layout/hierarchy1"/>
    <dgm:cxn modelId="{67A49EA2-8E07-A248-93EE-40A261727856}" type="presOf" srcId="{B91E23AE-1798-E641-AAA7-BD50B810DC6D}" destId="{5A90B169-569D-6845-82FD-D850FD4F7ECB}" srcOrd="0" destOrd="0" presId="urn:microsoft.com/office/officeart/2005/8/layout/hierarchy1"/>
    <dgm:cxn modelId="{2B68B9F9-24E8-A640-B9E6-EE4FFDD14EA9}" srcId="{B91E23AE-1798-E641-AAA7-BD50B810DC6D}" destId="{014C9136-51F1-794F-8863-E974346214EE}" srcOrd="1" destOrd="0" parTransId="{A120185E-3EA0-9E4E-905E-5DDA34033F76}" sibTransId="{1DEAD59E-0558-794B-AB89-3AB2801E2242}"/>
    <dgm:cxn modelId="{38DE10DB-4022-0441-B8EE-6612F919942B}" type="presParOf" srcId="{932F9D0B-9575-FE40-BCB1-15559B06EDCA}" destId="{DBDB2F38-F52B-E64E-AB96-F3C6C69639E4}" srcOrd="0" destOrd="0" presId="urn:microsoft.com/office/officeart/2005/8/layout/hierarchy1"/>
    <dgm:cxn modelId="{2ADC8212-D234-6A4F-80BF-85AA6F34BE4E}" type="presParOf" srcId="{DBDB2F38-F52B-E64E-AB96-F3C6C69639E4}" destId="{5F7DED4C-009C-BE40-85FC-EF6E248042AD}" srcOrd="0" destOrd="0" presId="urn:microsoft.com/office/officeart/2005/8/layout/hierarchy1"/>
    <dgm:cxn modelId="{AA40186F-E784-8345-8ADF-8EE4328D669C}" type="presParOf" srcId="{5F7DED4C-009C-BE40-85FC-EF6E248042AD}" destId="{9C2BBFA4-FD11-C64F-B385-87F44DFD6E9D}" srcOrd="0" destOrd="0" presId="urn:microsoft.com/office/officeart/2005/8/layout/hierarchy1"/>
    <dgm:cxn modelId="{F631F5F7-98BD-E24C-8FE7-9CC5253A1582}" type="presParOf" srcId="{5F7DED4C-009C-BE40-85FC-EF6E248042AD}" destId="{5A90B169-569D-6845-82FD-D850FD4F7ECB}" srcOrd="1" destOrd="0" presId="urn:microsoft.com/office/officeart/2005/8/layout/hierarchy1"/>
    <dgm:cxn modelId="{162461F7-15C1-7E49-8198-86BA96FC42DA}" type="presParOf" srcId="{DBDB2F38-F52B-E64E-AB96-F3C6C69639E4}" destId="{C7649021-CC19-7A4B-B1F7-B805DB00D2CA}" srcOrd="1" destOrd="0" presId="urn:microsoft.com/office/officeart/2005/8/layout/hierarchy1"/>
    <dgm:cxn modelId="{82D8BAA9-C5B6-7A43-812A-F73937DE879F}" type="presParOf" srcId="{C7649021-CC19-7A4B-B1F7-B805DB00D2CA}" destId="{01A5A7D6-9600-4A4B-83FE-D0AA84497058}" srcOrd="0" destOrd="0" presId="urn:microsoft.com/office/officeart/2005/8/layout/hierarchy1"/>
    <dgm:cxn modelId="{645A8BF9-A0E5-4E45-8179-ED6CD4A25A7A}" type="presParOf" srcId="{C7649021-CC19-7A4B-B1F7-B805DB00D2CA}" destId="{F862061D-D4AF-3149-A6BE-4FABA805C9F1}" srcOrd="1" destOrd="0" presId="urn:microsoft.com/office/officeart/2005/8/layout/hierarchy1"/>
    <dgm:cxn modelId="{20EC9845-B159-F644-8C81-D0398CADD20C}" type="presParOf" srcId="{F862061D-D4AF-3149-A6BE-4FABA805C9F1}" destId="{D3AFF624-A4CC-6C47-B018-D0845C7512D0}" srcOrd="0" destOrd="0" presId="urn:microsoft.com/office/officeart/2005/8/layout/hierarchy1"/>
    <dgm:cxn modelId="{4545CF14-24C6-6F4C-AF4D-1C9C52A64825}" type="presParOf" srcId="{D3AFF624-A4CC-6C47-B018-D0845C7512D0}" destId="{45D751CF-0371-5B43-A54C-0760DB33DED9}" srcOrd="0" destOrd="0" presId="urn:microsoft.com/office/officeart/2005/8/layout/hierarchy1"/>
    <dgm:cxn modelId="{A246DF3F-8EE4-5945-A8D6-0195A1DDBCE8}" type="presParOf" srcId="{D3AFF624-A4CC-6C47-B018-D0845C7512D0}" destId="{E693F0F0-A635-2641-8FE6-FF7DAA91A813}" srcOrd="1" destOrd="0" presId="urn:microsoft.com/office/officeart/2005/8/layout/hierarchy1"/>
    <dgm:cxn modelId="{086EDEF5-EDC1-534E-996C-37F31D4097FF}" type="presParOf" srcId="{F862061D-D4AF-3149-A6BE-4FABA805C9F1}" destId="{CA5141C6-A094-044F-9526-65B9578828EC}" srcOrd="1" destOrd="0" presId="urn:microsoft.com/office/officeart/2005/8/layout/hierarchy1"/>
    <dgm:cxn modelId="{7BCB4079-06FE-F244-B16B-C00D18A06DFC}" type="presParOf" srcId="{C7649021-CC19-7A4B-B1F7-B805DB00D2CA}" destId="{500E5926-21BC-DA4C-8718-E096140F6721}" srcOrd="2" destOrd="0" presId="urn:microsoft.com/office/officeart/2005/8/layout/hierarchy1"/>
    <dgm:cxn modelId="{1E38796D-03F7-414F-934E-DDE025671C5E}" type="presParOf" srcId="{C7649021-CC19-7A4B-B1F7-B805DB00D2CA}" destId="{741FF84D-49F2-DA4C-9577-E818F784792F}" srcOrd="3" destOrd="0" presId="urn:microsoft.com/office/officeart/2005/8/layout/hierarchy1"/>
    <dgm:cxn modelId="{333DCD70-0A43-6443-8EC1-FC36B44004E0}" type="presParOf" srcId="{741FF84D-49F2-DA4C-9577-E818F784792F}" destId="{8CE69FA0-6EA2-E048-AA33-1B0F6728430D}" srcOrd="0" destOrd="0" presId="urn:microsoft.com/office/officeart/2005/8/layout/hierarchy1"/>
    <dgm:cxn modelId="{C295833B-16C4-D042-BCFE-A756AF08285C}" type="presParOf" srcId="{8CE69FA0-6EA2-E048-AA33-1B0F6728430D}" destId="{D95F1863-BED8-D940-A1BF-C1E6F6EA23EF}" srcOrd="0" destOrd="0" presId="urn:microsoft.com/office/officeart/2005/8/layout/hierarchy1"/>
    <dgm:cxn modelId="{87A4BDAE-AA63-944D-AD6A-5E4390731DE7}" type="presParOf" srcId="{8CE69FA0-6EA2-E048-AA33-1B0F6728430D}" destId="{4BD8E55B-4838-D147-9405-F6502952C1F9}" srcOrd="1" destOrd="0" presId="urn:microsoft.com/office/officeart/2005/8/layout/hierarchy1"/>
    <dgm:cxn modelId="{391374F0-370A-984E-A651-88E0973878BD}" type="presParOf" srcId="{741FF84D-49F2-DA4C-9577-E818F784792F}" destId="{FACFA3D1-1126-C94E-B7BC-998AFAED1CD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A336583-EAD2-7148-9C3F-5F139142B52F}" type="doc">
      <dgm:prSet loTypeId="urn:microsoft.com/office/officeart/2005/8/layout/arrow5" loCatId="relationship" qsTypeId="urn:microsoft.com/office/officeart/2005/8/quickstyle/simple4" qsCatId="simple" csTypeId="urn:microsoft.com/office/officeart/2005/8/colors/accent1_2#13" csCatId="accent1"/>
      <dgm:spPr/>
      <dgm:t>
        <a:bodyPr/>
        <a:lstStyle/>
        <a:p>
          <a:endParaRPr lang="en-US"/>
        </a:p>
      </dgm:t>
    </dgm:pt>
    <dgm:pt modelId="{EA81B13B-3322-1A45-BB71-0DE8D704866E}">
      <dgm:prSet/>
      <dgm:spPr/>
      <dgm:t>
        <a:bodyPr/>
        <a:lstStyle/>
        <a:p>
          <a:pPr rtl="0"/>
          <a:r>
            <a:rPr lang="en-US" dirty="0"/>
            <a:t>A process, or task, in Linux is represented by a task_struct data structure</a:t>
          </a:r>
        </a:p>
      </dgm:t>
    </dgm:pt>
    <dgm:pt modelId="{48BD37BB-EE5B-3A43-A9EE-6970E7A8CFBB}" type="parTrans" cxnId="{D6149FE0-E13F-6046-A15A-988B5FB6E8A8}">
      <dgm:prSet/>
      <dgm:spPr/>
      <dgm:t>
        <a:bodyPr/>
        <a:lstStyle/>
        <a:p>
          <a:endParaRPr lang="en-US"/>
        </a:p>
      </dgm:t>
    </dgm:pt>
    <dgm:pt modelId="{8DB9B44A-709C-BE48-BE16-E2BC1754A374}" type="sibTrans" cxnId="{D6149FE0-E13F-6046-A15A-988B5FB6E8A8}">
      <dgm:prSet/>
      <dgm:spPr/>
      <dgm:t>
        <a:bodyPr/>
        <a:lstStyle/>
        <a:p>
          <a:endParaRPr lang="en-US"/>
        </a:p>
      </dgm:t>
    </dgm:pt>
    <dgm:pt modelId="{88EA8AAB-ADF0-0E4B-B9D2-986A25585F9C}">
      <dgm:prSet/>
      <dgm:spPr/>
      <dgm:t>
        <a:bodyPr/>
        <a:lstStyle/>
        <a:p>
          <a:pPr rtl="0"/>
          <a:r>
            <a:rPr lang="en-US" dirty="0"/>
            <a:t>This structure contains information in a number of categories</a:t>
          </a:r>
        </a:p>
      </dgm:t>
    </dgm:pt>
    <dgm:pt modelId="{37B63497-DBBE-D54A-BB70-3D00C2B7442F}" type="parTrans" cxnId="{DCA9E87B-ECB9-0C4E-8E10-83C8B7A2F212}">
      <dgm:prSet/>
      <dgm:spPr/>
      <dgm:t>
        <a:bodyPr/>
        <a:lstStyle/>
        <a:p>
          <a:endParaRPr lang="en-US"/>
        </a:p>
      </dgm:t>
    </dgm:pt>
    <dgm:pt modelId="{DF52FC42-6807-6C48-A166-5495F0235501}" type="sibTrans" cxnId="{DCA9E87B-ECB9-0C4E-8E10-83C8B7A2F212}">
      <dgm:prSet/>
      <dgm:spPr/>
      <dgm:t>
        <a:bodyPr/>
        <a:lstStyle/>
        <a:p>
          <a:endParaRPr lang="en-US"/>
        </a:p>
      </dgm:t>
    </dgm:pt>
    <dgm:pt modelId="{5D24B642-FD2B-8B46-82C6-2726A074D683}" type="pres">
      <dgm:prSet presAssocID="{BA336583-EAD2-7148-9C3F-5F139142B52F}" presName="diagram" presStyleCnt="0">
        <dgm:presLayoutVars>
          <dgm:dir/>
          <dgm:resizeHandles val="exact"/>
        </dgm:presLayoutVars>
      </dgm:prSet>
      <dgm:spPr/>
    </dgm:pt>
    <dgm:pt modelId="{5C5EA42E-B159-6845-A722-A211C0863AEF}" type="pres">
      <dgm:prSet presAssocID="{EA81B13B-3322-1A45-BB71-0DE8D704866E}" presName="arrow" presStyleLbl="node1" presStyleIdx="0" presStyleCnt="2" custRadScaleRad="102526" custRadScaleInc="6961">
        <dgm:presLayoutVars>
          <dgm:bulletEnabled val="1"/>
        </dgm:presLayoutVars>
      </dgm:prSet>
      <dgm:spPr/>
    </dgm:pt>
    <dgm:pt modelId="{37E8FFB8-D84B-D046-8C01-1D09BCA59864}" type="pres">
      <dgm:prSet presAssocID="{88EA8AAB-ADF0-0E4B-B9D2-986A25585F9C}" presName="arrow" presStyleLbl="node1" presStyleIdx="1" presStyleCnt="2" custRadScaleRad="103001" custRadScaleInc="-6929">
        <dgm:presLayoutVars>
          <dgm:bulletEnabled val="1"/>
        </dgm:presLayoutVars>
      </dgm:prSet>
      <dgm:spPr/>
    </dgm:pt>
  </dgm:ptLst>
  <dgm:cxnLst>
    <dgm:cxn modelId="{162DC714-F271-E142-B13C-DEB0033BB1BA}" type="presOf" srcId="{EA81B13B-3322-1A45-BB71-0DE8D704866E}" destId="{5C5EA42E-B159-6845-A722-A211C0863AEF}" srcOrd="0" destOrd="0" presId="urn:microsoft.com/office/officeart/2005/8/layout/arrow5"/>
    <dgm:cxn modelId="{8293835F-C5E7-3B48-AF8D-BCDD39978122}" type="presOf" srcId="{88EA8AAB-ADF0-0E4B-B9D2-986A25585F9C}" destId="{37E8FFB8-D84B-D046-8C01-1D09BCA59864}" srcOrd="0" destOrd="0" presId="urn:microsoft.com/office/officeart/2005/8/layout/arrow5"/>
    <dgm:cxn modelId="{DCA9E87B-ECB9-0C4E-8E10-83C8B7A2F212}" srcId="{BA336583-EAD2-7148-9C3F-5F139142B52F}" destId="{88EA8AAB-ADF0-0E4B-B9D2-986A25585F9C}" srcOrd="1" destOrd="0" parTransId="{37B63497-DBBE-D54A-BB70-3D00C2B7442F}" sibTransId="{DF52FC42-6807-6C48-A166-5495F0235501}"/>
    <dgm:cxn modelId="{CFD7F1CC-7982-CB46-AC6D-7A84D46954A4}" type="presOf" srcId="{BA336583-EAD2-7148-9C3F-5F139142B52F}" destId="{5D24B642-FD2B-8B46-82C6-2726A074D683}" srcOrd="0" destOrd="0" presId="urn:microsoft.com/office/officeart/2005/8/layout/arrow5"/>
    <dgm:cxn modelId="{D6149FE0-E13F-6046-A15A-988B5FB6E8A8}" srcId="{BA336583-EAD2-7148-9C3F-5F139142B52F}" destId="{EA81B13B-3322-1A45-BB71-0DE8D704866E}" srcOrd="0" destOrd="0" parTransId="{48BD37BB-EE5B-3A43-A9EE-6970E7A8CFBB}" sibTransId="{8DB9B44A-709C-BE48-BE16-E2BC1754A374}"/>
    <dgm:cxn modelId="{A5F6F6B9-8C90-1E46-9C19-1E1585FF08FD}" type="presParOf" srcId="{5D24B642-FD2B-8B46-82C6-2726A074D683}" destId="{5C5EA42E-B159-6845-A722-A211C0863AEF}" srcOrd="0" destOrd="0" presId="urn:microsoft.com/office/officeart/2005/8/layout/arrow5"/>
    <dgm:cxn modelId="{A38B6BA4-D224-974A-B39C-D9DB5C6B43D6}" type="presParOf" srcId="{5D24B642-FD2B-8B46-82C6-2726A074D683}" destId="{37E8FFB8-D84B-D046-8C01-1D09BCA59864}"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26C36A4-96DF-5748-9997-06D356BC5E22}" type="doc">
      <dgm:prSet loTypeId="urn:microsoft.com/office/officeart/2005/8/layout/hProcess11" loCatId="process" qsTypeId="urn:microsoft.com/office/officeart/2005/8/quickstyle/simple4" qsCatId="simple" csTypeId="urn:microsoft.com/office/officeart/2005/8/colors/accent1_2#14" csCatId="accent1"/>
      <dgm:spPr/>
      <dgm:t>
        <a:bodyPr/>
        <a:lstStyle/>
        <a:p>
          <a:endParaRPr lang="en-US"/>
        </a:p>
      </dgm:t>
    </dgm:pt>
    <dgm:pt modelId="{7015E209-61CB-5045-B391-554768571407}">
      <dgm:prSet/>
      <dgm:spPr/>
      <dgm:t>
        <a:bodyPr/>
        <a:lstStyle/>
        <a:p>
          <a:pPr rtl="0"/>
          <a:r>
            <a:rPr lang="en-US" dirty="0"/>
            <a:t>Linux does not recognize a distinction between threads and processes</a:t>
          </a:r>
        </a:p>
      </dgm:t>
    </dgm:pt>
    <dgm:pt modelId="{0C25A3C0-4697-9D46-A105-8EEB90785C5D}" type="parTrans" cxnId="{7686F0CC-2C42-254D-AF02-C2EF4FAD0C6F}">
      <dgm:prSet/>
      <dgm:spPr/>
      <dgm:t>
        <a:bodyPr/>
        <a:lstStyle/>
        <a:p>
          <a:endParaRPr lang="en-US"/>
        </a:p>
      </dgm:t>
    </dgm:pt>
    <dgm:pt modelId="{9FE6A665-296F-D746-88A0-B61CE7397CF8}" type="sibTrans" cxnId="{7686F0CC-2C42-254D-AF02-C2EF4FAD0C6F}">
      <dgm:prSet/>
      <dgm:spPr/>
      <dgm:t>
        <a:bodyPr/>
        <a:lstStyle/>
        <a:p>
          <a:endParaRPr lang="en-US"/>
        </a:p>
      </dgm:t>
    </dgm:pt>
    <dgm:pt modelId="{03004648-CF15-EA4A-9A2C-FE0C7362D072}">
      <dgm:prSet/>
      <dgm:spPr/>
      <dgm:t>
        <a:bodyPr/>
        <a:lstStyle/>
        <a:p>
          <a:pPr rtl="0"/>
          <a:r>
            <a:rPr lang="en-US" dirty="0"/>
            <a:t>User-level threads are mapped into kernel-level processes</a:t>
          </a:r>
        </a:p>
      </dgm:t>
    </dgm:pt>
    <dgm:pt modelId="{17C9C081-FCF1-4449-8832-3CEB5643E07D}" type="parTrans" cxnId="{4121FC19-7409-0349-B6AD-80790E4508FB}">
      <dgm:prSet/>
      <dgm:spPr/>
      <dgm:t>
        <a:bodyPr/>
        <a:lstStyle/>
        <a:p>
          <a:endParaRPr lang="en-US"/>
        </a:p>
      </dgm:t>
    </dgm:pt>
    <dgm:pt modelId="{910DDA51-4B64-FA45-85EA-9E8835105C11}" type="sibTrans" cxnId="{4121FC19-7409-0349-B6AD-80790E4508FB}">
      <dgm:prSet/>
      <dgm:spPr/>
      <dgm:t>
        <a:bodyPr/>
        <a:lstStyle/>
        <a:p>
          <a:endParaRPr lang="en-US"/>
        </a:p>
      </dgm:t>
    </dgm:pt>
    <dgm:pt modelId="{1D62CB1B-BFFA-EE4F-A0CE-AFA35A0E604F}">
      <dgm:prSet/>
      <dgm:spPr/>
      <dgm:t>
        <a:bodyPr/>
        <a:lstStyle/>
        <a:p>
          <a:pPr rtl="0"/>
          <a:r>
            <a:rPr lang="en-US" dirty="0"/>
            <a:t>A new process is created by copying the attributes of the current process</a:t>
          </a:r>
        </a:p>
      </dgm:t>
    </dgm:pt>
    <dgm:pt modelId="{59E1D0BD-D748-9743-AA78-DADB153C35AB}" type="parTrans" cxnId="{C1E13864-E37B-1445-8DDE-C2157B05CF6A}">
      <dgm:prSet/>
      <dgm:spPr/>
      <dgm:t>
        <a:bodyPr/>
        <a:lstStyle/>
        <a:p>
          <a:endParaRPr lang="en-US"/>
        </a:p>
      </dgm:t>
    </dgm:pt>
    <dgm:pt modelId="{94966CDF-5C39-B34B-86CB-7E43C8FAEE1F}" type="sibTrans" cxnId="{C1E13864-E37B-1445-8DDE-C2157B05CF6A}">
      <dgm:prSet/>
      <dgm:spPr/>
      <dgm:t>
        <a:bodyPr/>
        <a:lstStyle/>
        <a:p>
          <a:endParaRPr lang="en-US"/>
        </a:p>
      </dgm:t>
    </dgm:pt>
    <dgm:pt modelId="{60ED8340-0C4C-EE4A-A93D-12BB14A481E8}">
      <dgm:prSet/>
      <dgm:spPr/>
      <dgm:t>
        <a:bodyPr/>
        <a:lstStyle/>
        <a:p>
          <a:pPr rtl="0"/>
          <a:r>
            <a:rPr lang="en-US" dirty="0"/>
            <a:t>The new process can be </a:t>
          </a:r>
          <a:r>
            <a:rPr lang="en-US" i="1" dirty="0"/>
            <a:t>cloned</a:t>
          </a:r>
          <a:r>
            <a:rPr lang="en-US" dirty="0"/>
            <a:t> so that it shares resources</a:t>
          </a:r>
        </a:p>
      </dgm:t>
    </dgm:pt>
    <dgm:pt modelId="{D3CFC4D5-9BA4-C541-9E0F-91F1974381F0}" type="parTrans" cxnId="{73244F4C-82AF-1D45-AEED-19E09DFDD251}">
      <dgm:prSet/>
      <dgm:spPr/>
      <dgm:t>
        <a:bodyPr/>
        <a:lstStyle/>
        <a:p>
          <a:endParaRPr lang="en-US"/>
        </a:p>
      </dgm:t>
    </dgm:pt>
    <dgm:pt modelId="{2C623DF4-DA53-0043-A904-A3A29F85813D}" type="sibTrans" cxnId="{73244F4C-82AF-1D45-AEED-19E09DFDD251}">
      <dgm:prSet/>
      <dgm:spPr/>
      <dgm:t>
        <a:bodyPr/>
        <a:lstStyle/>
        <a:p>
          <a:endParaRPr lang="en-US"/>
        </a:p>
      </dgm:t>
    </dgm:pt>
    <dgm:pt modelId="{BCC37A1F-C960-F648-BA15-112D0A8017E5}">
      <dgm:prSet/>
      <dgm:spPr/>
      <dgm:t>
        <a:bodyPr/>
        <a:lstStyle/>
        <a:p>
          <a:pPr rtl="0"/>
          <a:r>
            <a:rPr lang="en-US" dirty="0"/>
            <a:t>The clone() call creates separate stack spaces for each process</a:t>
          </a:r>
        </a:p>
      </dgm:t>
    </dgm:pt>
    <dgm:pt modelId="{CDAE8B2C-68D0-884B-AF0D-79A7A39E8076}" type="parTrans" cxnId="{F492B492-4081-B541-9A54-4388EA0D8C29}">
      <dgm:prSet/>
      <dgm:spPr/>
      <dgm:t>
        <a:bodyPr/>
        <a:lstStyle/>
        <a:p>
          <a:endParaRPr lang="en-US"/>
        </a:p>
      </dgm:t>
    </dgm:pt>
    <dgm:pt modelId="{F174B645-061C-9C49-BE94-E5A93EBD9C49}" type="sibTrans" cxnId="{F492B492-4081-B541-9A54-4388EA0D8C29}">
      <dgm:prSet/>
      <dgm:spPr/>
      <dgm:t>
        <a:bodyPr/>
        <a:lstStyle/>
        <a:p>
          <a:endParaRPr lang="en-US"/>
        </a:p>
      </dgm:t>
    </dgm:pt>
    <dgm:pt modelId="{9C94C196-4397-5747-A652-D264D4FEA7FB}" type="pres">
      <dgm:prSet presAssocID="{426C36A4-96DF-5748-9997-06D356BC5E22}" presName="Name0" presStyleCnt="0">
        <dgm:presLayoutVars>
          <dgm:dir/>
          <dgm:resizeHandles val="exact"/>
        </dgm:presLayoutVars>
      </dgm:prSet>
      <dgm:spPr/>
    </dgm:pt>
    <dgm:pt modelId="{8D239878-0953-D24D-AB28-4410346F12E1}" type="pres">
      <dgm:prSet presAssocID="{426C36A4-96DF-5748-9997-06D356BC5E22}" presName="arrow" presStyleLbl="bgShp" presStyleIdx="0" presStyleCnt="1"/>
      <dgm:spPr>
        <a:solidFill>
          <a:schemeClr val="accent1">
            <a:lumMod val="75000"/>
          </a:schemeClr>
        </a:solidFill>
      </dgm:spPr>
    </dgm:pt>
    <dgm:pt modelId="{7D5727CA-1D75-DC45-92B9-C33342825906}" type="pres">
      <dgm:prSet presAssocID="{426C36A4-96DF-5748-9997-06D356BC5E22}" presName="points" presStyleCnt="0"/>
      <dgm:spPr/>
    </dgm:pt>
    <dgm:pt modelId="{3D1B0238-4B3C-0F47-8180-339204284AF8}" type="pres">
      <dgm:prSet presAssocID="{7015E209-61CB-5045-B391-554768571407}" presName="compositeA" presStyleCnt="0"/>
      <dgm:spPr/>
    </dgm:pt>
    <dgm:pt modelId="{269AE79F-AD2D-A84D-A53E-F1FB78B974BD}" type="pres">
      <dgm:prSet presAssocID="{7015E209-61CB-5045-B391-554768571407}" presName="textA" presStyleLbl="revTx" presStyleIdx="0" presStyleCnt="5">
        <dgm:presLayoutVars>
          <dgm:bulletEnabled val="1"/>
        </dgm:presLayoutVars>
      </dgm:prSet>
      <dgm:spPr/>
    </dgm:pt>
    <dgm:pt modelId="{E4BAC01D-2B7F-DF40-9C04-EF02D143BCC9}" type="pres">
      <dgm:prSet presAssocID="{7015E209-61CB-5045-B391-554768571407}" presName="circleA" presStyleLbl="node1" presStyleIdx="0" presStyleCnt="5" custLinFactNeighborX="21949" custLinFactNeighborY="6140"/>
      <dgm:spPr>
        <a:solidFill>
          <a:schemeClr val="accent2">
            <a:lumMod val="75000"/>
          </a:schemeClr>
        </a:solidFill>
      </dgm:spPr>
    </dgm:pt>
    <dgm:pt modelId="{B9410C63-3ED1-104D-97D7-C141710B5E92}" type="pres">
      <dgm:prSet presAssocID="{7015E209-61CB-5045-B391-554768571407}" presName="spaceA" presStyleCnt="0"/>
      <dgm:spPr/>
    </dgm:pt>
    <dgm:pt modelId="{A340D117-E6DF-0D40-A623-EF3035D43A14}" type="pres">
      <dgm:prSet presAssocID="{9FE6A665-296F-D746-88A0-B61CE7397CF8}" presName="space" presStyleCnt="0"/>
      <dgm:spPr/>
    </dgm:pt>
    <dgm:pt modelId="{48AEC6A9-A3BB-AC46-B6D1-95281861E9BB}" type="pres">
      <dgm:prSet presAssocID="{03004648-CF15-EA4A-9A2C-FE0C7362D072}" presName="compositeB" presStyleCnt="0"/>
      <dgm:spPr/>
    </dgm:pt>
    <dgm:pt modelId="{AA39FEB8-4F13-6842-90E7-7179513C2883}" type="pres">
      <dgm:prSet presAssocID="{03004648-CF15-EA4A-9A2C-FE0C7362D072}" presName="textB" presStyleLbl="revTx" presStyleIdx="1" presStyleCnt="5">
        <dgm:presLayoutVars>
          <dgm:bulletEnabled val="1"/>
        </dgm:presLayoutVars>
      </dgm:prSet>
      <dgm:spPr/>
    </dgm:pt>
    <dgm:pt modelId="{D5A58B68-FCE0-594C-89A8-167F463190C7}" type="pres">
      <dgm:prSet presAssocID="{03004648-CF15-EA4A-9A2C-FE0C7362D072}" presName="circleB" presStyleLbl="node1" presStyleIdx="1" presStyleCnt="5"/>
      <dgm:spPr>
        <a:solidFill>
          <a:schemeClr val="accent2">
            <a:lumMod val="75000"/>
          </a:schemeClr>
        </a:solidFill>
      </dgm:spPr>
    </dgm:pt>
    <dgm:pt modelId="{DC97E8CE-60BA-9643-8CE7-AD2BC785FBBE}" type="pres">
      <dgm:prSet presAssocID="{03004648-CF15-EA4A-9A2C-FE0C7362D072}" presName="spaceB" presStyleCnt="0"/>
      <dgm:spPr/>
    </dgm:pt>
    <dgm:pt modelId="{27F19551-620E-5746-9BFE-F8CFA2678998}" type="pres">
      <dgm:prSet presAssocID="{910DDA51-4B64-FA45-85EA-9E8835105C11}" presName="space" presStyleCnt="0"/>
      <dgm:spPr/>
    </dgm:pt>
    <dgm:pt modelId="{0A368C5B-32C0-B84E-A6F7-C185F4F18E5D}" type="pres">
      <dgm:prSet presAssocID="{1D62CB1B-BFFA-EE4F-A0CE-AFA35A0E604F}" presName="compositeA" presStyleCnt="0"/>
      <dgm:spPr/>
    </dgm:pt>
    <dgm:pt modelId="{DD820194-B3DF-3B49-B9ED-61CBD95ECA12}" type="pres">
      <dgm:prSet presAssocID="{1D62CB1B-BFFA-EE4F-A0CE-AFA35A0E604F}" presName="textA" presStyleLbl="revTx" presStyleIdx="2" presStyleCnt="5">
        <dgm:presLayoutVars>
          <dgm:bulletEnabled val="1"/>
        </dgm:presLayoutVars>
      </dgm:prSet>
      <dgm:spPr/>
    </dgm:pt>
    <dgm:pt modelId="{DC2D55E0-4420-7840-A591-F950FA7F560E}" type="pres">
      <dgm:prSet presAssocID="{1D62CB1B-BFFA-EE4F-A0CE-AFA35A0E604F}" presName="circleA" presStyleLbl="node1" presStyleIdx="2" presStyleCnt="5"/>
      <dgm:spPr>
        <a:solidFill>
          <a:schemeClr val="accent2">
            <a:lumMod val="75000"/>
          </a:schemeClr>
        </a:solidFill>
      </dgm:spPr>
    </dgm:pt>
    <dgm:pt modelId="{AF29F733-6E21-504B-8688-ED325A012326}" type="pres">
      <dgm:prSet presAssocID="{1D62CB1B-BFFA-EE4F-A0CE-AFA35A0E604F}" presName="spaceA" presStyleCnt="0"/>
      <dgm:spPr/>
    </dgm:pt>
    <dgm:pt modelId="{C1493631-51A8-7646-AC3C-4E62E2FE4827}" type="pres">
      <dgm:prSet presAssocID="{94966CDF-5C39-B34B-86CB-7E43C8FAEE1F}" presName="space" presStyleCnt="0"/>
      <dgm:spPr/>
    </dgm:pt>
    <dgm:pt modelId="{87944CC9-1F22-7248-BE4D-E302DC5F4C02}" type="pres">
      <dgm:prSet presAssocID="{60ED8340-0C4C-EE4A-A93D-12BB14A481E8}" presName="compositeB" presStyleCnt="0"/>
      <dgm:spPr/>
    </dgm:pt>
    <dgm:pt modelId="{B7E953B2-517D-1E48-BCD7-19C2AF470A25}" type="pres">
      <dgm:prSet presAssocID="{60ED8340-0C4C-EE4A-A93D-12BB14A481E8}" presName="textB" presStyleLbl="revTx" presStyleIdx="3" presStyleCnt="5">
        <dgm:presLayoutVars>
          <dgm:bulletEnabled val="1"/>
        </dgm:presLayoutVars>
      </dgm:prSet>
      <dgm:spPr/>
    </dgm:pt>
    <dgm:pt modelId="{26608E29-072E-6745-AE4E-B250960414E0}" type="pres">
      <dgm:prSet presAssocID="{60ED8340-0C4C-EE4A-A93D-12BB14A481E8}" presName="circleB" presStyleLbl="node1" presStyleIdx="3" presStyleCnt="5"/>
      <dgm:spPr>
        <a:solidFill>
          <a:schemeClr val="accent2">
            <a:lumMod val="75000"/>
          </a:schemeClr>
        </a:solidFill>
      </dgm:spPr>
    </dgm:pt>
    <dgm:pt modelId="{F0ED7E82-F5A0-4E41-BE8B-7CC3A4E0A582}" type="pres">
      <dgm:prSet presAssocID="{60ED8340-0C4C-EE4A-A93D-12BB14A481E8}" presName="spaceB" presStyleCnt="0"/>
      <dgm:spPr/>
    </dgm:pt>
    <dgm:pt modelId="{30AB00E2-358C-324D-B487-8AA64E662161}" type="pres">
      <dgm:prSet presAssocID="{2C623DF4-DA53-0043-A904-A3A29F85813D}" presName="space" presStyleCnt="0"/>
      <dgm:spPr/>
    </dgm:pt>
    <dgm:pt modelId="{1ADBB04C-D140-364B-8FF9-7A81A7B35BA0}" type="pres">
      <dgm:prSet presAssocID="{BCC37A1F-C960-F648-BA15-112D0A8017E5}" presName="compositeA" presStyleCnt="0"/>
      <dgm:spPr/>
    </dgm:pt>
    <dgm:pt modelId="{CB731189-60FA-8743-98A3-0A6530A73E12}" type="pres">
      <dgm:prSet presAssocID="{BCC37A1F-C960-F648-BA15-112D0A8017E5}" presName="textA" presStyleLbl="revTx" presStyleIdx="4" presStyleCnt="5">
        <dgm:presLayoutVars>
          <dgm:bulletEnabled val="1"/>
        </dgm:presLayoutVars>
      </dgm:prSet>
      <dgm:spPr/>
    </dgm:pt>
    <dgm:pt modelId="{9F1FBD59-E618-0148-9918-AC733CAF772D}" type="pres">
      <dgm:prSet presAssocID="{BCC37A1F-C960-F648-BA15-112D0A8017E5}" presName="circleA" presStyleLbl="node1" presStyleIdx="4" presStyleCnt="5"/>
      <dgm:spPr>
        <a:solidFill>
          <a:schemeClr val="accent2">
            <a:lumMod val="75000"/>
          </a:schemeClr>
        </a:solidFill>
      </dgm:spPr>
    </dgm:pt>
    <dgm:pt modelId="{899FCC44-FE2F-C547-B556-2FD3434995C0}" type="pres">
      <dgm:prSet presAssocID="{BCC37A1F-C960-F648-BA15-112D0A8017E5}" presName="spaceA" presStyleCnt="0"/>
      <dgm:spPr/>
    </dgm:pt>
  </dgm:ptLst>
  <dgm:cxnLst>
    <dgm:cxn modelId="{4121FC19-7409-0349-B6AD-80790E4508FB}" srcId="{426C36A4-96DF-5748-9997-06D356BC5E22}" destId="{03004648-CF15-EA4A-9A2C-FE0C7362D072}" srcOrd="1" destOrd="0" parTransId="{17C9C081-FCF1-4449-8832-3CEB5643E07D}" sibTransId="{910DDA51-4B64-FA45-85EA-9E8835105C11}"/>
    <dgm:cxn modelId="{7561682D-1C15-7F4E-81A2-09C7CA090B32}" type="presOf" srcId="{7015E209-61CB-5045-B391-554768571407}" destId="{269AE79F-AD2D-A84D-A53E-F1FB78B974BD}" srcOrd="0" destOrd="0" presId="urn:microsoft.com/office/officeart/2005/8/layout/hProcess11"/>
    <dgm:cxn modelId="{BA7B7E61-1683-384E-B81A-B019DDD55D2E}" type="presOf" srcId="{BCC37A1F-C960-F648-BA15-112D0A8017E5}" destId="{CB731189-60FA-8743-98A3-0A6530A73E12}" srcOrd="0" destOrd="0" presId="urn:microsoft.com/office/officeart/2005/8/layout/hProcess11"/>
    <dgm:cxn modelId="{C1E13864-E37B-1445-8DDE-C2157B05CF6A}" srcId="{426C36A4-96DF-5748-9997-06D356BC5E22}" destId="{1D62CB1B-BFFA-EE4F-A0CE-AFA35A0E604F}" srcOrd="2" destOrd="0" parTransId="{59E1D0BD-D748-9743-AA78-DADB153C35AB}" sibTransId="{94966CDF-5C39-B34B-86CB-7E43C8FAEE1F}"/>
    <dgm:cxn modelId="{73244F4C-82AF-1D45-AEED-19E09DFDD251}" srcId="{426C36A4-96DF-5748-9997-06D356BC5E22}" destId="{60ED8340-0C4C-EE4A-A93D-12BB14A481E8}" srcOrd="3" destOrd="0" parTransId="{D3CFC4D5-9BA4-C541-9E0F-91F1974381F0}" sibTransId="{2C623DF4-DA53-0043-A904-A3A29F85813D}"/>
    <dgm:cxn modelId="{4B6A6252-62B4-8D4E-ACE9-694D470B1982}" type="presOf" srcId="{1D62CB1B-BFFA-EE4F-A0CE-AFA35A0E604F}" destId="{DD820194-B3DF-3B49-B9ED-61CBD95ECA12}" srcOrd="0" destOrd="0" presId="urn:microsoft.com/office/officeart/2005/8/layout/hProcess11"/>
    <dgm:cxn modelId="{EC565656-9FEE-3545-B4D5-190DEB728034}" type="presOf" srcId="{426C36A4-96DF-5748-9997-06D356BC5E22}" destId="{9C94C196-4397-5747-A652-D264D4FEA7FB}" srcOrd="0" destOrd="0" presId="urn:microsoft.com/office/officeart/2005/8/layout/hProcess11"/>
    <dgm:cxn modelId="{F492B492-4081-B541-9A54-4388EA0D8C29}" srcId="{426C36A4-96DF-5748-9997-06D356BC5E22}" destId="{BCC37A1F-C960-F648-BA15-112D0A8017E5}" srcOrd="4" destOrd="0" parTransId="{CDAE8B2C-68D0-884B-AF0D-79A7A39E8076}" sibTransId="{F174B645-061C-9C49-BE94-E5A93EBD9C49}"/>
    <dgm:cxn modelId="{EAAD1FAD-90B2-5E4F-84A0-F52E3B1765C8}" type="presOf" srcId="{03004648-CF15-EA4A-9A2C-FE0C7362D072}" destId="{AA39FEB8-4F13-6842-90E7-7179513C2883}" srcOrd="0" destOrd="0" presId="urn:microsoft.com/office/officeart/2005/8/layout/hProcess11"/>
    <dgm:cxn modelId="{104FBAC4-F103-8C44-AEA4-B52434FCCC01}" type="presOf" srcId="{60ED8340-0C4C-EE4A-A93D-12BB14A481E8}" destId="{B7E953B2-517D-1E48-BCD7-19C2AF470A25}" srcOrd="0" destOrd="0" presId="urn:microsoft.com/office/officeart/2005/8/layout/hProcess11"/>
    <dgm:cxn modelId="{7686F0CC-2C42-254D-AF02-C2EF4FAD0C6F}" srcId="{426C36A4-96DF-5748-9997-06D356BC5E22}" destId="{7015E209-61CB-5045-B391-554768571407}" srcOrd="0" destOrd="0" parTransId="{0C25A3C0-4697-9D46-A105-8EEB90785C5D}" sibTransId="{9FE6A665-296F-D746-88A0-B61CE7397CF8}"/>
    <dgm:cxn modelId="{76344707-F11F-3B4F-A068-3C7F69F2C90E}" type="presParOf" srcId="{9C94C196-4397-5747-A652-D264D4FEA7FB}" destId="{8D239878-0953-D24D-AB28-4410346F12E1}" srcOrd="0" destOrd="0" presId="urn:microsoft.com/office/officeart/2005/8/layout/hProcess11"/>
    <dgm:cxn modelId="{4F1FDDF1-2718-8647-AE26-B00AF735FA5B}" type="presParOf" srcId="{9C94C196-4397-5747-A652-D264D4FEA7FB}" destId="{7D5727CA-1D75-DC45-92B9-C33342825906}" srcOrd="1" destOrd="0" presId="urn:microsoft.com/office/officeart/2005/8/layout/hProcess11"/>
    <dgm:cxn modelId="{2E95C3D6-36C7-5548-94EA-D8C3C268A0F9}" type="presParOf" srcId="{7D5727CA-1D75-DC45-92B9-C33342825906}" destId="{3D1B0238-4B3C-0F47-8180-339204284AF8}" srcOrd="0" destOrd="0" presId="urn:microsoft.com/office/officeart/2005/8/layout/hProcess11"/>
    <dgm:cxn modelId="{AA640CE2-D561-4244-99A3-1D7D8F36A5F2}" type="presParOf" srcId="{3D1B0238-4B3C-0F47-8180-339204284AF8}" destId="{269AE79F-AD2D-A84D-A53E-F1FB78B974BD}" srcOrd="0" destOrd="0" presId="urn:microsoft.com/office/officeart/2005/8/layout/hProcess11"/>
    <dgm:cxn modelId="{3E223A23-4E1E-6342-AE7E-B6CB0300E4EB}" type="presParOf" srcId="{3D1B0238-4B3C-0F47-8180-339204284AF8}" destId="{E4BAC01D-2B7F-DF40-9C04-EF02D143BCC9}" srcOrd="1" destOrd="0" presId="urn:microsoft.com/office/officeart/2005/8/layout/hProcess11"/>
    <dgm:cxn modelId="{D6CF1D49-CDB7-674D-A054-A307941B19CF}" type="presParOf" srcId="{3D1B0238-4B3C-0F47-8180-339204284AF8}" destId="{B9410C63-3ED1-104D-97D7-C141710B5E92}" srcOrd="2" destOrd="0" presId="urn:microsoft.com/office/officeart/2005/8/layout/hProcess11"/>
    <dgm:cxn modelId="{E4193922-8CC6-514D-A74E-EF3B141A4AE1}" type="presParOf" srcId="{7D5727CA-1D75-DC45-92B9-C33342825906}" destId="{A340D117-E6DF-0D40-A623-EF3035D43A14}" srcOrd="1" destOrd="0" presId="urn:microsoft.com/office/officeart/2005/8/layout/hProcess11"/>
    <dgm:cxn modelId="{3F54C54E-49A4-7945-932C-2728E0FEE3D5}" type="presParOf" srcId="{7D5727CA-1D75-DC45-92B9-C33342825906}" destId="{48AEC6A9-A3BB-AC46-B6D1-95281861E9BB}" srcOrd="2" destOrd="0" presId="urn:microsoft.com/office/officeart/2005/8/layout/hProcess11"/>
    <dgm:cxn modelId="{521840AC-7B2E-E743-A1DB-624EE136D008}" type="presParOf" srcId="{48AEC6A9-A3BB-AC46-B6D1-95281861E9BB}" destId="{AA39FEB8-4F13-6842-90E7-7179513C2883}" srcOrd="0" destOrd="0" presId="urn:microsoft.com/office/officeart/2005/8/layout/hProcess11"/>
    <dgm:cxn modelId="{DCDC769F-9F52-7047-A200-666193CDC55E}" type="presParOf" srcId="{48AEC6A9-A3BB-AC46-B6D1-95281861E9BB}" destId="{D5A58B68-FCE0-594C-89A8-167F463190C7}" srcOrd="1" destOrd="0" presId="urn:microsoft.com/office/officeart/2005/8/layout/hProcess11"/>
    <dgm:cxn modelId="{5262916C-C9C0-FF47-B832-E24F03296ED2}" type="presParOf" srcId="{48AEC6A9-A3BB-AC46-B6D1-95281861E9BB}" destId="{DC97E8CE-60BA-9643-8CE7-AD2BC785FBBE}" srcOrd="2" destOrd="0" presId="urn:microsoft.com/office/officeart/2005/8/layout/hProcess11"/>
    <dgm:cxn modelId="{70B82641-E886-BE49-8EBB-ACF5D274A443}" type="presParOf" srcId="{7D5727CA-1D75-DC45-92B9-C33342825906}" destId="{27F19551-620E-5746-9BFE-F8CFA2678998}" srcOrd="3" destOrd="0" presId="urn:microsoft.com/office/officeart/2005/8/layout/hProcess11"/>
    <dgm:cxn modelId="{D7B9D957-A9B6-F648-AF2E-31DE7E9C41C9}" type="presParOf" srcId="{7D5727CA-1D75-DC45-92B9-C33342825906}" destId="{0A368C5B-32C0-B84E-A6F7-C185F4F18E5D}" srcOrd="4" destOrd="0" presId="urn:microsoft.com/office/officeart/2005/8/layout/hProcess11"/>
    <dgm:cxn modelId="{FC0350D9-3BC9-5D42-AD2E-996840B6C559}" type="presParOf" srcId="{0A368C5B-32C0-B84E-A6F7-C185F4F18E5D}" destId="{DD820194-B3DF-3B49-B9ED-61CBD95ECA12}" srcOrd="0" destOrd="0" presId="urn:microsoft.com/office/officeart/2005/8/layout/hProcess11"/>
    <dgm:cxn modelId="{D5C0E92E-89A6-FE48-A28E-5064A618F767}" type="presParOf" srcId="{0A368C5B-32C0-B84E-A6F7-C185F4F18E5D}" destId="{DC2D55E0-4420-7840-A591-F950FA7F560E}" srcOrd="1" destOrd="0" presId="urn:microsoft.com/office/officeart/2005/8/layout/hProcess11"/>
    <dgm:cxn modelId="{A1820B65-DE67-3A45-8974-6F70DB3D9330}" type="presParOf" srcId="{0A368C5B-32C0-B84E-A6F7-C185F4F18E5D}" destId="{AF29F733-6E21-504B-8688-ED325A012326}" srcOrd="2" destOrd="0" presId="urn:microsoft.com/office/officeart/2005/8/layout/hProcess11"/>
    <dgm:cxn modelId="{CA2B0C56-9C2C-D849-AF4E-2A5FF82C99E5}" type="presParOf" srcId="{7D5727CA-1D75-DC45-92B9-C33342825906}" destId="{C1493631-51A8-7646-AC3C-4E62E2FE4827}" srcOrd="5" destOrd="0" presId="urn:microsoft.com/office/officeart/2005/8/layout/hProcess11"/>
    <dgm:cxn modelId="{37B3EF73-D1B9-0B48-B24D-1AB585B63330}" type="presParOf" srcId="{7D5727CA-1D75-DC45-92B9-C33342825906}" destId="{87944CC9-1F22-7248-BE4D-E302DC5F4C02}" srcOrd="6" destOrd="0" presId="urn:microsoft.com/office/officeart/2005/8/layout/hProcess11"/>
    <dgm:cxn modelId="{E4BDC16F-BA35-334E-9B3C-B6A1B53BBD5D}" type="presParOf" srcId="{87944CC9-1F22-7248-BE4D-E302DC5F4C02}" destId="{B7E953B2-517D-1E48-BCD7-19C2AF470A25}" srcOrd="0" destOrd="0" presId="urn:microsoft.com/office/officeart/2005/8/layout/hProcess11"/>
    <dgm:cxn modelId="{67AA192C-37EE-2D49-A4D0-2113D2B29B68}" type="presParOf" srcId="{87944CC9-1F22-7248-BE4D-E302DC5F4C02}" destId="{26608E29-072E-6745-AE4E-B250960414E0}" srcOrd="1" destOrd="0" presId="urn:microsoft.com/office/officeart/2005/8/layout/hProcess11"/>
    <dgm:cxn modelId="{57E57DC2-E7F6-8148-BD8D-C91B68D388D5}" type="presParOf" srcId="{87944CC9-1F22-7248-BE4D-E302DC5F4C02}" destId="{F0ED7E82-F5A0-4E41-BE8B-7CC3A4E0A582}" srcOrd="2" destOrd="0" presId="urn:microsoft.com/office/officeart/2005/8/layout/hProcess11"/>
    <dgm:cxn modelId="{9B5E8478-2EF0-A049-97AE-2924A07BCD6B}" type="presParOf" srcId="{7D5727CA-1D75-DC45-92B9-C33342825906}" destId="{30AB00E2-358C-324D-B487-8AA64E662161}" srcOrd="7" destOrd="0" presId="urn:microsoft.com/office/officeart/2005/8/layout/hProcess11"/>
    <dgm:cxn modelId="{D56F8E89-B28E-9F46-A0B0-EDBB87F8AA86}" type="presParOf" srcId="{7D5727CA-1D75-DC45-92B9-C33342825906}" destId="{1ADBB04C-D140-364B-8FF9-7A81A7B35BA0}" srcOrd="8" destOrd="0" presId="urn:microsoft.com/office/officeart/2005/8/layout/hProcess11"/>
    <dgm:cxn modelId="{71FF8A36-39B3-CA4E-8358-0753841CF335}" type="presParOf" srcId="{1ADBB04C-D140-364B-8FF9-7A81A7B35BA0}" destId="{CB731189-60FA-8743-98A3-0A6530A73E12}" srcOrd="0" destOrd="0" presId="urn:microsoft.com/office/officeart/2005/8/layout/hProcess11"/>
    <dgm:cxn modelId="{8F1C1657-5165-484C-8E87-440309AE985A}" type="presParOf" srcId="{1ADBB04C-D140-364B-8FF9-7A81A7B35BA0}" destId="{9F1FBD59-E618-0148-9918-AC733CAF772D}" srcOrd="1" destOrd="0" presId="urn:microsoft.com/office/officeart/2005/8/layout/hProcess11"/>
    <dgm:cxn modelId="{BA920ECF-B1E1-2A4D-BD4C-B5DCC655EBEA}" type="presParOf" srcId="{1ADBB04C-D140-364B-8FF9-7A81A7B35BA0}" destId="{899FCC44-FE2F-C547-B556-2FD3434995C0}"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E24D38-E902-DF4A-817F-AECD509B69DC}">
      <dsp:nvSpPr>
        <dsp:cNvPr id="0" name=""/>
        <dsp:cNvSpPr/>
      </dsp:nvSpPr>
      <dsp:spPr>
        <a:xfrm>
          <a:off x="0" y="627524"/>
          <a:ext cx="7696200" cy="32287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97311" tIns="520700" rIns="597311" bIns="177800" numCol="1" spcCol="1270" anchor="t" anchorCtr="0">
          <a:noAutofit/>
        </a:bodyPr>
        <a:lstStyle/>
        <a:p>
          <a:pPr marL="228600" lvl="1" indent="-228600" algn="l" defTabSz="1111250" rtl="0">
            <a:lnSpc>
              <a:spcPct val="90000"/>
            </a:lnSpc>
            <a:spcBef>
              <a:spcPct val="0"/>
            </a:spcBef>
            <a:spcAft>
              <a:spcPct val="15000"/>
            </a:spcAft>
            <a:buChar char="•"/>
          </a:pPr>
          <a:r>
            <a:rPr lang="en-US" sz="2500" kern="1200" dirty="0"/>
            <a:t>an execution state (Running, Ready, etc.)</a:t>
          </a:r>
        </a:p>
        <a:p>
          <a:pPr marL="228600" lvl="1" indent="-228600" algn="l" defTabSz="1111250" rtl="0">
            <a:lnSpc>
              <a:spcPct val="90000"/>
            </a:lnSpc>
            <a:spcBef>
              <a:spcPct val="0"/>
            </a:spcBef>
            <a:spcAft>
              <a:spcPct val="15000"/>
            </a:spcAft>
            <a:buChar char="•"/>
          </a:pPr>
          <a:r>
            <a:rPr lang="en-US" sz="2500" kern="1200" dirty="0"/>
            <a:t>saved thread context when not running (TCB)</a:t>
          </a:r>
        </a:p>
        <a:p>
          <a:pPr marL="228600" lvl="1" indent="-228600" algn="l" defTabSz="1111250" rtl="0">
            <a:lnSpc>
              <a:spcPct val="90000"/>
            </a:lnSpc>
            <a:spcBef>
              <a:spcPct val="0"/>
            </a:spcBef>
            <a:spcAft>
              <a:spcPct val="15000"/>
            </a:spcAft>
            <a:buChar char="•"/>
          </a:pPr>
          <a:r>
            <a:rPr lang="en-US" sz="2500" kern="1200" dirty="0"/>
            <a:t>an execution stack</a:t>
          </a:r>
        </a:p>
        <a:p>
          <a:pPr marL="228600" lvl="1" indent="-228600" algn="l" defTabSz="1111250" rtl="0">
            <a:lnSpc>
              <a:spcPct val="90000"/>
            </a:lnSpc>
            <a:spcBef>
              <a:spcPct val="0"/>
            </a:spcBef>
            <a:spcAft>
              <a:spcPct val="15000"/>
            </a:spcAft>
            <a:buChar char="•"/>
          </a:pPr>
          <a:r>
            <a:rPr lang="en-US" sz="2500" kern="1200" dirty="0"/>
            <a:t>some per-thread static storage for local variables</a:t>
          </a:r>
        </a:p>
        <a:p>
          <a:pPr marL="228600" lvl="1" indent="-228600" algn="l" defTabSz="1111250" rtl="0">
            <a:lnSpc>
              <a:spcPct val="90000"/>
            </a:lnSpc>
            <a:spcBef>
              <a:spcPct val="0"/>
            </a:spcBef>
            <a:spcAft>
              <a:spcPct val="15000"/>
            </a:spcAft>
            <a:buChar char="•"/>
          </a:pPr>
          <a:r>
            <a:rPr lang="en-US" sz="2500" kern="1200" dirty="0"/>
            <a:t>access to the shared memory and resources of its process (all threads of a process share this)</a:t>
          </a:r>
        </a:p>
      </dsp:txBody>
      <dsp:txXfrm>
        <a:off x="0" y="627524"/>
        <a:ext cx="7696200" cy="3228750"/>
      </dsp:txXfrm>
    </dsp:sp>
    <dsp:sp modelId="{5E289D48-2C1F-DB42-885C-FA72D3EFD61D}">
      <dsp:nvSpPr>
        <dsp:cNvPr id="0" name=""/>
        <dsp:cNvSpPr/>
      </dsp:nvSpPr>
      <dsp:spPr>
        <a:xfrm>
          <a:off x="384810" y="258524"/>
          <a:ext cx="5387340" cy="738000"/>
        </a:xfrm>
        <a:prstGeom prst="roundRect">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629" tIns="0" rIns="203629" bIns="0" numCol="1" spcCol="1270" anchor="ctr" anchorCtr="0">
          <a:noAutofit/>
        </a:bodyPr>
        <a:lstStyle/>
        <a:p>
          <a:pPr marL="0" lvl="0" indent="0" algn="l" defTabSz="1111250" rtl="0">
            <a:lnSpc>
              <a:spcPct val="90000"/>
            </a:lnSpc>
            <a:spcBef>
              <a:spcPct val="0"/>
            </a:spcBef>
            <a:spcAft>
              <a:spcPct val="35000"/>
            </a:spcAft>
            <a:buNone/>
          </a:pPr>
          <a:r>
            <a:rPr lang="en-US" sz="2500" kern="1200" dirty="0"/>
            <a:t>Each thread has:</a:t>
          </a:r>
        </a:p>
      </dsp:txBody>
      <dsp:txXfrm>
        <a:off x="420836" y="294550"/>
        <a:ext cx="5315288"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5B061-28CD-1A44-A68C-27DC3598CC6C}">
      <dsp:nvSpPr>
        <dsp:cNvPr id="0" name=""/>
        <dsp:cNvSpPr/>
      </dsp:nvSpPr>
      <dsp:spPr>
        <a:xfrm>
          <a:off x="1148" y="1714465"/>
          <a:ext cx="1482470" cy="122272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51E1238-A39B-B149-8297-AA72CE9A22C8}">
      <dsp:nvSpPr>
        <dsp:cNvPr id="0" name=""/>
        <dsp:cNvSpPr/>
      </dsp:nvSpPr>
      <dsp:spPr>
        <a:xfrm>
          <a:off x="825967" y="2400845"/>
          <a:ext cx="1680041" cy="1680041"/>
        </a:xfrm>
        <a:prstGeom prst="leftCircularArrow">
          <a:avLst>
            <a:gd name="adj1" fmla="val 2630"/>
            <a:gd name="adj2" fmla="val 319742"/>
            <a:gd name="adj3" fmla="val 1989991"/>
            <a:gd name="adj4" fmla="val 8919227"/>
            <a:gd name="adj5" fmla="val 3069"/>
          </a:avLst>
        </a:prstGeom>
        <a:gradFill rotWithShape="0">
          <a:gsLst>
            <a:gs pos="0">
              <a:schemeClr val="accent1">
                <a:tint val="60000"/>
                <a:hueOff val="0"/>
                <a:satOff val="0"/>
                <a:lumOff val="0"/>
                <a:alphaOff val="0"/>
                <a:shade val="51000"/>
                <a:alpha val="90000"/>
                <a:satMod val="115000"/>
              </a:schemeClr>
            </a:gs>
            <a:gs pos="100000">
              <a:schemeClr val="accent1">
                <a:tint val="60000"/>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sp>
    <dsp:sp modelId="{D4D7556E-CD4B-0F43-B97B-025926CE55A9}">
      <dsp:nvSpPr>
        <dsp:cNvPr id="0" name=""/>
        <dsp:cNvSpPr/>
      </dsp:nvSpPr>
      <dsp:spPr>
        <a:xfrm>
          <a:off x="242923" y="2221438"/>
          <a:ext cx="1493078" cy="1431509"/>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t>Takes less time to create a new thread than a process</a:t>
          </a:r>
        </a:p>
      </dsp:txBody>
      <dsp:txXfrm>
        <a:off x="284850" y="2263365"/>
        <a:ext cx="1409224" cy="1347655"/>
      </dsp:txXfrm>
    </dsp:sp>
    <dsp:sp modelId="{5FF00021-0035-EC44-9F54-1581344B5540}">
      <dsp:nvSpPr>
        <dsp:cNvPr id="0" name=""/>
        <dsp:cNvSpPr/>
      </dsp:nvSpPr>
      <dsp:spPr>
        <a:xfrm>
          <a:off x="1946431" y="2126030"/>
          <a:ext cx="1482470" cy="122272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7A16B1F-811E-5249-9C4A-E45362F95CB1}">
      <dsp:nvSpPr>
        <dsp:cNvPr id="0" name=""/>
        <dsp:cNvSpPr/>
      </dsp:nvSpPr>
      <dsp:spPr>
        <a:xfrm>
          <a:off x="2792648" y="870588"/>
          <a:ext cx="2095547" cy="2095547"/>
        </a:xfrm>
        <a:prstGeom prst="circularArrow">
          <a:avLst>
            <a:gd name="adj1" fmla="val 2109"/>
            <a:gd name="adj2" fmla="val 253274"/>
            <a:gd name="adj3" fmla="val 19300099"/>
            <a:gd name="adj4" fmla="val 12304394"/>
            <a:gd name="adj5" fmla="val 2460"/>
          </a:avLst>
        </a:prstGeom>
        <a:gradFill rotWithShape="0">
          <a:gsLst>
            <a:gs pos="0">
              <a:schemeClr val="accent1">
                <a:tint val="60000"/>
                <a:hueOff val="0"/>
                <a:satOff val="0"/>
                <a:lumOff val="0"/>
                <a:alphaOff val="0"/>
                <a:shade val="51000"/>
                <a:alpha val="90000"/>
                <a:satMod val="115000"/>
              </a:schemeClr>
            </a:gs>
            <a:gs pos="100000">
              <a:schemeClr val="accent1">
                <a:tint val="60000"/>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sp>
    <dsp:sp modelId="{F8DEE456-5D02-F24A-9584-7CB10AA1B0B3}">
      <dsp:nvSpPr>
        <dsp:cNvPr id="0" name=""/>
        <dsp:cNvSpPr/>
      </dsp:nvSpPr>
      <dsp:spPr>
        <a:xfrm>
          <a:off x="2025687" y="1494628"/>
          <a:ext cx="1818115" cy="1262804"/>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t>Less time to terminate a thread than a process</a:t>
          </a:r>
        </a:p>
      </dsp:txBody>
      <dsp:txXfrm>
        <a:off x="2062673" y="1531614"/>
        <a:ext cx="1744143" cy="1188832"/>
      </dsp:txXfrm>
    </dsp:sp>
    <dsp:sp modelId="{2401F2B1-4C8C-3B40-BFC1-E2B42A50EB44}">
      <dsp:nvSpPr>
        <dsp:cNvPr id="0" name=""/>
        <dsp:cNvSpPr/>
      </dsp:nvSpPr>
      <dsp:spPr>
        <a:xfrm>
          <a:off x="4083546" y="1619641"/>
          <a:ext cx="1482470" cy="122272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9B61966-62BD-9A4E-B31E-31C32831A504}">
      <dsp:nvSpPr>
        <dsp:cNvPr id="0" name=""/>
        <dsp:cNvSpPr/>
      </dsp:nvSpPr>
      <dsp:spPr>
        <a:xfrm>
          <a:off x="4875062" y="1963221"/>
          <a:ext cx="2428523" cy="2428523"/>
        </a:xfrm>
        <a:prstGeom prst="leftCircularArrow">
          <a:avLst>
            <a:gd name="adj1" fmla="val 1820"/>
            <a:gd name="adj2" fmla="val 217109"/>
            <a:gd name="adj3" fmla="val 2011891"/>
            <a:gd name="adj4" fmla="val 9043760"/>
            <a:gd name="adj5" fmla="val 2123"/>
          </a:avLst>
        </a:prstGeom>
        <a:gradFill rotWithShape="0">
          <a:gsLst>
            <a:gs pos="0">
              <a:schemeClr val="accent1">
                <a:tint val="60000"/>
                <a:hueOff val="0"/>
                <a:satOff val="0"/>
                <a:lumOff val="0"/>
                <a:alphaOff val="0"/>
                <a:shade val="51000"/>
                <a:alpha val="90000"/>
                <a:satMod val="115000"/>
              </a:schemeClr>
            </a:gs>
            <a:gs pos="100000">
              <a:schemeClr val="accent1">
                <a:tint val="60000"/>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sp>
    <dsp:sp modelId="{877379AA-74FD-3B4E-B4C4-F6D60C04083B}">
      <dsp:nvSpPr>
        <dsp:cNvPr id="0" name=""/>
        <dsp:cNvSpPr/>
      </dsp:nvSpPr>
      <dsp:spPr>
        <a:xfrm>
          <a:off x="4054233" y="1936967"/>
          <a:ext cx="2035254" cy="1810804"/>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t>Switching between two threads takes less time than switching between processes</a:t>
          </a:r>
        </a:p>
      </dsp:txBody>
      <dsp:txXfrm>
        <a:off x="4107270" y="1990004"/>
        <a:ext cx="1929180" cy="1704730"/>
      </dsp:txXfrm>
    </dsp:sp>
    <dsp:sp modelId="{E1E1BC13-FC71-954D-A46E-211E173FDACF}">
      <dsp:nvSpPr>
        <dsp:cNvPr id="0" name=""/>
        <dsp:cNvSpPr/>
      </dsp:nvSpPr>
      <dsp:spPr>
        <a:xfrm>
          <a:off x="6413371" y="2590428"/>
          <a:ext cx="2016323" cy="599577"/>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FCD161A-46FB-A047-ABDE-85957AB23A74}">
      <dsp:nvSpPr>
        <dsp:cNvPr id="0" name=""/>
        <dsp:cNvSpPr/>
      </dsp:nvSpPr>
      <dsp:spPr>
        <a:xfrm>
          <a:off x="6500864" y="1477834"/>
          <a:ext cx="2108587" cy="1329979"/>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t>Threads enhance efficiency in communication between programs</a:t>
          </a:r>
        </a:p>
      </dsp:txBody>
      <dsp:txXfrm>
        <a:off x="6539818" y="1516788"/>
        <a:ext cx="2030679" cy="12520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668DFA-8A2E-204D-89CB-B704450A70C8}">
      <dsp:nvSpPr>
        <dsp:cNvPr id="0" name=""/>
        <dsp:cNvSpPr/>
      </dsp:nvSpPr>
      <dsp:spPr>
        <a:xfrm>
          <a:off x="381001" y="457196"/>
          <a:ext cx="7388213" cy="2557726"/>
        </a:xfrm>
        <a:prstGeom prst="roundRect">
          <a:avLst>
            <a:gd name="adj" fmla="val 10000"/>
          </a:avLst>
        </a:prstGeom>
        <a:no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282575" lvl="0" indent="-282575" algn="l" defTabSz="266700" rtl="0" fontAlgn="base">
            <a:lnSpc>
              <a:spcPct val="90000"/>
            </a:lnSpc>
            <a:spcBef>
              <a:spcPct val="0"/>
            </a:spcBef>
            <a:spcAft>
              <a:spcPct val="35000"/>
            </a:spcAft>
            <a:buClr>
              <a:schemeClr val="accent1"/>
            </a:buClr>
            <a:buSzPct val="75000"/>
            <a:buFont typeface="Wingdings" pitchFamily="2" charset="2"/>
            <a:buNone/>
          </a:pPr>
          <a:r>
            <a:rPr lang="en-US" sz="2800" b="1" kern="1200" dirty="0">
              <a:solidFill>
                <a:schemeClr val="tx1">
                  <a:lumMod val="85000"/>
                  <a:lumOff val="15000"/>
                </a:schemeClr>
              </a:solidFill>
              <a:latin typeface="+mn-lt"/>
              <a:ea typeface="+mn-ea"/>
              <a:cs typeface="+mn-cs"/>
            </a:rPr>
            <a:t> </a:t>
          </a:r>
          <a:r>
            <a:rPr lang="en-US" sz="2800" b="0" kern="1200" dirty="0">
              <a:solidFill>
                <a:schemeClr val="tx1">
                  <a:lumMod val="85000"/>
                  <a:lumOff val="15000"/>
                </a:schemeClr>
              </a:solidFill>
              <a:latin typeface="+mn-lt"/>
              <a:ea typeface="+mn-ea"/>
              <a:cs typeface="+mn-cs"/>
            </a:rPr>
            <a:t>Most of the state information dealing with execution is maintained in thread-level data structures</a:t>
          </a:r>
        </a:p>
      </dsp:txBody>
      <dsp:txXfrm>
        <a:off x="455914" y="532109"/>
        <a:ext cx="7238387" cy="24079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63B7E9-CC9C-E945-8699-89C930D3BE76}">
      <dsp:nvSpPr>
        <dsp:cNvPr id="0" name=""/>
        <dsp:cNvSpPr/>
      </dsp:nvSpPr>
      <dsp:spPr>
        <a:xfrm>
          <a:off x="380967" y="157411"/>
          <a:ext cx="7391403" cy="1885322"/>
        </a:xfrm>
        <a:prstGeom prst="roundRect">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r>
            <a:rPr lang="en-US" sz="3600" kern="1200" dirty="0"/>
            <a:t>Processes and services provided by the Windows Kernel are relatively simple and general purpose</a:t>
          </a:r>
        </a:p>
      </dsp:txBody>
      <dsp:txXfrm>
        <a:off x="473001" y="249445"/>
        <a:ext cx="7207335" cy="1701254"/>
      </dsp:txXfrm>
    </dsp:sp>
    <dsp:sp modelId="{B6EC7E6A-AC9A-DE44-8D6F-1BE175CBE547}">
      <dsp:nvSpPr>
        <dsp:cNvPr id="0" name=""/>
        <dsp:cNvSpPr/>
      </dsp:nvSpPr>
      <dsp:spPr>
        <a:xfrm>
          <a:off x="914394" y="2112634"/>
          <a:ext cx="6781887" cy="1978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32" tIns="26670" rIns="149352" bIns="26670" numCol="1" spcCol="1270" anchor="t" anchorCtr="0">
          <a:noAutofit/>
        </a:bodyPr>
        <a:lstStyle/>
        <a:p>
          <a:pPr marL="742950" lvl="1" indent="-231775" algn="l" defTabSz="933450" rtl="0">
            <a:lnSpc>
              <a:spcPct val="90000"/>
            </a:lnSpc>
            <a:spcBef>
              <a:spcPct val="0"/>
            </a:spcBef>
            <a:spcAft>
              <a:spcPct val="20000"/>
            </a:spcAft>
            <a:buChar char="•"/>
          </a:pPr>
          <a:r>
            <a:rPr lang="en-US" sz="2100" kern="1200" dirty="0"/>
            <a:t>implemented as objects</a:t>
          </a:r>
        </a:p>
        <a:p>
          <a:pPr marL="742950" lvl="1" indent="-231775" algn="l" defTabSz="933450" rtl="0">
            <a:lnSpc>
              <a:spcPct val="90000"/>
            </a:lnSpc>
            <a:spcBef>
              <a:spcPct val="0"/>
            </a:spcBef>
            <a:spcAft>
              <a:spcPct val="20000"/>
            </a:spcAft>
            <a:buChar char="•"/>
          </a:pPr>
          <a:r>
            <a:rPr lang="en-US" sz="2100" kern="1200" dirty="0"/>
            <a:t>created as new process or a copy of an existing</a:t>
          </a:r>
        </a:p>
        <a:p>
          <a:pPr marL="742950" lvl="1" indent="-231775" algn="l" defTabSz="933450" rtl="0">
            <a:lnSpc>
              <a:spcPct val="90000"/>
            </a:lnSpc>
            <a:spcBef>
              <a:spcPct val="0"/>
            </a:spcBef>
            <a:spcAft>
              <a:spcPct val="20000"/>
            </a:spcAft>
            <a:buChar char="•"/>
          </a:pPr>
          <a:r>
            <a:rPr lang="en-US" sz="2100" kern="1200" dirty="0"/>
            <a:t>an executable process may contain one or more threads</a:t>
          </a:r>
        </a:p>
        <a:p>
          <a:pPr marL="742950" lvl="1" indent="-231775" algn="l" defTabSz="933450" rtl="0">
            <a:lnSpc>
              <a:spcPct val="90000"/>
            </a:lnSpc>
            <a:spcBef>
              <a:spcPct val="0"/>
            </a:spcBef>
            <a:spcAft>
              <a:spcPct val="20000"/>
            </a:spcAft>
            <a:buChar char="•"/>
          </a:pPr>
          <a:r>
            <a:rPr lang="en-US" sz="2100" kern="1200" dirty="0"/>
            <a:t>both processes and thread objects have built-in synchronization capabilities</a:t>
          </a:r>
        </a:p>
      </dsp:txBody>
      <dsp:txXfrm>
        <a:off x="914394" y="2112634"/>
        <a:ext cx="6781887" cy="19788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161E09-98AA-F646-A320-3D36756674FD}">
      <dsp:nvSpPr>
        <dsp:cNvPr id="0" name=""/>
        <dsp:cNvSpPr/>
      </dsp:nvSpPr>
      <dsp:spPr>
        <a:xfrm>
          <a:off x="34" y="126524"/>
          <a:ext cx="3347070" cy="864000"/>
        </a:xfrm>
        <a:prstGeom prst="rect">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w="1587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213360" tIns="121920" rIns="213360" bIns="121920" numCol="1" spcCol="1270" anchor="ctr" anchorCtr="0">
          <a:noAutofit/>
        </a:bodyPr>
        <a:lstStyle/>
        <a:p>
          <a:pPr marL="0" lvl="0" indent="0" algn="ctr" defTabSz="1333500" rtl="0">
            <a:lnSpc>
              <a:spcPct val="90000"/>
            </a:lnSpc>
            <a:spcBef>
              <a:spcPct val="0"/>
            </a:spcBef>
            <a:spcAft>
              <a:spcPct val="35000"/>
            </a:spcAft>
            <a:buNone/>
          </a:pPr>
          <a:r>
            <a:rPr lang="en-US" sz="3000" kern="1200" dirty="0"/>
            <a:t>Processes</a:t>
          </a:r>
        </a:p>
      </dsp:txBody>
      <dsp:txXfrm>
        <a:off x="34" y="126524"/>
        <a:ext cx="3347070" cy="864000"/>
      </dsp:txXfrm>
    </dsp:sp>
    <dsp:sp modelId="{29440C12-8D27-A646-861F-C6CEC0072C12}">
      <dsp:nvSpPr>
        <dsp:cNvPr id="0" name=""/>
        <dsp:cNvSpPr/>
      </dsp:nvSpPr>
      <dsp:spPr>
        <a:xfrm>
          <a:off x="34" y="990524"/>
          <a:ext cx="3347070" cy="2388150"/>
        </a:xfrm>
        <a:prstGeom prst="rect">
          <a:avLst/>
        </a:prstGeom>
        <a:solidFill>
          <a:schemeClr val="bg1">
            <a:lumMod val="95000"/>
          </a:schemeClr>
        </a:solidFill>
        <a:ln w="1587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rtl="0">
            <a:lnSpc>
              <a:spcPct val="90000"/>
            </a:lnSpc>
            <a:spcBef>
              <a:spcPct val="0"/>
            </a:spcBef>
            <a:spcAft>
              <a:spcPct val="15000"/>
            </a:spcAft>
            <a:buChar char="•"/>
          </a:pPr>
          <a:r>
            <a:rPr lang="en-US" sz="3000" kern="1200" dirty="0"/>
            <a:t>an entity corresponding to a user job or application that owns resources</a:t>
          </a:r>
        </a:p>
      </dsp:txBody>
      <dsp:txXfrm>
        <a:off x="34" y="990524"/>
        <a:ext cx="3347070" cy="2388150"/>
      </dsp:txXfrm>
    </dsp:sp>
    <dsp:sp modelId="{06FF1D1F-9CAB-A94F-ABD9-34BF1BE2DC25}">
      <dsp:nvSpPr>
        <dsp:cNvPr id="0" name=""/>
        <dsp:cNvSpPr/>
      </dsp:nvSpPr>
      <dsp:spPr>
        <a:xfrm>
          <a:off x="3815694" y="126524"/>
          <a:ext cx="3347070" cy="864000"/>
        </a:xfrm>
        <a:prstGeom prst="rect">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w="1587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213360" tIns="121920" rIns="213360" bIns="121920" numCol="1" spcCol="1270" anchor="ctr" anchorCtr="0">
          <a:noAutofit/>
        </a:bodyPr>
        <a:lstStyle/>
        <a:p>
          <a:pPr marL="0" lvl="0" indent="0" algn="ctr" defTabSz="1333500" rtl="0">
            <a:lnSpc>
              <a:spcPct val="90000"/>
            </a:lnSpc>
            <a:spcBef>
              <a:spcPct val="0"/>
            </a:spcBef>
            <a:spcAft>
              <a:spcPct val="35000"/>
            </a:spcAft>
            <a:buNone/>
          </a:pPr>
          <a:r>
            <a:rPr lang="en-US" sz="3000" kern="1200" dirty="0"/>
            <a:t>Threads</a:t>
          </a:r>
          <a:endParaRPr lang="en-NZ" sz="3000" kern="1200" dirty="0"/>
        </a:p>
      </dsp:txBody>
      <dsp:txXfrm>
        <a:off x="3815694" y="126524"/>
        <a:ext cx="3347070" cy="864000"/>
      </dsp:txXfrm>
    </dsp:sp>
    <dsp:sp modelId="{5291AFC4-0A1D-DF4B-A31F-0D3B8C0F583F}">
      <dsp:nvSpPr>
        <dsp:cNvPr id="0" name=""/>
        <dsp:cNvSpPr/>
      </dsp:nvSpPr>
      <dsp:spPr>
        <a:xfrm>
          <a:off x="3815694" y="990524"/>
          <a:ext cx="3347070" cy="2388150"/>
        </a:xfrm>
        <a:prstGeom prst="rect">
          <a:avLst/>
        </a:prstGeom>
        <a:solidFill>
          <a:schemeClr val="bg1">
            <a:lumMod val="95000"/>
          </a:schemeClr>
        </a:solidFill>
        <a:ln w="1587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rtl="0">
            <a:lnSpc>
              <a:spcPct val="90000"/>
            </a:lnSpc>
            <a:spcBef>
              <a:spcPct val="0"/>
            </a:spcBef>
            <a:spcAft>
              <a:spcPct val="15000"/>
            </a:spcAft>
            <a:buChar char="•"/>
          </a:pPr>
          <a:r>
            <a:rPr lang="en-US" sz="3000" kern="1200" dirty="0"/>
            <a:t>a dispatchable unit of work that executes sequentially and is interruptible</a:t>
          </a:r>
        </a:p>
      </dsp:txBody>
      <dsp:txXfrm>
        <a:off x="3815694" y="990524"/>
        <a:ext cx="3347070" cy="23881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0E5926-21BC-DA4C-8718-E096140F6721}">
      <dsp:nvSpPr>
        <dsp:cNvPr id="0" name=""/>
        <dsp:cNvSpPr/>
      </dsp:nvSpPr>
      <dsp:spPr>
        <a:xfrm>
          <a:off x="3507759" y="1713345"/>
          <a:ext cx="1648241" cy="784413"/>
        </a:xfrm>
        <a:custGeom>
          <a:avLst/>
          <a:gdLst/>
          <a:ahLst/>
          <a:cxnLst/>
          <a:rect l="0" t="0" r="0" b="0"/>
          <a:pathLst>
            <a:path>
              <a:moveTo>
                <a:pt x="0" y="0"/>
              </a:moveTo>
              <a:lnTo>
                <a:pt x="0" y="534554"/>
              </a:lnTo>
              <a:lnTo>
                <a:pt x="1648241" y="534554"/>
              </a:lnTo>
              <a:lnTo>
                <a:pt x="1648241" y="784413"/>
              </a:lnTo>
            </a:path>
          </a:pathLst>
        </a:custGeom>
        <a:noFill/>
        <a:ln w="1587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1A5A7D6-9600-4A4B-83FE-D0AA84497058}">
      <dsp:nvSpPr>
        <dsp:cNvPr id="0" name=""/>
        <dsp:cNvSpPr/>
      </dsp:nvSpPr>
      <dsp:spPr>
        <a:xfrm>
          <a:off x="1859518" y="1713345"/>
          <a:ext cx="1648241" cy="784413"/>
        </a:xfrm>
        <a:custGeom>
          <a:avLst/>
          <a:gdLst/>
          <a:ahLst/>
          <a:cxnLst/>
          <a:rect l="0" t="0" r="0" b="0"/>
          <a:pathLst>
            <a:path>
              <a:moveTo>
                <a:pt x="1648241" y="0"/>
              </a:moveTo>
              <a:lnTo>
                <a:pt x="1648241" y="534554"/>
              </a:lnTo>
              <a:lnTo>
                <a:pt x="0" y="534554"/>
              </a:lnTo>
              <a:lnTo>
                <a:pt x="0" y="784413"/>
              </a:lnTo>
            </a:path>
          </a:pathLst>
        </a:custGeom>
        <a:noFill/>
        <a:ln w="1587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C2BBFA4-FD11-C64F-B385-87F44DFD6E9D}">
      <dsp:nvSpPr>
        <dsp:cNvPr id="0" name=""/>
        <dsp:cNvSpPr/>
      </dsp:nvSpPr>
      <dsp:spPr>
        <a:xfrm>
          <a:off x="2159198" y="672"/>
          <a:ext cx="2697122" cy="1712672"/>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sp>
    <dsp:sp modelId="{5A90B169-569D-6845-82FD-D850FD4F7ECB}">
      <dsp:nvSpPr>
        <dsp:cNvPr id="0" name=""/>
        <dsp:cNvSpPr/>
      </dsp:nvSpPr>
      <dsp:spPr>
        <a:xfrm>
          <a:off x="2458878" y="285368"/>
          <a:ext cx="2697122" cy="171267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Achieves concurrency without the overhead of using multiple processes</a:t>
          </a:r>
        </a:p>
      </dsp:txBody>
      <dsp:txXfrm>
        <a:off x="2509040" y="335530"/>
        <a:ext cx="2596798" cy="1612348"/>
      </dsp:txXfrm>
    </dsp:sp>
    <dsp:sp modelId="{45D751CF-0371-5B43-A54C-0760DB33DED9}">
      <dsp:nvSpPr>
        <dsp:cNvPr id="0" name=""/>
        <dsp:cNvSpPr/>
      </dsp:nvSpPr>
      <dsp:spPr>
        <a:xfrm>
          <a:off x="510956" y="2497758"/>
          <a:ext cx="2697122" cy="1712672"/>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sp>
    <dsp:sp modelId="{E693F0F0-A635-2641-8FE6-FF7DAA91A813}">
      <dsp:nvSpPr>
        <dsp:cNvPr id="0" name=""/>
        <dsp:cNvSpPr/>
      </dsp:nvSpPr>
      <dsp:spPr>
        <a:xfrm>
          <a:off x="810637" y="2782454"/>
          <a:ext cx="2697122" cy="171267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Threads within the same process can exchange information through their common address space and have access to the shared resources of the process</a:t>
          </a:r>
        </a:p>
      </dsp:txBody>
      <dsp:txXfrm>
        <a:off x="860799" y="2832616"/>
        <a:ext cx="2596798" cy="1612348"/>
      </dsp:txXfrm>
    </dsp:sp>
    <dsp:sp modelId="{D95F1863-BED8-D940-A1BF-C1E6F6EA23EF}">
      <dsp:nvSpPr>
        <dsp:cNvPr id="0" name=""/>
        <dsp:cNvSpPr/>
      </dsp:nvSpPr>
      <dsp:spPr>
        <a:xfrm>
          <a:off x="3807440" y="2497758"/>
          <a:ext cx="2697122" cy="1712672"/>
        </a:xfrm>
        <a:prstGeom prst="roundRect">
          <a:avLst>
            <a:gd name="adj" fmla="val 10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sp>
    <dsp:sp modelId="{4BD8E55B-4838-D147-9405-F6502952C1F9}">
      <dsp:nvSpPr>
        <dsp:cNvPr id="0" name=""/>
        <dsp:cNvSpPr/>
      </dsp:nvSpPr>
      <dsp:spPr>
        <a:xfrm>
          <a:off x="4107120" y="2782454"/>
          <a:ext cx="2697122" cy="171267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n-US" sz="1600" kern="1200" dirty="0"/>
            <a:t>Threads in different processes can exchange information through shared memory that has been set up between the two processes</a:t>
          </a:r>
        </a:p>
      </dsp:txBody>
      <dsp:txXfrm>
        <a:off x="4157282" y="2832616"/>
        <a:ext cx="2596798" cy="16123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5EA42E-B159-6845-A722-A211C0863AEF}">
      <dsp:nvSpPr>
        <dsp:cNvPr id="0" name=""/>
        <dsp:cNvSpPr/>
      </dsp:nvSpPr>
      <dsp:spPr>
        <a:xfrm rot="16200000">
          <a:off x="0" y="304825"/>
          <a:ext cx="4125515" cy="4125515"/>
        </a:xfrm>
        <a:prstGeom prst="downArrow">
          <a:avLst>
            <a:gd name="adj1" fmla="val 50000"/>
            <a:gd name="adj2" fmla="val 35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lang="en-US" sz="2600" kern="1200" dirty="0"/>
            <a:t>A process, or task, in Linux is represented by a task_struct data structure</a:t>
          </a:r>
        </a:p>
      </dsp:txBody>
      <dsp:txXfrm rot="5400000">
        <a:off x="1" y="1336204"/>
        <a:ext cx="3403550" cy="2062757"/>
      </dsp:txXfrm>
    </dsp:sp>
    <dsp:sp modelId="{37E8FFB8-D84B-D046-8C01-1D09BCA59864}">
      <dsp:nvSpPr>
        <dsp:cNvPr id="0" name=""/>
        <dsp:cNvSpPr/>
      </dsp:nvSpPr>
      <dsp:spPr>
        <a:xfrm rot="5400000">
          <a:off x="4408884" y="304782"/>
          <a:ext cx="4125515" cy="4125515"/>
        </a:xfrm>
        <a:prstGeom prst="downArrow">
          <a:avLst>
            <a:gd name="adj1" fmla="val 50000"/>
            <a:gd name="adj2" fmla="val 35000"/>
          </a:avLst>
        </a:prstGeom>
        <a:gradFill rotWithShape="0">
          <a:gsLst>
            <a:gs pos="0">
              <a:schemeClr val="accent1">
                <a:hueOff val="0"/>
                <a:satOff val="0"/>
                <a:lumOff val="0"/>
                <a:alphaOff val="0"/>
                <a:shade val="51000"/>
                <a:alpha val="90000"/>
                <a:satMod val="115000"/>
              </a:schemeClr>
            </a:gs>
            <a:gs pos="100000">
              <a:schemeClr val="accent1">
                <a:hueOff val="0"/>
                <a:satOff val="0"/>
                <a:lumOff val="0"/>
                <a:alphaOff val="0"/>
                <a:shade val="94000"/>
                <a:alpha val="90000"/>
                <a:satMod val="135000"/>
              </a:schemeClr>
            </a:gs>
          </a:gsLst>
          <a:lin ang="5400000" scaled="1"/>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rtl="0">
            <a:lnSpc>
              <a:spcPct val="90000"/>
            </a:lnSpc>
            <a:spcBef>
              <a:spcPct val="0"/>
            </a:spcBef>
            <a:spcAft>
              <a:spcPct val="35000"/>
            </a:spcAft>
            <a:buNone/>
          </a:pPr>
          <a:r>
            <a:rPr lang="en-US" sz="2600" kern="1200" dirty="0"/>
            <a:t>This structure contains information in a number of categories</a:t>
          </a:r>
        </a:p>
      </dsp:txBody>
      <dsp:txXfrm rot="-5400000">
        <a:off x="5130850" y="1336161"/>
        <a:ext cx="3403550" cy="20627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239878-0953-D24D-AB28-4410346F12E1}">
      <dsp:nvSpPr>
        <dsp:cNvPr id="0" name=""/>
        <dsp:cNvSpPr/>
      </dsp:nvSpPr>
      <dsp:spPr>
        <a:xfrm>
          <a:off x="0" y="1303020"/>
          <a:ext cx="7543800" cy="1737360"/>
        </a:xfrm>
        <a:prstGeom prst="notchedRightArrow">
          <a:avLst/>
        </a:prstGeom>
        <a:solidFill>
          <a:schemeClr val="accent1">
            <a:lumMod val="75000"/>
          </a:schemeClr>
        </a:solidFill>
        <a:ln>
          <a:noFill/>
        </a:ln>
        <a:effectLst/>
      </dsp:spPr>
      <dsp:style>
        <a:lnRef idx="0">
          <a:scrgbClr r="0" g="0" b="0"/>
        </a:lnRef>
        <a:fillRef idx="1">
          <a:scrgbClr r="0" g="0" b="0"/>
        </a:fillRef>
        <a:effectRef idx="2">
          <a:scrgbClr r="0" g="0" b="0"/>
        </a:effectRef>
        <a:fontRef idx="minor"/>
      </dsp:style>
    </dsp:sp>
    <dsp:sp modelId="{269AE79F-AD2D-A84D-A53E-F1FB78B974BD}">
      <dsp:nvSpPr>
        <dsp:cNvPr id="0" name=""/>
        <dsp:cNvSpPr/>
      </dsp:nvSpPr>
      <dsp:spPr>
        <a:xfrm>
          <a:off x="2983" y="0"/>
          <a:ext cx="1304510" cy="173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rtl="0">
            <a:lnSpc>
              <a:spcPct val="90000"/>
            </a:lnSpc>
            <a:spcBef>
              <a:spcPct val="0"/>
            </a:spcBef>
            <a:spcAft>
              <a:spcPct val="35000"/>
            </a:spcAft>
            <a:buNone/>
          </a:pPr>
          <a:r>
            <a:rPr lang="en-US" sz="1600" kern="1200" dirty="0"/>
            <a:t>Linux does not recognize a distinction between threads and processes</a:t>
          </a:r>
        </a:p>
      </dsp:txBody>
      <dsp:txXfrm>
        <a:off x="2983" y="0"/>
        <a:ext cx="1304510" cy="1737360"/>
      </dsp:txXfrm>
    </dsp:sp>
    <dsp:sp modelId="{E4BAC01D-2B7F-DF40-9C04-EF02D143BCC9}">
      <dsp:nvSpPr>
        <dsp:cNvPr id="0" name=""/>
        <dsp:cNvSpPr/>
      </dsp:nvSpPr>
      <dsp:spPr>
        <a:xfrm>
          <a:off x="533401" y="1981198"/>
          <a:ext cx="434340" cy="434340"/>
        </a:xfrm>
        <a:prstGeom prst="ellipse">
          <a:avLst/>
        </a:prstGeom>
        <a:solidFill>
          <a:schemeClr val="accent2">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AA39FEB8-4F13-6842-90E7-7179513C2883}">
      <dsp:nvSpPr>
        <dsp:cNvPr id="0" name=""/>
        <dsp:cNvSpPr/>
      </dsp:nvSpPr>
      <dsp:spPr>
        <a:xfrm>
          <a:off x="1372719" y="2606040"/>
          <a:ext cx="1304510" cy="173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rtl="0">
            <a:lnSpc>
              <a:spcPct val="90000"/>
            </a:lnSpc>
            <a:spcBef>
              <a:spcPct val="0"/>
            </a:spcBef>
            <a:spcAft>
              <a:spcPct val="35000"/>
            </a:spcAft>
            <a:buNone/>
          </a:pPr>
          <a:r>
            <a:rPr lang="en-US" sz="1600" kern="1200" dirty="0"/>
            <a:t>User-level threads are mapped into kernel-level processes</a:t>
          </a:r>
        </a:p>
      </dsp:txBody>
      <dsp:txXfrm>
        <a:off x="1372719" y="2606040"/>
        <a:ext cx="1304510" cy="1737360"/>
      </dsp:txXfrm>
    </dsp:sp>
    <dsp:sp modelId="{D5A58B68-FCE0-594C-89A8-167F463190C7}">
      <dsp:nvSpPr>
        <dsp:cNvPr id="0" name=""/>
        <dsp:cNvSpPr/>
      </dsp:nvSpPr>
      <dsp:spPr>
        <a:xfrm>
          <a:off x="1807804" y="1954530"/>
          <a:ext cx="434340" cy="434340"/>
        </a:xfrm>
        <a:prstGeom prst="ellipse">
          <a:avLst/>
        </a:prstGeom>
        <a:solidFill>
          <a:schemeClr val="accent2">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DD820194-B3DF-3B49-B9ED-61CBD95ECA12}">
      <dsp:nvSpPr>
        <dsp:cNvPr id="0" name=""/>
        <dsp:cNvSpPr/>
      </dsp:nvSpPr>
      <dsp:spPr>
        <a:xfrm>
          <a:off x="2742454" y="0"/>
          <a:ext cx="1304510" cy="173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rtl="0">
            <a:lnSpc>
              <a:spcPct val="90000"/>
            </a:lnSpc>
            <a:spcBef>
              <a:spcPct val="0"/>
            </a:spcBef>
            <a:spcAft>
              <a:spcPct val="35000"/>
            </a:spcAft>
            <a:buNone/>
          </a:pPr>
          <a:r>
            <a:rPr lang="en-US" sz="1600" kern="1200" dirty="0"/>
            <a:t>A new process is created by copying the attributes of the current process</a:t>
          </a:r>
        </a:p>
      </dsp:txBody>
      <dsp:txXfrm>
        <a:off x="2742454" y="0"/>
        <a:ext cx="1304510" cy="1737360"/>
      </dsp:txXfrm>
    </dsp:sp>
    <dsp:sp modelId="{DC2D55E0-4420-7840-A591-F950FA7F560E}">
      <dsp:nvSpPr>
        <dsp:cNvPr id="0" name=""/>
        <dsp:cNvSpPr/>
      </dsp:nvSpPr>
      <dsp:spPr>
        <a:xfrm>
          <a:off x="3177539" y="1954530"/>
          <a:ext cx="434340" cy="434340"/>
        </a:xfrm>
        <a:prstGeom prst="ellipse">
          <a:avLst/>
        </a:prstGeom>
        <a:solidFill>
          <a:schemeClr val="accent2">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B7E953B2-517D-1E48-BCD7-19C2AF470A25}">
      <dsp:nvSpPr>
        <dsp:cNvPr id="0" name=""/>
        <dsp:cNvSpPr/>
      </dsp:nvSpPr>
      <dsp:spPr>
        <a:xfrm>
          <a:off x="4112190" y="2606040"/>
          <a:ext cx="1304510" cy="173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rtl="0">
            <a:lnSpc>
              <a:spcPct val="90000"/>
            </a:lnSpc>
            <a:spcBef>
              <a:spcPct val="0"/>
            </a:spcBef>
            <a:spcAft>
              <a:spcPct val="35000"/>
            </a:spcAft>
            <a:buNone/>
          </a:pPr>
          <a:r>
            <a:rPr lang="en-US" sz="1600" kern="1200" dirty="0"/>
            <a:t>The new process can be </a:t>
          </a:r>
          <a:r>
            <a:rPr lang="en-US" sz="1600" i="1" kern="1200" dirty="0"/>
            <a:t>cloned</a:t>
          </a:r>
          <a:r>
            <a:rPr lang="en-US" sz="1600" kern="1200" dirty="0"/>
            <a:t> so that it shares resources</a:t>
          </a:r>
        </a:p>
      </dsp:txBody>
      <dsp:txXfrm>
        <a:off x="4112190" y="2606040"/>
        <a:ext cx="1304510" cy="1737360"/>
      </dsp:txXfrm>
    </dsp:sp>
    <dsp:sp modelId="{26608E29-072E-6745-AE4E-B250960414E0}">
      <dsp:nvSpPr>
        <dsp:cNvPr id="0" name=""/>
        <dsp:cNvSpPr/>
      </dsp:nvSpPr>
      <dsp:spPr>
        <a:xfrm>
          <a:off x="4547275" y="1954530"/>
          <a:ext cx="434340" cy="434340"/>
        </a:xfrm>
        <a:prstGeom prst="ellipse">
          <a:avLst/>
        </a:prstGeom>
        <a:solidFill>
          <a:schemeClr val="accent2">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CB731189-60FA-8743-98A3-0A6530A73E12}">
      <dsp:nvSpPr>
        <dsp:cNvPr id="0" name=""/>
        <dsp:cNvSpPr/>
      </dsp:nvSpPr>
      <dsp:spPr>
        <a:xfrm>
          <a:off x="5481926" y="0"/>
          <a:ext cx="1304510" cy="173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rtl="0">
            <a:lnSpc>
              <a:spcPct val="90000"/>
            </a:lnSpc>
            <a:spcBef>
              <a:spcPct val="0"/>
            </a:spcBef>
            <a:spcAft>
              <a:spcPct val="35000"/>
            </a:spcAft>
            <a:buNone/>
          </a:pPr>
          <a:r>
            <a:rPr lang="en-US" sz="1600" kern="1200" dirty="0"/>
            <a:t>The clone() call creates separate stack spaces for each process</a:t>
          </a:r>
        </a:p>
      </dsp:txBody>
      <dsp:txXfrm>
        <a:off x="5481926" y="0"/>
        <a:ext cx="1304510" cy="1737360"/>
      </dsp:txXfrm>
    </dsp:sp>
    <dsp:sp modelId="{9F1FBD59-E618-0148-9918-AC733CAF772D}">
      <dsp:nvSpPr>
        <dsp:cNvPr id="0" name=""/>
        <dsp:cNvSpPr/>
      </dsp:nvSpPr>
      <dsp:spPr>
        <a:xfrm>
          <a:off x="5917011" y="1954530"/>
          <a:ext cx="434340" cy="434340"/>
        </a:xfrm>
        <a:prstGeom prst="ellipse">
          <a:avLst/>
        </a:prstGeom>
        <a:solidFill>
          <a:schemeClr val="accent2">
            <a:lumMod val="75000"/>
          </a:schemeClr>
        </a:soli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484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EBB7B464-9859-47D5-92BE-8480B2BDF314}" type="datetimeFigureOut">
              <a:rPr lang="en-US"/>
              <a:pPr>
                <a:defRPr/>
              </a:pPr>
              <a:t>12/11/2020</a:t>
            </a:fld>
            <a:endParaRPr lang="en-US"/>
          </a:p>
        </p:txBody>
      </p:sp>
      <p:sp>
        <p:nvSpPr>
          <p:cNvPr id="1484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484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092F087-2F87-447A-B0BD-FDA649A1E869}" type="slidenum">
              <a:rPr lang="en-US"/>
              <a:pPr>
                <a:defRPr/>
              </a:pPr>
              <a:t>‹#›</a:t>
            </a:fld>
            <a:endParaRPr lang="en-US"/>
          </a:p>
        </p:txBody>
      </p:sp>
    </p:spTree>
    <p:extLst>
      <p:ext uri="{BB962C8B-B14F-4D97-AF65-F5344CB8AC3E}">
        <p14:creationId xmlns:p14="http://schemas.microsoft.com/office/powerpoint/2010/main" val="36797283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5B51EE9-502D-497C-BF2B-6FE788A1C06D}" type="datetimeFigureOut">
              <a:rPr lang="en-US"/>
              <a:pPr>
                <a:defRPr/>
              </a:pPr>
              <a:t>12/11/2020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B933AC5-128E-412C-B9D4-C4BB59D761A0}" type="slidenum">
              <a:rPr lang="en-US"/>
              <a:pPr>
                <a:defRPr/>
              </a:pPr>
              <a:t>‹#›</a:t>
            </a:fld>
            <a:endParaRPr lang="en-US" dirty="0"/>
          </a:p>
        </p:txBody>
      </p:sp>
    </p:spTree>
    <p:extLst>
      <p:ext uri="{BB962C8B-B14F-4D97-AF65-F5344CB8AC3E}">
        <p14:creationId xmlns:p14="http://schemas.microsoft.com/office/powerpoint/2010/main" val="40288113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atin typeface="Times New Roman" pitchFamily="18" charset="0"/>
                <a:ea typeface="MS PGothic" pitchFamily="34" charset="-128"/>
              </a:rPr>
              <a:t>“</a:t>
            </a:r>
            <a:r>
              <a:rPr kumimoji="1" lang="en-US">
                <a:latin typeface="Times New Roman" pitchFamily="18" charset="0"/>
                <a:ea typeface="MS PGothic" pitchFamily="34" charset="-128"/>
              </a:rPr>
              <a:t>Operating Systems: Internal and Design Principles</a:t>
            </a:r>
            <a:r>
              <a:rPr lang="en-US">
                <a:latin typeface="Times New Roman" pitchFamily="18" charset="0"/>
                <a:ea typeface="MS PGothic" pitchFamily="34" charset="-128"/>
              </a:rPr>
              <a:t>”, 7/e, by William Stallings, Chapter 4 “</a:t>
            </a:r>
            <a:r>
              <a:rPr kumimoji="1" lang="en-GB">
                <a:latin typeface="Times New Roman" pitchFamily="18" charset="0"/>
                <a:ea typeface="MS PGothic" pitchFamily="34" charset="-128"/>
              </a:rPr>
              <a:t>Threads</a:t>
            </a:r>
            <a:r>
              <a:rPr lang="en-US">
                <a:latin typeface="Times New Roman" pitchFamily="18" charset="0"/>
                <a:ea typeface="MS PGothic" pitchFamily="34" charset="-128"/>
              </a:rPr>
              <a:t>”.</a:t>
            </a:r>
            <a:endParaRPr lang="en-AU">
              <a:latin typeface="Times New Roman" pitchFamily="18" charset="0"/>
              <a:ea typeface="MS PGothic" pitchFamily="34" charset="-128"/>
            </a:endParaRPr>
          </a:p>
          <a:p>
            <a:endParaRPr lang="en-US"/>
          </a:p>
        </p:txBody>
      </p:sp>
      <p:sp>
        <p:nvSpPr>
          <p:cNvPr id="4" name="Slide Number Placeholder 3"/>
          <p:cNvSpPr>
            <a:spLocks noGrp="1"/>
          </p:cNvSpPr>
          <p:nvPr>
            <p:ph type="sldNum" sz="quarter" idx="5"/>
          </p:nvPr>
        </p:nvSpPr>
        <p:spPr/>
        <p:txBody>
          <a:bodyPr/>
          <a:lstStyle/>
          <a:p>
            <a:pPr>
              <a:defRPr/>
            </a:pPr>
            <a:fld id="{92570F27-568F-4760-AA2E-8A0E68FAE71F}"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In an OS that supports threads, scheduling and dispatching is done on a thread basis; hence, most of the state information dealing with execution is maintained in thread-level data structures. There are, however, several actions that affect all of the threads in a process and that the OS must manage at the process level. For example, suspension involves swapping the address space of one process out of main memory to make room for the address space of another process. Because all threads in a process share the same address space, all threads are suspended at the same time. Similarly, termination of a process terminates all threads within that process.</a:t>
            </a:r>
          </a:p>
        </p:txBody>
      </p:sp>
      <p:sp>
        <p:nvSpPr>
          <p:cNvPr id="4" name="Slide Number Placeholder 3"/>
          <p:cNvSpPr>
            <a:spLocks noGrp="1"/>
          </p:cNvSpPr>
          <p:nvPr>
            <p:ph type="sldNum" sz="quarter" idx="5"/>
          </p:nvPr>
        </p:nvSpPr>
        <p:spPr/>
        <p:txBody>
          <a:bodyPr/>
          <a:lstStyle/>
          <a:p>
            <a:pPr>
              <a:defRPr/>
            </a:pPr>
            <a:fld id="{0AEABFEE-D672-4C9D-9DD1-74E2031069CC}" type="slidenum">
              <a:rPr lang="en-US" smtClean="0"/>
              <a:pPr>
                <a:defRPr/>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10000"/>
          </a:bodyPr>
          <a:lstStyle/>
          <a:p>
            <a:pPr>
              <a:defRPr/>
            </a:pPr>
            <a:r>
              <a:rPr lang="en-US" b="1" i="1" dirty="0"/>
              <a:t>THREAD STATES</a:t>
            </a:r>
          </a:p>
          <a:p>
            <a:pPr>
              <a:defRPr/>
            </a:pPr>
            <a:r>
              <a:rPr lang="en-US" b="1" i="1" dirty="0"/>
              <a:t> </a:t>
            </a:r>
            <a:r>
              <a:rPr lang="en-US" i="1" dirty="0"/>
              <a:t>As with processes, the key states for a thread are Running, Ready, </a:t>
            </a:r>
            <a:r>
              <a:rPr lang="en-US" dirty="0"/>
              <a:t>and Blocked. Generally, it does not make sense to associate suspend states with threads because such states are process-level concepts. In particular, if a process is swapped out, all of its threads are necessarily swapped out because they all share the address space of the process. There are four basic thread operations associated with a change in thread state [ANDE04]:</a:t>
            </a:r>
          </a:p>
          <a:p>
            <a:pPr>
              <a:defRPr/>
            </a:pPr>
            <a:endParaRPr lang="en-US" dirty="0"/>
          </a:p>
          <a:p>
            <a:pPr>
              <a:defRPr/>
            </a:pPr>
            <a:r>
              <a:rPr lang="en-US" dirty="0"/>
              <a:t>• </a:t>
            </a:r>
            <a:r>
              <a:rPr lang="en-US" b="1" dirty="0"/>
              <a:t>Spawn: </a:t>
            </a:r>
            <a:r>
              <a:rPr lang="en-US" dirty="0"/>
              <a:t>Typically, when a new process is spawned, a thread for that process is also spawned. Subsequently, a thread within a process may spawn another thread within the same process, providing an instruction pointer and arguments for the new thread. The new thread is provided with its own register context and stack space and placed on the ready queue.</a:t>
            </a:r>
          </a:p>
          <a:p>
            <a:pPr>
              <a:defRPr/>
            </a:pPr>
            <a:endParaRPr lang="en-US" dirty="0"/>
          </a:p>
          <a:p>
            <a:pPr>
              <a:defRPr/>
            </a:pPr>
            <a:r>
              <a:rPr lang="en-US" dirty="0"/>
              <a:t>• </a:t>
            </a:r>
            <a:r>
              <a:rPr lang="en-US" b="1" dirty="0"/>
              <a:t>Block: </a:t>
            </a:r>
            <a:r>
              <a:rPr lang="en-US" dirty="0"/>
              <a:t>When a thread needs to wait for an event, it will block (saving its user registers, program counter, and stack pointers). The processor may now turn to the execution of another ready thread in the same or a different process.</a:t>
            </a:r>
          </a:p>
          <a:p>
            <a:pPr>
              <a:defRPr/>
            </a:pPr>
            <a:endParaRPr lang="en-US" dirty="0"/>
          </a:p>
          <a:p>
            <a:pPr>
              <a:defRPr/>
            </a:pPr>
            <a:r>
              <a:rPr lang="en-US" dirty="0"/>
              <a:t>• </a:t>
            </a:r>
            <a:r>
              <a:rPr lang="en-US" b="1" dirty="0"/>
              <a:t>Unblock: </a:t>
            </a:r>
            <a:r>
              <a:rPr lang="en-US" dirty="0"/>
              <a:t>When the event for which a thread is blocked occurs, the thread is moved to the Ready queue.</a:t>
            </a:r>
          </a:p>
          <a:p>
            <a:pPr>
              <a:defRPr/>
            </a:pPr>
            <a:endParaRPr lang="en-US" dirty="0"/>
          </a:p>
          <a:p>
            <a:pPr>
              <a:defRPr/>
            </a:pPr>
            <a:r>
              <a:rPr lang="en-US" dirty="0"/>
              <a:t>• </a:t>
            </a:r>
            <a:r>
              <a:rPr lang="en-US" b="1" dirty="0"/>
              <a:t>Finish: </a:t>
            </a:r>
            <a:r>
              <a:rPr lang="en-US" dirty="0"/>
              <a:t>When a thread completes, its register context and stacks are deallocated.</a:t>
            </a:r>
          </a:p>
        </p:txBody>
      </p:sp>
      <p:sp>
        <p:nvSpPr>
          <p:cNvPr id="4" name="Slide Number Placeholder 3"/>
          <p:cNvSpPr>
            <a:spLocks noGrp="1"/>
          </p:cNvSpPr>
          <p:nvPr>
            <p:ph type="sldNum" sz="quarter" idx="5"/>
          </p:nvPr>
        </p:nvSpPr>
        <p:spPr/>
        <p:txBody>
          <a:bodyPr/>
          <a:lstStyle/>
          <a:p>
            <a:pPr>
              <a:defRPr/>
            </a:pPr>
            <a:fld id="{D51A707A-0BCB-4285-A2E7-33EDE2DC72B7}"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On a uniprocessor, multiprogramming enables the interleaving of multiple threads within multiple processes. In the example of Figure 4.4 , three threads in two processes are interleaved on the processor. Execution passes from one thread to another either when the currently running thread is blocked or when its time slice is exhausted.</a:t>
            </a:r>
          </a:p>
        </p:txBody>
      </p:sp>
      <p:sp>
        <p:nvSpPr>
          <p:cNvPr id="4" name="Slide Number Placeholder 3"/>
          <p:cNvSpPr>
            <a:spLocks noGrp="1"/>
          </p:cNvSpPr>
          <p:nvPr>
            <p:ph type="sldNum" sz="quarter" idx="5"/>
          </p:nvPr>
        </p:nvSpPr>
        <p:spPr/>
        <p:txBody>
          <a:bodyPr/>
          <a:lstStyle/>
          <a:p>
            <a:pPr>
              <a:defRPr/>
            </a:pPr>
            <a:fld id="{CB5D1086-AEB7-4640-8D23-A1AC33BB1DC3}" type="slidenum">
              <a:rPr lang="en-US" smtClean="0"/>
              <a:pPr>
                <a:defRPr/>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i="1" dirty="0"/>
              <a:t>THREAD SYNCHRONIZATION </a:t>
            </a:r>
          </a:p>
          <a:p>
            <a:r>
              <a:rPr lang="en-US" i="1" dirty="0"/>
              <a:t>All of the threads of a process share the same address </a:t>
            </a:r>
            <a:r>
              <a:rPr lang="en-US" dirty="0"/>
              <a:t>space and other resources, such as open files. Any alteration of a resource by one thread affects the environment of the other threads in the same process. It is therefore necessary to synchronize the activities of the various threads so that they do not interfere with each other or corrupt data structures. For example, if two threads each try to add an element to a doubly linked list at the same time, one element may be lost or the list may end up malformed. The issues raised and the techniques used in the synchronization of threads are, in general, the same as for the synchronization of processes. These issues and techniques are the subject of Chapters 5 and 6 .</a:t>
            </a:r>
          </a:p>
        </p:txBody>
      </p:sp>
      <p:sp>
        <p:nvSpPr>
          <p:cNvPr id="4" name="Slide Number Placeholder 3"/>
          <p:cNvSpPr>
            <a:spLocks noGrp="1"/>
          </p:cNvSpPr>
          <p:nvPr>
            <p:ph type="sldNum" sz="quarter" idx="5"/>
          </p:nvPr>
        </p:nvSpPr>
        <p:spPr/>
        <p:txBody>
          <a:bodyPr/>
          <a:lstStyle/>
          <a:p>
            <a:pPr>
              <a:defRPr/>
            </a:pPr>
            <a:fld id="{D3015A1E-4DBA-484E-A0AE-EE862BD7BBD9}"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As we have said, the concepts of resource allocation and dispatching unit have traditionally been embodied in the single concept of the process—that is, as a 1 : 1</a:t>
            </a:r>
          </a:p>
          <a:p>
            <a:r>
              <a:rPr lang="en-US"/>
              <a:t>relationship between threads and processes. Recently, there has been much interest in providing for multiple threads within a single process, which is a many-toone</a:t>
            </a:r>
          </a:p>
          <a:p>
            <a:r>
              <a:rPr lang="en-US"/>
              <a:t>relationship. However, as Table 4.2 shows, the other two combinations have also been investigated, namely, a many-to-many relationship and a one-to-many relationship.</a:t>
            </a:r>
          </a:p>
          <a:p>
            <a:endParaRPr lang="en-US"/>
          </a:p>
          <a:p>
            <a:r>
              <a:rPr lang="en-US"/>
              <a:t>The idea of having a many-to-many relationship between threads and processes has been explored in the experimental operating system TRIX [PAZZ92, WARD80]. In TRIX, there are the concepts of domain and thread. A domain is a static entity, consisting of an address space and “ports” through which messages may be sent and received. A thread is a single execution path, with an execution stack, processor state, and scheduling information.</a:t>
            </a:r>
          </a:p>
          <a:p>
            <a:endParaRPr lang="en-US"/>
          </a:p>
          <a:p>
            <a:r>
              <a:rPr lang="en-US"/>
              <a:t>As with the multithreading approaches discussed so far, multiple threads may execute in a single domain, providing the efficiency gains discussed earlier. However, it is also possible for a single user activity, or application, to be performed in multiple domains. In this case, a thread exists that can move from one domain to another.</a:t>
            </a:r>
          </a:p>
        </p:txBody>
      </p:sp>
      <p:sp>
        <p:nvSpPr>
          <p:cNvPr id="4" name="Slide Number Placeholder 3"/>
          <p:cNvSpPr>
            <a:spLocks noGrp="1"/>
          </p:cNvSpPr>
          <p:nvPr>
            <p:ph type="sldNum" sz="quarter" idx="5"/>
          </p:nvPr>
        </p:nvSpPr>
        <p:spPr/>
        <p:txBody>
          <a:bodyPr/>
          <a:lstStyle/>
          <a:p>
            <a:pPr>
              <a:defRPr/>
            </a:pPr>
            <a:fld id="{E127934E-6947-464F-AAD6-30D02B9F0A04}"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a:t>The potential performance benefits of a multicore organization depend on the ability to effectively exploit the parallel resources available to the application. Let us focus first on a single application running on a multicore system. Amdahl’s law (see Appendix E ) states that:</a:t>
            </a:r>
          </a:p>
          <a:p>
            <a:pPr>
              <a:defRPr/>
            </a:pPr>
            <a:r>
              <a:rPr lang="en-US" dirty="0"/>
              <a:t>Speedup = time to execute program on a single processor time to execute program on </a:t>
            </a:r>
            <a:r>
              <a:rPr lang="en-US" i="1" dirty="0"/>
              <a:t>N parallel processors </a:t>
            </a:r>
          </a:p>
          <a:p>
            <a:pPr>
              <a:defRPr/>
            </a:pPr>
            <a:r>
              <a:rPr lang="en-US" dirty="0"/>
              <a:t>= 1 (1 - </a:t>
            </a:r>
            <a:r>
              <a:rPr lang="en-US" i="1" dirty="0"/>
              <a:t>f ) + f N</a:t>
            </a:r>
          </a:p>
          <a:p>
            <a:pPr>
              <a:defRPr/>
            </a:pPr>
            <a:r>
              <a:rPr lang="en-US" dirty="0"/>
              <a:t>The law assumes a program in which a fraction (1 - </a:t>
            </a:r>
            <a:r>
              <a:rPr lang="en-US" i="1" dirty="0"/>
              <a:t>f) of the execution time </a:t>
            </a:r>
            <a:r>
              <a:rPr lang="en-US" dirty="0"/>
              <a:t>involves code that is inherently serial and a fraction </a:t>
            </a:r>
            <a:r>
              <a:rPr lang="en-US" i="1" dirty="0"/>
              <a:t>f that involves code that is infinitely</a:t>
            </a:r>
          </a:p>
          <a:p>
            <a:pPr>
              <a:defRPr/>
            </a:pPr>
            <a:r>
              <a:rPr lang="en-US" dirty="0"/>
              <a:t>parallelizable with no scheduling overhead. This law appears to make the prospect of a multicore organization attractive. But as Figure 4.7a shows, even a small amount of serial code has a noticeable impact. If only 10% of the code is inherently serial ( </a:t>
            </a:r>
            <a:r>
              <a:rPr lang="en-US" i="1" dirty="0"/>
              <a:t>f = 0.9) , running the program on a </a:t>
            </a:r>
            <a:r>
              <a:rPr lang="en-US" dirty="0"/>
              <a:t>multicore system with eight processors yields a performance gain of only a factor of 4.7. In addition, software typically incurs overhead as a result of communication and distribution of work to multiple processors and cache coherence overhead. This</a:t>
            </a:r>
          </a:p>
          <a:p>
            <a:pPr>
              <a:defRPr/>
            </a:pPr>
            <a:r>
              <a:rPr lang="en-US" dirty="0"/>
              <a:t>results in a curve where performance peaks and then begins to degrade because of the increased burden of the overhead of using multiple processors. Figure 4.7b ,</a:t>
            </a:r>
          </a:p>
          <a:p>
            <a:pPr>
              <a:defRPr/>
            </a:pPr>
            <a:r>
              <a:rPr lang="en-US" dirty="0"/>
              <a:t>from [MCDO07], is a representative example. </a:t>
            </a:r>
          </a:p>
          <a:p>
            <a:pPr>
              <a:defRPr/>
            </a:pPr>
            <a:endParaRPr lang="en-US" dirty="0"/>
          </a:p>
          <a:p>
            <a:pPr>
              <a:defRPr/>
            </a:pPr>
            <a:r>
              <a:rPr lang="en-US" dirty="0"/>
              <a:t>However, software engineers have been addressing this problem and there are numerous applications in which it is possible to effectively exploit a multicore system. [MCDO07] reports on a set of database applications, in which great attention</a:t>
            </a:r>
          </a:p>
        </p:txBody>
      </p:sp>
      <p:sp>
        <p:nvSpPr>
          <p:cNvPr id="4" name="Slide Number Placeholder 3"/>
          <p:cNvSpPr>
            <a:spLocks noGrp="1"/>
          </p:cNvSpPr>
          <p:nvPr>
            <p:ph type="sldNum" sz="quarter" idx="5"/>
          </p:nvPr>
        </p:nvSpPr>
        <p:spPr/>
        <p:txBody>
          <a:bodyPr/>
          <a:lstStyle/>
          <a:p>
            <a:pPr>
              <a:defRPr/>
            </a:pPr>
            <a:fld id="{E8F19EEC-2811-4565-ADD6-2B7758D03595}" type="slidenum">
              <a:rPr lang="en-US" smtClean="0"/>
              <a:pPr>
                <a:defRPr/>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a:t>The potential performance benefits of a multicore organization depend on the ability to effectively exploit the parallel resources available to the application. Let us focus first on a single application running on a multicore system. Amdahl’s law (see Appendix E ) states that:</a:t>
            </a:r>
          </a:p>
          <a:p>
            <a:pPr>
              <a:defRPr/>
            </a:pPr>
            <a:r>
              <a:rPr lang="en-US" dirty="0"/>
              <a:t>Speedup = time to execute program on a single processor time to execute program on </a:t>
            </a:r>
            <a:r>
              <a:rPr lang="en-US" i="1" dirty="0"/>
              <a:t>N parallel processors </a:t>
            </a:r>
          </a:p>
          <a:p>
            <a:pPr>
              <a:defRPr/>
            </a:pPr>
            <a:r>
              <a:rPr lang="en-US" dirty="0"/>
              <a:t>= 1 (1 - </a:t>
            </a:r>
            <a:r>
              <a:rPr lang="en-US" i="1" dirty="0"/>
              <a:t>f ) + f N</a:t>
            </a:r>
          </a:p>
          <a:p>
            <a:pPr>
              <a:defRPr/>
            </a:pPr>
            <a:r>
              <a:rPr lang="en-US" dirty="0"/>
              <a:t>The law assumes a program in which a fraction (1 - </a:t>
            </a:r>
            <a:r>
              <a:rPr lang="en-US" i="1" dirty="0"/>
              <a:t>f) of the execution time </a:t>
            </a:r>
            <a:r>
              <a:rPr lang="en-US" dirty="0"/>
              <a:t>involves code that is inherently serial and a fraction </a:t>
            </a:r>
            <a:r>
              <a:rPr lang="en-US" i="1" dirty="0"/>
              <a:t>f that involves code that is infinitely</a:t>
            </a:r>
          </a:p>
          <a:p>
            <a:pPr>
              <a:defRPr/>
            </a:pPr>
            <a:r>
              <a:rPr lang="en-US" dirty="0"/>
              <a:t>parallelizable with no scheduling overhead. This law appears to make the prospect of a multicore organization attractive. But as Figure 4.7a shows, even a small amount of serial code has a noticeable impact. If only 10% of the code is inherently serial ( </a:t>
            </a:r>
            <a:r>
              <a:rPr lang="en-US" i="1" dirty="0"/>
              <a:t>f = 0.9) , running the program on a </a:t>
            </a:r>
            <a:r>
              <a:rPr lang="en-US" dirty="0"/>
              <a:t>multicore system with eight processors yields a performance gain of only a factor of 4.7. In addition, software typically incurs overhead as a result of communication and distribution of work to multiple processors and cache coherence overhead. This</a:t>
            </a:r>
          </a:p>
          <a:p>
            <a:pPr>
              <a:defRPr/>
            </a:pPr>
            <a:r>
              <a:rPr lang="en-US" dirty="0"/>
              <a:t>results in a curve where performance peaks and then begins to degrade because of the increased burden of the overhead of using multiple processors. Figure 4.7b ,</a:t>
            </a:r>
          </a:p>
          <a:p>
            <a:pPr>
              <a:defRPr/>
            </a:pPr>
            <a:r>
              <a:rPr lang="en-US" dirty="0"/>
              <a:t>from [MCDO07], is a representative example. </a:t>
            </a:r>
          </a:p>
          <a:p>
            <a:pPr>
              <a:defRPr/>
            </a:pPr>
            <a:endParaRPr lang="en-US" dirty="0"/>
          </a:p>
          <a:p>
            <a:pPr>
              <a:defRPr/>
            </a:pPr>
            <a:r>
              <a:rPr lang="en-US" dirty="0"/>
              <a:t>However, software engineers have been addressing this problem and there are numerous applications in which it is possible to effectively exploit a multicore system. [MCDO07] reports on a set of database applications, in which great attention</a:t>
            </a:r>
          </a:p>
        </p:txBody>
      </p:sp>
      <p:sp>
        <p:nvSpPr>
          <p:cNvPr id="4" name="Slide Number Placeholder 3"/>
          <p:cNvSpPr>
            <a:spLocks noGrp="1"/>
          </p:cNvSpPr>
          <p:nvPr>
            <p:ph type="sldNum" sz="quarter" idx="5"/>
          </p:nvPr>
        </p:nvSpPr>
        <p:spPr/>
        <p:txBody>
          <a:bodyPr/>
          <a:lstStyle/>
          <a:p>
            <a:pPr>
              <a:defRPr/>
            </a:pPr>
            <a:fld id="{E8F19EEC-2811-4565-ADD6-2B7758D03595}" type="slidenum">
              <a:rPr lang="en-US" smtClean="0"/>
              <a:pPr>
                <a:defRPr/>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a:t>The potential performance benefits of a multicore organization depend on the ability to effectively exploit the parallel resources available to the application. Let us focus first on a single application running on a multicore system. Amdahl’s law (see Appendix E ) states that:</a:t>
            </a:r>
          </a:p>
          <a:p>
            <a:pPr>
              <a:defRPr/>
            </a:pPr>
            <a:r>
              <a:rPr lang="en-US" dirty="0"/>
              <a:t>Speedup = time to execute program on a single processor time to execute program on </a:t>
            </a:r>
            <a:r>
              <a:rPr lang="en-US" i="1" dirty="0"/>
              <a:t>N parallel processors </a:t>
            </a:r>
          </a:p>
          <a:p>
            <a:pPr>
              <a:defRPr/>
            </a:pPr>
            <a:r>
              <a:rPr lang="en-US" dirty="0"/>
              <a:t>= 1 (1 - </a:t>
            </a:r>
            <a:r>
              <a:rPr lang="en-US" i="1" dirty="0"/>
              <a:t>f ) + f N</a:t>
            </a:r>
          </a:p>
          <a:p>
            <a:pPr>
              <a:defRPr/>
            </a:pPr>
            <a:r>
              <a:rPr lang="en-US" dirty="0"/>
              <a:t>The law assumes a program in which a fraction (1 - </a:t>
            </a:r>
            <a:r>
              <a:rPr lang="en-US" i="1" dirty="0"/>
              <a:t>f) of the execution time </a:t>
            </a:r>
            <a:r>
              <a:rPr lang="en-US" dirty="0"/>
              <a:t>involves code that is inherently serial and a fraction </a:t>
            </a:r>
            <a:r>
              <a:rPr lang="en-US" i="1" dirty="0"/>
              <a:t>f that involves code that is infinitely</a:t>
            </a:r>
          </a:p>
          <a:p>
            <a:pPr>
              <a:defRPr/>
            </a:pPr>
            <a:r>
              <a:rPr lang="en-US" dirty="0"/>
              <a:t>parallelizable with no scheduling overhead. This law appears to make the prospect of a multicore organization attractive. But as Figure 4.7a shows, even a small amount of serial code has a noticeable impact. If only 10% of the code is inherently serial ( </a:t>
            </a:r>
            <a:r>
              <a:rPr lang="en-US" i="1" dirty="0"/>
              <a:t>f = 0.9) , running the program on a </a:t>
            </a:r>
            <a:r>
              <a:rPr lang="en-US" dirty="0"/>
              <a:t>multicore system with eight processors yields a performance gain of only a factor of 4.7. In addition, software typically incurs overhead as a result of communication and distribution of work to multiple processors and cache coherence overhead. This</a:t>
            </a:r>
          </a:p>
          <a:p>
            <a:pPr>
              <a:defRPr/>
            </a:pPr>
            <a:r>
              <a:rPr lang="en-US" dirty="0"/>
              <a:t>results in a curve where performance peaks and then begins to degrade because of the increased burden of the overhead of using multiple processors. Figure 4.7b ,</a:t>
            </a:r>
          </a:p>
          <a:p>
            <a:pPr>
              <a:defRPr/>
            </a:pPr>
            <a:r>
              <a:rPr lang="en-US" dirty="0"/>
              <a:t>from [MCDO07], is a representative example. </a:t>
            </a:r>
          </a:p>
          <a:p>
            <a:pPr>
              <a:defRPr/>
            </a:pPr>
            <a:endParaRPr lang="en-US" dirty="0"/>
          </a:p>
          <a:p>
            <a:pPr>
              <a:defRPr/>
            </a:pPr>
            <a:r>
              <a:rPr lang="en-US" dirty="0"/>
              <a:t>However, software engineers have been addressing this problem and there are numerous applications in which it is possible to effectively exploit a multicore system. [MCDO07] reports on a set of database applications, in which great attention</a:t>
            </a:r>
          </a:p>
        </p:txBody>
      </p:sp>
      <p:sp>
        <p:nvSpPr>
          <p:cNvPr id="4" name="Slide Number Placeholder 3"/>
          <p:cNvSpPr>
            <a:spLocks noGrp="1"/>
          </p:cNvSpPr>
          <p:nvPr>
            <p:ph type="sldNum" sz="quarter" idx="5"/>
          </p:nvPr>
        </p:nvSpPr>
        <p:spPr/>
        <p:txBody>
          <a:bodyPr/>
          <a:lstStyle/>
          <a:p>
            <a:pPr>
              <a:defRPr/>
            </a:pPr>
            <a:fld id="{E8F19EEC-2811-4565-ADD6-2B7758D03595}" type="slidenum">
              <a:rPr lang="en-US" smtClean="0"/>
              <a:pPr>
                <a:defRPr/>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bwMode="auto">
          <a:noFill/>
          <a:ln>
            <a:solidFill>
              <a:srgbClr val="000000"/>
            </a:solidFill>
            <a:miter lim="800000"/>
            <a:headEnd/>
            <a:tailEnd/>
          </a:ln>
        </p:spPr>
      </p:sp>
      <p:sp>
        <p:nvSpPr>
          <p:cNvPr id="95234"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Windows process design is driven by the need to provide support for a variety of OS environments. Processes supported by different OS environments differ in a number</a:t>
            </a:r>
          </a:p>
          <a:p>
            <a:r>
              <a:rPr lang="en-US"/>
              <a:t>of ways, including the following:</a:t>
            </a:r>
          </a:p>
          <a:p>
            <a:r>
              <a:rPr lang="en-US"/>
              <a:t>• How processes are named</a:t>
            </a:r>
          </a:p>
          <a:p>
            <a:r>
              <a:rPr lang="en-US"/>
              <a:t>• Whether threads are provided within processes</a:t>
            </a:r>
          </a:p>
          <a:p>
            <a:r>
              <a:rPr lang="en-US"/>
              <a:t>• How processes are represented</a:t>
            </a:r>
          </a:p>
          <a:p>
            <a:r>
              <a:rPr lang="en-US"/>
              <a:t>• How process resources are protected</a:t>
            </a:r>
          </a:p>
          <a:p>
            <a:r>
              <a:rPr lang="en-US"/>
              <a:t>• What mechanisms are used for interprocess communication and synchronization</a:t>
            </a:r>
          </a:p>
          <a:p>
            <a:r>
              <a:rPr lang="en-US"/>
              <a:t>• How processes are related to each other</a:t>
            </a:r>
          </a:p>
          <a:p>
            <a:endParaRPr lang="en-US"/>
          </a:p>
          <a:p>
            <a:r>
              <a:rPr lang="en-US"/>
              <a:t>Accordingly, the native process structures and services provided by the Windows Kernel are relatively simple and general purpose, allowing each OS subsystem to emulate a particular process structure and functionality. Important characteristics of Windows processes are the following:</a:t>
            </a:r>
          </a:p>
          <a:p>
            <a:r>
              <a:rPr lang="en-US"/>
              <a:t>• Windows processes are implemented as objects.</a:t>
            </a:r>
          </a:p>
          <a:p>
            <a:r>
              <a:rPr lang="en-US"/>
              <a:t>• A process can be created as new process, or as a copy of an existing process.</a:t>
            </a:r>
          </a:p>
          <a:p>
            <a:r>
              <a:rPr lang="en-US"/>
              <a:t>• An executable process may contain one or more threads.</a:t>
            </a:r>
          </a:p>
          <a:p>
            <a:r>
              <a:rPr lang="en-US"/>
              <a:t>• Both process and thread objects have built-in synchronization capabilities.</a:t>
            </a:r>
            <a:endParaRPr lang="en-NZ"/>
          </a:p>
        </p:txBody>
      </p:sp>
      <p:sp>
        <p:nvSpPr>
          <p:cNvPr id="4" name="Slide Number Placeholder 3"/>
          <p:cNvSpPr>
            <a:spLocks noGrp="1"/>
          </p:cNvSpPr>
          <p:nvPr>
            <p:ph type="sldNum" sz="quarter" idx="5"/>
          </p:nvPr>
        </p:nvSpPr>
        <p:spPr/>
        <p:txBody>
          <a:bodyPr/>
          <a:lstStyle/>
          <a:p>
            <a:pPr>
              <a:defRPr/>
            </a:pPr>
            <a:fld id="{C8D9AE36-0D14-4A3F-82C0-24F34D54047A}" type="slidenum">
              <a:rPr lang="en-US" smtClean="0"/>
              <a:pPr>
                <a:defRPr/>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p:cNvSpPr>
          <p:nvPr>
            <p:ph type="sldImg"/>
          </p:nvPr>
        </p:nvSpPr>
        <p:spPr bwMode="auto">
          <a:noFill/>
          <a:ln>
            <a:solidFill>
              <a:srgbClr val="000000"/>
            </a:solidFill>
            <a:miter lim="800000"/>
            <a:headEnd/>
            <a:tailEnd/>
          </a:ln>
        </p:spPr>
      </p:sp>
      <p:sp>
        <p:nvSpPr>
          <p:cNvPr id="9933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The object-oriented structure of Windows facilitates the development of a general- purpose process facility. Windows makes use of two types of process-related objects: processes and threads. A process is an entity corresponding to a user job or application that owns resources, such as memory and open files. A thread is a dispatchable unit of work that executes sequentially and is interruptible, so that the processor can turn to another thread.</a:t>
            </a:r>
          </a:p>
        </p:txBody>
      </p:sp>
      <p:sp>
        <p:nvSpPr>
          <p:cNvPr id="4" name="Slide Number Placeholder 3"/>
          <p:cNvSpPr>
            <a:spLocks noGrp="1"/>
          </p:cNvSpPr>
          <p:nvPr>
            <p:ph type="sldNum" sz="quarter" idx="5"/>
          </p:nvPr>
        </p:nvSpPr>
        <p:spPr/>
        <p:txBody>
          <a:bodyPr/>
          <a:lstStyle/>
          <a:p>
            <a:pPr>
              <a:defRPr/>
            </a:pPr>
            <a:fld id="{8B5CBDC1-AD46-47EE-948D-10F3012D882A}" type="slidenum">
              <a:rPr lang="en-US" smtClean="0"/>
              <a:pPr>
                <a:defRPr/>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To distinguish the two characteristics, the unit of dispatching is usually referred to as a thread or </a:t>
            </a:r>
            <a:r>
              <a:rPr lang="en-US" b="1"/>
              <a:t>lightweight process , </a:t>
            </a:r>
            <a:r>
              <a:rPr lang="en-US"/>
              <a:t>while the unit of resource ownership is usually referred to as a </a:t>
            </a:r>
            <a:r>
              <a:rPr lang="en-US" b="1"/>
              <a:t>process or task .</a:t>
            </a:r>
            <a:endParaRPr lang="en-US"/>
          </a:p>
          <a:p>
            <a:endParaRPr lang="en-US"/>
          </a:p>
          <a:p>
            <a:r>
              <a:rPr lang="en-US" i="1"/>
              <a:t>Multithreading </a:t>
            </a:r>
            <a:r>
              <a:rPr lang="en-US"/>
              <a:t>refers to the ability of an OS to support multiple, concurrent paths of execution within a single process. </a:t>
            </a:r>
            <a:endParaRPr lang="en-NZ"/>
          </a:p>
          <a:p>
            <a:endParaRPr lang="en-US"/>
          </a:p>
        </p:txBody>
      </p:sp>
      <p:sp>
        <p:nvSpPr>
          <p:cNvPr id="4" name="Slide Number Placeholder 3"/>
          <p:cNvSpPr>
            <a:spLocks noGrp="1"/>
          </p:cNvSpPr>
          <p:nvPr>
            <p:ph type="sldNum" sz="quarter" idx="5"/>
          </p:nvPr>
        </p:nvSpPr>
        <p:spPr/>
        <p:txBody>
          <a:bodyPr/>
          <a:lstStyle/>
          <a:p>
            <a:pPr>
              <a:defRPr/>
            </a:pPr>
            <a:fld id="{E768ADBB-64C3-41E7-B3E9-6FCDDADEA5F9}" type="slidenum">
              <a:rPr lang="en-US" smtClean="0"/>
              <a:pPr>
                <a:defRPr/>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bwMode="auto">
          <a:noFill/>
          <a:ln>
            <a:solidFill>
              <a:srgbClr val="000000"/>
            </a:solidFill>
            <a:miter lim="800000"/>
            <a:headEnd/>
            <a:tailEnd/>
          </a:ln>
        </p:spPr>
      </p:sp>
      <p:sp>
        <p:nvSpPr>
          <p:cNvPr id="10137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Each Windows process is represented by an object whose general structure is shown in Figure 4.11a . Each process is defined by a number of attributes and encapsulates a number of actions, or services, that it may perform. A process will perform a service when called upon through a set of published interface methods. When Windows creates a new process, it uses the object class, or type, defined for the Windows process as a template to generate a new object instance. At the time of creation, attribute values are assigned.</a:t>
            </a:r>
          </a:p>
          <a:p>
            <a:endParaRPr lang="en-US" dirty="0"/>
          </a:p>
          <a:p>
            <a:r>
              <a:rPr lang="en-US" dirty="0"/>
              <a:t>Figure 4.11b depicts the object structure for a thread object.</a:t>
            </a:r>
            <a:endParaRPr lang="en-NZ" dirty="0"/>
          </a:p>
          <a:p>
            <a:endParaRPr lang="en-US" dirty="0"/>
          </a:p>
        </p:txBody>
      </p:sp>
      <p:sp>
        <p:nvSpPr>
          <p:cNvPr id="4" name="Slide Number Placeholder 3"/>
          <p:cNvSpPr>
            <a:spLocks noGrp="1"/>
          </p:cNvSpPr>
          <p:nvPr>
            <p:ph type="sldNum" sz="quarter" idx="5"/>
          </p:nvPr>
        </p:nvSpPr>
        <p:spPr/>
        <p:txBody>
          <a:bodyPr/>
          <a:lstStyle/>
          <a:p>
            <a:pPr>
              <a:defRPr/>
            </a:pPr>
            <a:fld id="{7D65A5A3-C7CE-4FFC-97DE-684505FAE3C3}" type="slidenum">
              <a:rPr lang="en-US" smtClean="0"/>
              <a:pPr>
                <a:defRPr/>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p:cNvSpPr>
          <p:nvPr>
            <p:ph type="sldImg"/>
          </p:nvPr>
        </p:nvSpPr>
        <p:spPr bwMode="auto">
          <a:noFill/>
          <a:ln>
            <a:solidFill>
              <a:srgbClr val="000000"/>
            </a:solidFill>
            <a:miter lim="800000"/>
            <a:headEnd/>
            <a:tailEnd/>
          </a:ln>
        </p:spPr>
      </p:sp>
      <p:sp>
        <p:nvSpPr>
          <p:cNvPr id="107522"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Windows supports concurrency among processes because threads in different processes may execute concurrently (appear to run at the same time). Moreover, multiple threads within the same process may be allocated to separate processors and execute simultaneously (actually run at the same time). A multithreaded process achieves concurrency without the overhead of using multiple processes. Threads within the same process can exchange information through their common address space and have access to the shared resources of the process. Threads in different processes can exchange information through shared memory that has been set up between the two processes.</a:t>
            </a:r>
          </a:p>
          <a:p>
            <a:endParaRPr lang="en-US"/>
          </a:p>
          <a:p>
            <a:r>
              <a:rPr lang="en-US"/>
              <a:t>An object-oriented multithreaded process is an efficient means of implementing a server application. For example, one server process can service a number of clients concurrently.</a:t>
            </a:r>
          </a:p>
        </p:txBody>
      </p:sp>
      <p:sp>
        <p:nvSpPr>
          <p:cNvPr id="4" name="Slide Number Placeholder 3"/>
          <p:cNvSpPr>
            <a:spLocks noGrp="1"/>
          </p:cNvSpPr>
          <p:nvPr>
            <p:ph type="sldNum" sz="quarter" idx="5"/>
          </p:nvPr>
        </p:nvSpPr>
        <p:spPr/>
        <p:txBody>
          <a:bodyPr/>
          <a:lstStyle/>
          <a:p>
            <a:pPr>
              <a:defRPr/>
            </a:pPr>
            <a:fld id="{38DF506A-5896-4A4F-867F-8831724E3430}" type="slidenum">
              <a:rPr lang="en-US" smtClean="0"/>
              <a:pPr>
                <a:defRPr/>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bwMode="auto">
          <a:noFill/>
          <a:ln>
            <a:solidFill>
              <a:srgbClr val="000000"/>
            </a:solidFill>
            <a:miter lim="800000"/>
            <a:headEnd/>
            <a:tailEnd/>
          </a:ln>
        </p:spPr>
      </p:sp>
      <p:sp>
        <p:nvSpPr>
          <p:cNvPr id="10957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An existing Windows thread is in one of six states ( Figure 4.12 ):</a:t>
            </a:r>
          </a:p>
          <a:p>
            <a:r>
              <a:rPr lang="en-US"/>
              <a:t>• </a:t>
            </a:r>
            <a:r>
              <a:rPr lang="en-US" b="1"/>
              <a:t>Ready: A ready thread may be scheduled for execution. The Kernel dispatcher</a:t>
            </a:r>
          </a:p>
          <a:p>
            <a:r>
              <a:rPr lang="en-US"/>
              <a:t>keeps track of all ready threads and schedules them in priority order.</a:t>
            </a:r>
          </a:p>
          <a:p>
            <a:r>
              <a:rPr lang="en-US"/>
              <a:t>• </a:t>
            </a:r>
            <a:r>
              <a:rPr lang="en-US" b="1"/>
              <a:t>Standby: A standby thread has been selected to run next on a particular processor.</a:t>
            </a:r>
          </a:p>
          <a:p>
            <a:r>
              <a:rPr lang="en-US"/>
              <a:t>The thread waits in this state until that processor is made available. If the standby thread’s priority is high enough, the running thread on that processor may be preempted in favor of the standby thread. Otherwise, the standby thread waits until the running thread blocks or exhausts its time slice.</a:t>
            </a:r>
          </a:p>
          <a:p>
            <a:r>
              <a:rPr lang="en-US"/>
              <a:t>• </a:t>
            </a:r>
            <a:r>
              <a:rPr lang="en-US" b="1"/>
              <a:t>Running: Once the Kernel dispatcher performs a thread switch, the standby</a:t>
            </a:r>
          </a:p>
          <a:p>
            <a:r>
              <a:rPr lang="en-US"/>
              <a:t>thread enters the Running state and begins execution and continues execution until it is preempted by a higher-priority thread, exhausts its time slice, blocks, or terminates. In the first two cases, it goes back to the Ready state.</a:t>
            </a:r>
          </a:p>
          <a:p>
            <a:r>
              <a:rPr lang="en-US"/>
              <a:t>• </a:t>
            </a:r>
            <a:r>
              <a:rPr lang="en-US" b="1"/>
              <a:t>Waiting: A thread enters the Waiting state when (1) it is blocked on an event</a:t>
            </a:r>
          </a:p>
          <a:p>
            <a:r>
              <a:rPr lang="en-US"/>
              <a:t>(e.g., I/O), (2) it voluntarily waits for synchronization purposes, or (3) an environment subsystem directs the thread to suspend itself. When the waiting</a:t>
            </a:r>
          </a:p>
          <a:p>
            <a:r>
              <a:rPr lang="en-US"/>
              <a:t>condition is satisfied, the thread moves to the Ready state if all of its resources are available.</a:t>
            </a:r>
          </a:p>
          <a:p>
            <a:r>
              <a:rPr lang="en-US"/>
              <a:t>• </a:t>
            </a:r>
            <a:r>
              <a:rPr lang="en-US" b="1"/>
              <a:t>Transition: A thread enters this state after waiting if it is ready to run but the</a:t>
            </a:r>
          </a:p>
          <a:p>
            <a:r>
              <a:rPr lang="en-US"/>
              <a:t>resources are not available. For example, the thread’s stack may be paged out of memory. When the resources are available, the thread goes to the Ready state.</a:t>
            </a:r>
          </a:p>
          <a:p>
            <a:r>
              <a:rPr lang="en-US"/>
              <a:t>• </a:t>
            </a:r>
            <a:r>
              <a:rPr lang="en-US" b="1"/>
              <a:t>Terminated: A thread can be terminated by itself, by another thread, or when</a:t>
            </a:r>
          </a:p>
          <a:p>
            <a:r>
              <a:rPr lang="en-US"/>
              <a:t>its parent process terminates. Once housekeeping chores are completed, the thread is removed from the system, or it may be retained by the Executive 6 for future re-initialization.</a:t>
            </a:r>
            <a:endParaRPr lang="en-NZ"/>
          </a:p>
        </p:txBody>
      </p:sp>
      <p:sp>
        <p:nvSpPr>
          <p:cNvPr id="4" name="Slide Number Placeholder 3"/>
          <p:cNvSpPr>
            <a:spLocks noGrp="1"/>
          </p:cNvSpPr>
          <p:nvPr>
            <p:ph type="sldNum" sz="quarter" idx="5"/>
          </p:nvPr>
        </p:nvSpPr>
        <p:spPr/>
        <p:txBody>
          <a:bodyPr/>
          <a:lstStyle/>
          <a:p>
            <a:pPr>
              <a:defRPr/>
            </a:pPr>
            <a:fld id="{77076148-4FE6-41B6-B51E-51116B363175}" type="slidenum">
              <a:rPr lang="en-US" smtClean="0"/>
              <a:pPr>
                <a:defRPr/>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bwMode="auto">
          <a:noFill/>
          <a:ln>
            <a:solidFill>
              <a:srgbClr val="000000"/>
            </a:solidFill>
            <a:miter lim="800000"/>
            <a:headEnd/>
            <a:tailEnd/>
          </a:ln>
        </p:spPr>
      </p:sp>
      <p:sp>
        <p:nvSpPr>
          <p:cNvPr id="128002"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A process, or task, in Linux is represented by a task_struct data structure. The task_struct data structure contains information in a number of categories:</a:t>
            </a:r>
          </a:p>
          <a:p>
            <a:r>
              <a:rPr lang="en-US"/>
              <a:t>• </a:t>
            </a:r>
            <a:r>
              <a:rPr lang="en-US" b="1"/>
              <a:t>State: </a:t>
            </a:r>
          </a:p>
          <a:p>
            <a:r>
              <a:rPr lang="en-US"/>
              <a:t>The execution state of the process (executing, ready, suspended, stopped, zombie). This is described subsequently.</a:t>
            </a:r>
          </a:p>
          <a:p>
            <a:r>
              <a:rPr lang="en-US"/>
              <a:t>• </a:t>
            </a:r>
            <a:r>
              <a:rPr lang="en-US" b="1"/>
              <a:t>Scheduling information: </a:t>
            </a:r>
          </a:p>
          <a:p>
            <a:r>
              <a:rPr lang="en-US"/>
              <a:t>Information needed by Linux to schedule processes. A process can be normal or real time and has a priority. Real-time processes are scheduled before normal processes, and within each category, relative priorities can be used. A counter keeps track of the amount of time a process is allowed to execute.</a:t>
            </a:r>
          </a:p>
          <a:p>
            <a:r>
              <a:rPr lang="en-US"/>
              <a:t>• </a:t>
            </a:r>
            <a:r>
              <a:rPr lang="en-US" b="1"/>
              <a:t>Identifiers: </a:t>
            </a:r>
          </a:p>
          <a:p>
            <a:r>
              <a:rPr lang="en-US"/>
              <a:t>Each process has a unique process identifier and also has user and group identifiers. A group identifier is used to assign resource access privileges to a group of processes.</a:t>
            </a:r>
          </a:p>
          <a:p>
            <a:r>
              <a:rPr lang="en-US"/>
              <a:t>• </a:t>
            </a:r>
            <a:r>
              <a:rPr lang="en-US" b="1"/>
              <a:t>Interprocess communication:</a:t>
            </a:r>
          </a:p>
          <a:p>
            <a:r>
              <a:rPr lang="en-US" b="1"/>
              <a:t> </a:t>
            </a:r>
            <a:r>
              <a:rPr lang="en-US"/>
              <a:t>Linux supports the IPC mechanisms found in UNIX SVR4, described in Chapter 6 .</a:t>
            </a:r>
          </a:p>
          <a:p>
            <a:r>
              <a:rPr lang="en-US"/>
              <a:t>• </a:t>
            </a:r>
            <a:r>
              <a:rPr lang="en-US" b="1"/>
              <a:t>Links:</a:t>
            </a:r>
          </a:p>
          <a:p>
            <a:r>
              <a:rPr lang="en-US"/>
              <a:t> Each process includes a link to its parent process, links to its siblings (processes with the same parent), and links to all of its children.</a:t>
            </a:r>
          </a:p>
          <a:p>
            <a:r>
              <a:rPr lang="en-US" b="1"/>
              <a:t>Times and timers: </a:t>
            </a:r>
          </a:p>
          <a:p>
            <a:r>
              <a:rPr lang="en-US"/>
              <a:t>Includes process creation time and the amount of processor time so far consumed by the process. A process may also have associated one or more interval timers. A process defines an interval timer by means of a system call; as a result, a signal is sent to the process when the timer expires. A timer may be single use or periodic.</a:t>
            </a:r>
          </a:p>
          <a:p>
            <a:r>
              <a:rPr lang="en-US"/>
              <a:t>• </a:t>
            </a:r>
            <a:r>
              <a:rPr lang="en-US" b="1"/>
              <a:t>File system:</a:t>
            </a:r>
          </a:p>
          <a:p>
            <a:r>
              <a:rPr lang="en-US"/>
              <a:t> Includes pointers to any files opened by this process, as well as pointers to the current and the root directories for this process.</a:t>
            </a:r>
          </a:p>
          <a:p>
            <a:r>
              <a:rPr lang="en-US"/>
              <a:t>• </a:t>
            </a:r>
            <a:r>
              <a:rPr lang="en-US" b="1"/>
              <a:t>Address space:</a:t>
            </a:r>
          </a:p>
          <a:p>
            <a:r>
              <a:rPr lang="en-US"/>
              <a:t> Defines the virtual address space assigned to this process.</a:t>
            </a:r>
          </a:p>
          <a:p>
            <a:r>
              <a:rPr lang="en-US"/>
              <a:t>• </a:t>
            </a:r>
            <a:r>
              <a:rPr lang="en-US" b="1"/>
              <a:t>Processor-specific context: </a:t>
            </a:r>
          </a:p>
          <a:p>
            <a:r>
              <a:rPr lang="en-US"/>
              <a:t>The registers and stack information that constitute the context of this process.</a:t>
            </a:r>
          </a:p>
        </p:txBody>
      </p:sp>
      <p:sp>
        <p:nvSpPr>
          <p:cNvPr id="4" name="Slide Number Placeholder 3"/>
          <p:cNvSpPr>
            <a:spLocks noGrp="1"/>
          </p:cNvSpPr>
          <p:nvPr>
            <p:ph type="sldNum" sz="quarter" idx="5"/>
          </p:nvPr>
        </p:nvSpPr>
        <p:spPr/>
        <p:txBody>
          <a:bodyPr/>
          <a:lstStyle/>
          <a:p>
            <a:pPr>
              <a:defRPr/>
            </a:pPr>
            <a:fld id="{0B4EB5E8-BC01-4FE4-8A38-5A9D3FEB9156}" type="slidenum">
              <a:rPr lang="en-US" smtClean="0"/>
              <a:pPr>
                <a:defRPr/>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Slide Image Placeholder 1"/>
          <p:cNvSpPr>
            <a:spLocks noGrp="1" noRot="1" noChangeAspect="1"/>
          </p:cNvSpPr>
          <p:nvPr>
            <p:ph type="sldImg"/>
          </p:nvPr>
        </p:nvSpPr>
        <p:spPr bwMode="auto">
          <a:noFill/>
          <a:ln>
            <a:solidFill>
              <a:srgbClr val="000000"/>
            </a:solidFill>
            <a:miter lim="800000"/>
            <a:headEnd/>
            <a:tailEnd/>
          </a:ln>
        </p:spPr>
      </p:sp>
      <p:sp>
        <p:nvSpPr>
          <p:cNvPr id="130050" name="Notes Placeholder 2"/>
          <p:cNvSpPr>
            <a:spLocks noGrp="1"/>
          </p:cNvSpPr>
          <p:nvPr>
            <p:ph type="body" idx="1"/>
          </p:nvPr>
        </p:nvSpPr>
        <p:spPr bwMode="auto">
          <a:noFill/>
        </p:spPr>
        <p:txBody>
          <a:bodyPr wrap="square" numCol="1" anchor="t" anchorCtr="0" compatLnSpc="1">
            <a:prstTxWarp prst="textNoShape">
              <a:avLst/>
            </a:prstTxWarp>
          </a:bodyPr>
          <a:lstStyle/>
          <a:p>
            <a:r>
              <a:rPr lang="en-NZ" b="1"/>
              <a:t>Running: </a:t>
            </a:r>
          </a:p>
          <a:p>
            <a:pPr lvl="1">
              <a:buFontTx/>
              <a:buChar char="•"/>
            </a:pPr>
            <a:r>
              <a:rPr lang="en-NZ" b="1"/>
              <a:t> </a:t>
            </a:r>
            <a:r>
              <a:rPr lang="en-NZ"/>
              <a:t>Corresponds to two states. </a:t>
            </a:r>
          </a:p>
          <a:p>
            <a:pPr lvl="2">
              <a:buFontTx/>
              <a:buChar char="-"/>
            </a:pPr>
            <a:r>
              <a:rPr lang="en-NZ"/>
              <a:t>A Running process is either executing or </a:t>
            </a:r>
          </a:p>
          <a:p>
            <a:pPr lvl="2">
              <a:buFontTx/>
              <a:buChar char="-"/>
            </a:pPr>
            <a:r>
              <a:rPr lang="en-NZ"/>
              <a:t> it is ready to execute.</a:t>
            </a:r>
          </a:p>
          <a:p>
            <a:r>
              <a:rPr lang="en-NZ" b="1"/>
              <a:t>Interruptible: </a:t>
            </a:r>
          </a:p>
          <a:p>
            <a:pPr lvl="1">
              <a:buFontTx/>
              <a:buChar char="•"/>
            </a:pPr>
            <a:r>
              <a:rPr lang="en-NZ"/>
              <a:t> A blocked state, in which the process is waiting for an event, such as the end of an I/O operation, the availability of a resource, or a signal from another process.</a:t>
            </a:r>
          </a:p>
          <a:p>
            <a:r>
              <a:rPr lang="en-NZ" b="1"/>
              <a:t>Uninterruptible</a:t>
            </a:r>
            <a:r>
              <a:rPr lang="en-NZ"/>
              <a:t>: </a:t>
            </a:r>
          </a:p>
          <a:p>
            <a:pPr lvl="1">
              <a:buFontTx/>
              <a:buChar char="•"/>
            </a:pPr>
            <a:r>
              <a:rPr lang="en-NZ"/>
              <a:t> Another blocked state. </a:t>
            </a:r>
          </a:p>
          <a:p>
            <a:pPr lvl="1">
              <a:buFontTx/>
              <a:buChar char="•"/>
            </a:pPr>
            <a:r>
              <a:rPr lang="en-NZ"/>
              <a:t> The difference between the Interruptible state is that in this state, a process is waiting directly on hardware conditions and therefore will not handle any signals.</a:t>
            </a:r>
          </a:p>
          <a:p>
            <a:r>
              <a:rPr lang="en-NZ" b="1"/>
              <a:t>Stopped</a:t>
            </a:r>
            <a:r>
              <a:rPr lang="en-NZ"/>
              <a:t>: </a:t>
            </a:r>
          </a:p>
          <a:p>
            <a:pPr lvl="1">
              <a:buFontTx/>
              <a:buChar char="•"/>
            </a:pPr>
            <a:r>
              <a:rPr lang="en-NZ"/>
              <a:t> The process has been halted and can only resume by positive action from another process. </a:t>
            </a:r>
          </a:p>
          <a:p>
            <a:pPr lvl="1">
              <a:buFontTx/>
              <a:buChar char="•"/>
            </a:pPr>
            <a:r>
              <a:rPr lang="en-NZ"/>
              <a:t> E.G., a process that is being debugged can be put into the Stopped state.</a:t>
            </a:r>
          </a:p>
          <a:p>
            <a:r>
              <a:rPr lang="en-NZ" b="1"/>
              <a:t>Zombie</a:t>
            </a:r>
            <a:r>
              <a:rPr lang="en-NZ"/>
              <a:t>: </a:t>
            </a:r>
          </a:p>
          <a:p>
            <a:pPr lvl="1">
              <a:buFontTx/>
              <a:buChar char="•"/>
            </a:pPr>
            <a:r>
              <a:rPr lang="en-NZ"/>
              <a:t> The process has been terminated but, for some reason, still must have its task structure in the process table.</a:t>
            </a:r>
            <a:endParaRPr lang="en-US"/>
          </a:p>
        </p:txBody>
      </p:sp>
      <p:sp>
        <p:nvSpPr>
          <p:cNvPr id="4" name="Slide Number Placeholder 3"/>
          <p:cNvSpPr>
            <a:spLocks noGrp="1"/>
          </p:cNvSpPr>
          <p:nvPr>
            <p:ph type="sldNum" sz="quarter" idx="5"/>
          </p:nvPr>
        </p:nvSpPr>
        <p:spPr/>
        <p:txBody>
          <a:bodyPr/>
          <a:lstStyle/>
          <a:p>
            <a:pPr>
              <a:defRPr/>
            </a:pPr>
            <a:fld id="{6D186F63-DB8A-4ADD-8F10-AEDB2BFACD7C}" type="slidenum">
              <a:rPr lang="en-US" smtClean="0"/>
              <a:pPr>
                <a:defRPr/>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55000" lnSpcReduction="20000"/>
          </a:bodyPr>
          <a:lstStyle/>
          <a:p>
            <a:pPr>
              <a:defRPr/>
            </a:pPr>
            <a:r>
              <a:rPr lang="en-US" dirty="0"/>
              <a:t>Traditional UNIX systems support a single thread of execution per process, while modern UNIX systems typically provide support for multiple kernel-level threads per process. As with traditional UNIX systems, older versions of the Linux kernel offered no support for multithreading. Instead, applications would need to be written with a set of user-level library functions, the most popular of which is known as </a:t>
            </a:r>
            <a:r>
              <a:rPr lang="en-US" i="1" dirty="0"/>
              <a:t>pthread (POSIX thread) libraries , with all of the threads mapping into </a:t>
            </a:r>
            <a:r>
              <a:rPr lang="en-US" dirty="0"/>
              <a:t>a single kernel-level process. 8 We have seen that modern versions of UNIX offer kernel-level threads. Linux provides a unique solution in that it does not recognize a distinction between threads and processes. Using a mechanism similar to the lightweight processes of Solaris, user-level threads are mapped into kernel-level processes. Multiple user-level threads that constitute a single user-level process are mapped into Linux kernel-level processes that share the same group ID. This enables these processes to share resources such as files and memory and to avoid the need for a context switch when the scheduler switches among processes in the same group.</a:t>
            </a:r>
          </a:p>
          <a:p>
            <a:pPr>
              <a:defRPr/>
            </a:pPr>
            <a:endParaRPr lang="en-US" dirty="0"/>
          </a:p>
          <a:p>
            <a:pPr>
              <a:defRPr/>
            </a:pPr>
            <a:r>
              <a:rPr lang="en-US" dirty="0"/>
              <a:t>A new process is created in Linux by copying the attributes of the current process. A new process can be </a:t>
            </a:r>
            <a:r>
              <a:rPr lang="en-US" i="1" dirty="0"/>
              <a:t>cloned so that it shares resources, such as files, signal </a:t>
            </a:r>
            <a:r>
              <a:rPr lang="en-US" dirty="0"/>
              <a:t>handlers, and virtual memory. When the two processes share the same virtual memory, they function as threads within a single process. However, no separate type of data structure is defined for a thread. In place of the usual fork() command, processes are created in Linux using the clone() command. This command includes a set of flags as arguments, defined in Table 4.5 . The traditional fork() system call is implemented by Linux as a clone() system call with all of the clone flags cleared.</a:t>
            </a:r>
          </a:p>
          <a:p>
            <a:pPr>
              <a:defRPr/>
            </a:pPr>
            <a:endParaRPr lang="en-US" dirty="0"/>
          </a:p>
          <a:p>
            <a:pPr>
              <a:defRPr/>
            </a:pPr>
            <a:r>
              <a:rPr lang="en-US" dirty="0"/>
              <a:t>When the Linux kernel performs a switch from one process to another, it checks whether the address of the page directory of the current process is the same as that of the to-be-scheduled process. If they are, then they are sharing the same address space, so that a context switch is basically just a jump from one location of code to another location of code.</a:t>
            </a:r>
          </a:p>
          <a:p>
            <a:pPr>
              <a:defRPr/>
            </a:pPr>
            <a:endParaRPr lang="en-US" dirty="0"/>
          </a:p>
          <a:p>
            <a:pPr>
              <a:defRPr/>
            </a:pPr>
            <a:r>
              <a:rPr lang="en-US" dirty="0"/>
              <a:t>Although cloned processes that are part of the same process group can share the same memory space, they cannot share the same user stacks. Thus the clone() call creates separate stack spaces for each process.</a:t>
            </a:r>
          </a:p>
        </p:txBody>
      </p:sp>
      <p:sp>
        <p:nvSpPr>
          <p:cNvPr id="4" name="Slide Number Placeholder 3"/>
          <p:cNvSpPr>
            <a:spLocks noGrp="1"/>
          </p:cNvSpPr>
          <p:nvPr>
            <p:ph type="sldNum" sz="quarter" idx="5"/>
          </p:nvPr>
        </p:nvSpPr>
        <p:spPr/>
        <p:txBody>
          <a:bodyPr/>
          <a:lstStyle/>
          <a:p>
            <a:pPr>
              <a:defRPr/>
            </a:pPr>
            <a:fld id="{4CB3B9BD-293E-42AA-82DD-2CFC7408F8E6}" type="slidenum">
              <a:rPr lang="en-US" smtClean="0"/>
              <a:pPr>
                <a:defRPr/>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a:t>The traditional approach of a single thread of execution per process, in which the concept of a thread is not recognized, is referred to as a single-threaded approach. The two arrangements shown in the left half of Figure 4.1 are single-threaded approaches. MS-DOS is an example of an OS that supports a single user process and a single thread.</a:t>
            </a:r>
            <a:endParaRPr lang="en-NZ" dirty="0"/>
          </a:p>
        </p:txBody>
      </p:sp>
      <p:sp>
        <p:nvSpPr>
          <p:cNvPr id="4" name="Slide Number Placeholder 3"/>
          <p:cNvSpPr>
            <a:spLocks noGrp="1"/>
          </p:cNvSpPr>
          <p:nvPr>
            <p:ph type="sldNum" sz="quarter" idx="5"/>
          </p:nvPr>
        </p:nvSpPr>
        <p:spPr/>
        <p:txBody>
          <a:bodyPr/>
          <a:lstStyle/>
          <a:p>
            <a:pPr>
              <a:defRPr/>
            </a:pPr>
            <a:fld id="{05B8C98A-47DE-4C0F-9E32-DC79E00A9F5E}"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The right half of Figure 4.1 depicts multithreaded approaches. A Java run-time environment is an example of a system of one process with multiple threads. Of interest in this section is the use of multiple processes, each of which supports multiple threads. This approach is taken in Windows, Solaris, and many modern versions of UNIX, among others. In this section we give a general description of multithreading; the details of the Windows, Solaris, and Linux approaches are discussed later in this chapter.</a:t>
            </a:r>
            <a:endParaRPr lang="en-NZ"/>
          </a:p>
        </p:txBody>
      </p:sp>
      <p:sp>
        <p:nvSpPr>
          <p:cNvPr id="4" name="Slide Number Placeholder 3"/>
          <p:cNvSpPr>
            <a:spLocks noGrp="1"/>
          </p:cNvSpPr>
          <p:nvPr>
            <p:ph type="sldNum" sz="quarter" idx="5"/>
          </p:nvPr>
        </p:nvSpPr>
        <p:spPr/>
        <p:txBody>
          <a:bodyPr/>
          <a:lstStyle/>
          <a:p>
            <a:pPr>
              <a:defRPr/>
            </a:pPr>
            <a:fld id="{A4526DA8-0164-4695-BEA7-FF3BF2BCC43A}"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In a multithreaded environment, a process is defined as the unit of resource allocation and a unit of protection. The following are associated with processes:</a:t>
            </a:r>
          </a:p>
          <a:p>
            <a:endParaRPr lang="en-US"/>
          </a:p>
          <a:p>
            <a:r>
              <a:rPr lang="en-US"/>
              <a:t>• A virtual address space that holds the process image</a:t>
            </a:r>
          </a:p>
          <a:p>
            <a:r>
              <a:rPr lang="en-US"/>
              <a:t>• Protected access to processors, other processes (for interprocess communication), files, and I/O resources (devices and channels)</a:t>
            </a:r>
          </a:p>
        </p:txBody>
      </p:sp>
      <p:sp>
        <p:nvSpPr>
          <p:cNvPr id="4" name="Slide Number Placeholder 3"/>
          <p:cNvSpPr>
            <a:spLocks noGrp="1"/>
          </p:cNvSpPr>
          <p:nvPr>
            <p:ph type="sldNum" sz="quarter" idx="5"/>
          </p:nvPr>
        </p:nvSpPr>
        <p:spPr/>
        <p:txBody>
          <a:bodyPr/>
          <a:lstStyle/>
          <a:p>
            <a:pPr>
              <a:defRPr/>
            </a:pPr>
            <a:fld id="{5A7360BE-47AD-4715-AEC3-4D8E4638ABA5}"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Within a process, there may be one or more threads, each with the following:</a:t>
            </a:r>
          </a:p>
          <a:p>
            <a:endParaRPr lang="en-US"/>
          </a:p>
          <a:p>
            <a:r>
              <a:rPr lang="en-US"/>
              <a:t>• A thread execution state (Running, Ready, etc.)</a:t>
            </a:r>
          </a:p>
          <a:p>
            <a:r>
              <a:rPr lang="en-US"/>
              <a:t>• A saved thread context when not running; one way to view a thread is as an independent program counter operating within a process</a:t>
            </a:r>
          </a:p>
          <a:p>
            <a:r>
              <a:rPr lang="en-US"/>
              <a:t>• An execution stack</a:t>
            </a:r>
          </a:p>
          <a:p>
            <a:r>
              <a:rPr lang="en-US"/>
              <a:t>• Some per-thread static storage for local variables</a:t>
            </a:r>
          </a:p>
          <a:p>
            <a:r>
              <a:rPr lang="en-US"/>
              <a:t>• Access to the memory and resources of its process, shared with all other threads in that process</a:t>
            </a:r>
          </a:p>
        </p:txBody>
      </p:sp>
      <p:sp>
        <p:nvSpPr>
          <p:cNvPr id="4" name="Slide Number Placeholder 3"/>
          <p:cNvSpPr>
            <a:spLocks noGrp="1"/>
          </p:cNvSpPr>
          <p:nvPr>
            <p:ph type="sldNum" sz="quarter" idx="5"/>
          </p:nvPr>
        </p:nvSpPr>
        <p:spPr/>
        <p:txBody>
          <a:bodyPr/>
          <a:lstStyle/>
          <a:p>
            <a:pPr>
              <a:defRPr/>
            </a:pPr>
            <a:fld id="{D13CF474-8071-47C2-9AA8-B796E75DD469}" type="slidenum">
              <a:rPr lang="en-US" smtClean="0"/>
              <a:pPr>
                <a:defRPr/>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a:defRPr/>
            </a:pPr>
            <a:r>
              <a:rPr lang="en-US" dirty="0"/>
              <a:t>Figure 4.2 illustrates the distinction between threads and processes from the point of view of process management. In a single-threaded process model (i.e., there is no distinct concept of thread), the representation of a process includes its process control block and user address space, as well as user and kernel stacks to manage the call/return behavior of the execution of the process. While the process is running, it controls the processor registers. The contents of these registers are saved when the process is not running. In a multithreaded environment, there is still a single process control block and user address space associated with the process, but now there are separate stacks for each thread, as well as a separate control block for each thread containing register values, priority, and other thread-related state information.</a:t>
            </a:r>
          </a:p>
        </p:txBody>
      </p:sp>
      <p:sp>
        <p:nvSpPr>
          <p:cNvPr id="4" name="Slide Number Placeholder 3"/>
          <p:cNvSpPr>
            <a:spLocks noGrp="1"/>
          </p:cNvSpPr>
          <p:nvPr>
            <p:ph type="sldNum" sz="quarter" idx="5"/>
          </p:nvPr>
        </p:nvSpPr>
        <p:spPr/>
        <p:txBody>
          <a:bodyPr/>
          <a:lstStyle/>
          <a:p>
            <a:pPr>
              <a:defRPr/>
            </a:pPr>
            <a:fld id="{2CB5C2BD-D570-40DE-9126-C0B973F6F2C9}" type="slidenum">
              <a:rPr lang="en-US" smtClean="0"/>
              <a:pPr>
                <a:defRPr/>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t>Thus, all of the threads of a process share the state and resources of that process. They reside in the same address space and have access to the same data. When one thread alters an item of data in memory, other threads see the results if and when they access that item. If one thread opens a file with read privileges, other threads in the same process can also read from that file.</a:t>
            </a:r>
          </a:p>
          <a:p>
            <a:endParaRPr lang="en-US"/>
          </a:p>
          <a:p>
            <a:r>
              <a:rPr lang="en-US"/>
              <a:t>The key benefits of threads derive from the performance implications:</a:t>
            </a:r>
          </a:p>
          <a:p>
            <a:r>
              <a:rPr lang="en-US" b="1"/>
              <a:t>1. </a:t>
            </a:r>
            <a:r>
              <a:rPr lang="en-US"/>
              <a:t>It takes far less time to create a new thread in an existing process than to</a:t>
            </a:r>
          </a:p>
          <a:p>
            <a:r>
              <a:rPr lang="en-US"/>
              <a:t>create a brand-new process. Studies done by the Mach developers show that</a:t>
            </a:r>
          </a:p>
          <a:p>
            <a:r>
              <a:rPr lang="en-US"/>
              <a:t>thread creation is ten times faster than process creation in UNIX [TEVA87].</a:t>
            </a:r>
          </a:p>
          <a:p>
            <a:r>
              <a:rPr lang="en-US" b="1"/>
              <a:t>2. </a:t>
            </a:r>
            <a:r>
              <a:rPr lang="en-US"/>
              <a:t>It takes less time to terminate a thread than a process.</a:t>
            </a:r>
          </a:p>
          <a:p>
            <a:r>
              <a:rPr lang="en-US" b="1"/>
              <a:t>3. </a:t>
            </a:r>
            <a:r>
              <a:rPr lang="en-US"/>
              <a:t>It takes less time to switch between two threads within the same process than to switch between processes.</a:t>
            </a:r>
          </a:p>
          <a:p>
            <a:r>
              <a:rPr lang="en-US" b="1"/>
              <a:t>4. </a:t>
            </a:r>
            <a:r>
              <a:rPr lang="en-US"/>
              <a:t>Threads enhance efficiency in communication between different executing programs. In most operating systems, communication between independent processes requires the intervention of the kernel to provide protection and the mechanisms needed for communication. However, because threads within the same process share memory and files, they can communicate with each other without invoking the kernel.</a:t>
            </a:r>
          </a:p>
          <a:p>
            <a:endParaRPr lang="en-US"/>
          </a:p>
          <a:p>
            <a:r>
              <a:rPr lang="en-US"/>
              <a:t>Thus, if there is an application or function that should be implemented as a set of related units of execution, it is far more efficient to do so as a collection of threads rather than a collection of separate processes.</a:t>
            </a:r>
          </a:p>
        </p:txBody>
      </p:sp>
      <p:sp>
        <p:nvSpPr>
          <p:cNvPr id="4" name="Slide Number Placeholder 3"/>
          <p:cNvSpPr>
            <a:spLocks noGrp="1"/>
          </p:cNvSpPr>
          <p:nvPr>
            <p:ph type="sldNum" sz="quarter" idx="5"/>
          </p:nvPr>
        </p:nvSpPr>
        <p:spPr/>
        <p:txBody>
          <a:bodyPr/>
          <a:lstStyle/>
          <a:p>
            <a:pPr>
              <a:defRPr/>
            </a:pPr>
            <a:fld id="{A9B61535-DDD9-43B6-B527-D99BC85202E8}" type="slidenum">
              <a:rPr lang="en-US" smtClean="0"/>
              <a:pPr>
                <a:defRPr/>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10000"/>
          </a:bodyPr>
          <a:lstStyle/>
          <a:p>
            <a:pPr>
              <a:defRPr/>
            </a:pPr>
            <a:r>
              <a:rPr lang="en-US" dirty="0"/>
              <a:t>[LETW88] gives four examples of the uses of threads in a single-user multiprocessing system:</a:t>
            </a:r>
          </a:p>
          <a:p>
            <a:pPr>
              <a:defRPr/>
            </a:pPr>
            <a:r>
              <a:rPr lang="en-US" dirty="0"/>
              <a:t>• </a:t>
            </a:r>
            <a:r>
              <a:rPr lang="en-US" b="1" dirty="0"/>
              <a:t>Foreground and background work: For example, in a spreadsheet program,</a:t>
            </a:r>
          </a:p>
          <a:p>
            <a:pPr>
              <a:defRPr/>
            </a:pPr>
            <a:r>
              <a:rPr lang="en-US" dirty="0"/>
              <a:t>one thread could display menus and read user input, while another thread executes user commands and updates the spreadsheet. This arrangement often increases the perceived speed of the application by allowing the program to prompt for the next command before the previous command is complete.</a:t>
            </a:r>
          </a:p>
          <a:p>
            <a:pPr>
              <a:defRPr/>
            </a:pPr>
            <a:r>
              <a:rPr lang="en-US" dirty="0"/>
              <a:t>• </a:t>
            </a:r>
            <a:r>
              <a:rPr lang="en-US" b="1" dirty="0"/>
              <a:t>Asynchronous processing: Asynchronous elements in the program can be</a:t>
            </a:r>
          </a:p>
          <a:p>
            <a:pPr>
              <a:defRPr/>
            </a:pPr>
            <a:r>
              <a:rPr lang="en-US" dirty="0"/>
              <a:t>implemented as threads. For example, as a protection against power failure, one can design a word processor to write its random access memory (RAM) buffer to disk once every minute. A thread can be created whose sole job is periodic backup and that schedules itself directly with the OS; there is no need for fancy code in the main program to provide for time checks or to coordinate input and output.</a:t>
            </a:r>
          </a:p>
          <a:p>
            <a:pPr>
              <a:defRPr/>
            </a:pPr>
            <a:r>
              <a:rPr lang="en-US" dirty="0"/>
              <a:t>• </a:t>
            </a:r>
            <a:r>
              <a:rPr lang="en-US" b="1" dirty="0"/>
              <a:t>Speed of execution: A multithreaded process can compute one batch of data</a:t>
            </a:r>
          </a:p>
          <a:p>
            <a:pPr>
              <a:defRPr/>
            </a:pPr>
            <a:r>
              <a:rPr lang="en-US" dirty="0"/>
              <a:t>while reading the next batch from a device. On a multiprocessor system, multiple threads from the same process may be able to execute simultaneously. Thus, even though one thread may be blocked for an I/O operation to read in a batch of data, another thread may be executing.</a:t>
            </a:r>
          </a:p>
          <a:p>
            <a:pPr>
              <a:defRPr/>
            </a:pPr>
            <a:r>
              <a:rPr lang="en-US" dirty="0"/>
              <a:t>• </a:t>
            </a:r>
            <a:r>
              <a:rPr lang="en-US" b="1" dirty="0"/>
              <a:t>Modular program structure: Programs that involve a variety of activities or a</a:t>
            </a:r>
          </a:p>
          <a:p>
            <a:pPr>
              <a:defRPr/>
            </a:pPr>
            <a:r>
              <a:rPr lang="en-US" dirty="0"/>
              <a:t>variety of sources and destinations of input and output may be easier to design and implement using threads. </a:t>
            </a:r>
          </a:p>
        </p:txBody>
      </p:sp>
      <p:sp>
        <p:nvSpPr>
          <p:cNvPr id="4" name="Slide Number Placeholder 3"/>
          <p:cNvSpPr>
            <a:spLocks noGrp="1"/>
          </p:cNvSpPr>
          <p:nvPr>
            <p:ph type="sldNum" sz="quarter" idx="5"/>
          </p:nvPr>
        </p:nvSpPr>
        <p:spPr/>
        <p:txBody>
          <a:bodyPr/>
          <a:lstStyle/>
          <a:p>
            <a:pPr>
              <a:defRPr/>
            </a:pPr>
            <a:fld id="{DD470702-F6DA-4592-8C6A-E0D89BA626C1}" type="slidenum">
              <a:rPr lang="en-US" smtClean="0"/>
              <a:pPr>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467C5E3-AF5B-406B-B480-81D6AADAE66F}" type="datetimeFigureOut">
              <a:rPr lang="en-US"/>
              <a:pPr>
                <a:defRPr/>
              </a:pPr>
              <a:t>12/11/2020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CFA6DDF-8F56-4039-A36F-3E436D873247}"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F156CBD-5B8F-49C5-8701-13D2D12F9A3C}" type="datetimeFigureOut">
              <a:rPr lang="en-US"/>
              <a:pPr>
                <a:defRPr/>
              </a:pPr>
              <a:t>12/11/2020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0A4A3D-7432-4276-90DA-03BABE11FED0}"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B2EE850-87BF-41AB-946F-0B7E96ADBF89}" type="datetimeFigureOut">
              <a:rPr lang="en-US"/>
              <a:pPr>
                <a:defRPr/>
              </a:pPr>
              <a:t>12/11/2020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F75A47-9342-4376-8B2D-7F62B99FD409}"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useBgFill="1">
        <p:nvSpPr>
          <p:cNvPr id="4" name="Rectangle 11"/>
          <p:cNvSpPr/>
          <p:nvPr/>
        </p:nvSpPr>
        <p:spPr>
          <a:xfrm>
            <a:off x="341313" y="928688"/>
            <a:ext cx="8432800" cy="17716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5" name="Rectangle 6"/>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Rectangle 7"/>
          <p:cNvSpPr/>
          <p:nvPr/>
        </p:nvSpPr>
        <p:spPr>
          <a:xfrm>
            <a:off x="457200" y="817563"/>
            <a:ext cx="8229600" cy="117475"/>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pic>
        <p:nvPicPr>
          <p:cNvPr id="7" name="Picture 8" descr="TitleSlideTop.jpg"/>
          <p:cNvPicPr>
            <a:picLocks noChangeAspect="1"/>
          </p:cNvPicPr>
          <p:nvPr/>
        </p:nvPicPr>
        <p:blipFill>
          <a:blip r:embed="rId2"/>
          <a:srcRect/>
          <a:stretch>
            <a:fillRect/>
          </a:stretch>
        </p:blipFill>
        <p:spPr bwMode="auto">
          <a:xfrm>
            <a:off x="457200" y="457200"/>
            <a:ext cx="8229600" cy="357188"/>
          </a:xfrm>
          <a:prstGeom prst="rect">
            <a:avLst/>
          </a:prstGeom>
          <a:noFill/>
          <a:ln w="9525">
            <a:noFill/>
            <a:miter lim="800000"/>
            <a:headEnd/>
            <a:tailEnd/>
          </a:ln>
        </p:spPr>
      </p:pic>
      <p:pic>
        <p:nvPicPr>
          <p:cNvPr id="8" name="Picture 9" descr="TitleSlideBottom.jpg"/>
          <p:cNvPicPr>
            <a:picLocks noChangeAspect="1"/>
          </p:cNvPicPr>
          <p:nvPr/>
        </p:nvPicPr>
        <p:blipFill>
          <a:blip r:embed="rId3"/>
          <a:srcRect/>
          <a:stretch>
            <a:fillRect/>
          </a:stretch>
        </p:blipFill>
        <p:spPr bwMode="auto">
          <a:xfrm>
            <a:off x="457200" y="2700338"/>
            <a:ext cx="8229600" cy="3700462"/>
          </a:xfrm>
          <a:prstGeom prst="rect">
            <a:avLst/>
          </a:prstGeom>
          <a:noFill/>
          <a:ln w="9525">
            <a:noFill/>
            <a:miter lim="800000"/>
            <a:headEnd/>
            <a:tailEnd/>
          </a:ln>
        </p:spPr>
      </p:pic>
      <p:sp>
        <p:nvSpPr>
          <p:cNvPr id="2" name="Title 1"/>
          <p:cNvSpPr>
            <a:spLocks noGrp="1"/>
          </p:cNvSpPr>
          <p:nvPr>
            <p:ph type="ctrTitle"/>
          </p:nvPr>
        </p:nvSpPr>
        <p:spPr>
          <a:xfrm>
            <a:off x="685707" y="968189"/>
            <a:ext cx="7799387" cy="1237130"/>
          </a:xfrm>
        </p:spPr>
        <p:txBody>
          <a:bodyPr/>
          <a:lstStyle>
            <a:lvl1pPr algn="r">
              <a:lnSpc>
                <a:spcPts val="5000"/>
              </a:lnSpc>
              <a:defRPr sz="4600">
                <a:solidFill>
                  <a:schemeClr val="accent1"/>
                </a:solidFill>
                <a:effectLst/>
              </a:defRPr>
            </a:lvl1pPr>
          </a:lstStyle>
          <a:p>
            <a:r>
              <a:rPr lang="en-US"/>
              <a:t>Click to edit Master title style</a:t>
            </a:r>
            <a:endParaRPr/>
          </a:p>
        </p:txBody>
      </p:sp>
      <p:sp>
        <p:nvSpPr>
          <p:cNvPr id="3" name="Subtitle 2"/>
          <p:cNvSpPr>
            <a:spLocks noGrp="1"/>
          </p:cNvSpPr>
          <p:nvPr>
            <p:ph type="subTitle" idx="1"/>
          </p:nvPr>
        </p:nvSpPr>
        <p:spPr>
          <a:xfrm>
            <a:off x="685707" y="2209799"/>
            <a:ext cx="7799387" cy="466165"/>
          </a:xfrm>
        </p:spPr>
        <p:txBody>
          <a:bodyPr/>
          <a:lstStyle>
            <a:lvl1pPr marL="0" indent="0" algn="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9" name="Date Placeholder 3"/>
          <p:cNvSpPr>
            <a:spLocks noGrp="1"/>
          </p:cNvSpPr>
          <p:nvPr>
            <p:ph type="dt" sz="half" idx="10"/>
          </p:nvPr>
        </p:nvSpPr>
        <p:spPr/>
        <p:txBody>
          <a:bodyPr/>
          <a:lstStyle>
            <a:lvl1pPr>
              <a:defRPr/>
            </a:lvl1pPr>
          </a:lstStyle>
          <a:p>
            <a:pPr>
              <a:defRPr/>
            </a:pPr>
            <a:fld id="{6C5FB889-E96A-4837-A6FB-03DC975E0EF1}" type="datetimeFigureOut">
              <a:rPr lang="en-US"/>
              <a:pPr>
                <a:defRPr/>
              </a:pPr>
              <a:t>12/11/2020</a:t>
            </a:fld>
            <a:endParaRPr lang="en-US" dirty="0"/>
          </a:p>
        </p:txBody>
      </p:sp>
      <p:sp>
        <p:nvSpPr>
          <p:cNvPr id="10" name="Slide Number Placeholder 5"/>
          <p:cNvSpPr>
            <a:spLocks noGrp="1"/>
          </p:cNvSpPr>
          <p:nvPr>
            <p:ph type="sldNum" sz="quarter" idx="11"/>
          </p:nvPr>
        </p:nvSpPr>
        <p:spPr>
          <a:xfrm>
            <a:off x="4305300" y="6492875"/>
            <a:ext cx="533400" cy="365125"/>
          </a:xfrm>
        </p:spPr>
        <p:txBody>
          <a:bodyPr tIns="45720" bIns="45720"/>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pPr>
              <a:defRPr/>
            </a:pPr>
            <a:fld id="{B8F5A977-BCCE-40E9-B178-60C3A8123C5F}" type="slidenum">
              <a:rPr lang="en-US"/>
              <a:pPr>
                <a:defRPr/>
              </a:pPr>
              <a:t>‹#›</a:t>
            </a:fld>
            <a:endParaRPr lang="en-US" dirty="0"/>
          </a:p>
        </p:txBody>
      </p:sp>
      <p:sp>
        <p:nvSpPr>
          <p:cNvPr id="11" name="Footer Placeholder 4"/>
          <p:cNvSpPr>
            <a:spLocks noGrp="1"/>
          </p:cNvSpPr>
          <p:nvPr>
            <p:ph type="ftr" sz="quarter" idx="12"/>
          </p:nvPr>
        </p:nvSpPr>
        <p:spPr/>
        <p:txBody>
          <a:bodyP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green.gif"/>
          <p:cNvPicPr>
            <a:picLocks noChangeAspect="1"/>
          </p:cNvPicPr>
          <p:nvPr userDrawn="1"/>
        </p:nvPicPr>
        <p:blipFill>
          <a:blip r:embed="rId2"/>
          <a:srcRect/>
          <a:stretch>
            <a:fillRect/>
          </a:stretch>
        </p:blipFill>
        <p:spPr bwMode="auto">
          <a:xfrm>
            <a:off x="8429625" y="5562600"/>
            <a:ext cx="714375" cy="838200"/>
          </a:xfrm>
          <a:prstGeom prst="rect">
            <a:avLst/>
          </a:prstGeom>
          <a:noFill/>
          <a:ln w="9525">
            <a:noFill/>
            <a:miter lim="800000"/>
            <a:headEnd/>
            <a:tailEnd/>
          </a:ln>
        </p:spPr>
      </p:pic>
      <p:pic>
        <p:nvPicPr>
          <p:cNvPr id="5" name="Picture 7" descr="hand.gif"/>
          <p:cNvPicPr>
            <a:picLocks noChangeAspect="1"/>
          </p:cNvPicPr>
          <p:nvPr userDrawn="1"/>
        </p:nvPicPr>
        <p:blipFill>
          <a:blip r:embed="rId3"/>
          <a:srcRect/>
          <a:stretch>
            <a:fillRect/>
          </a:stretch>
        </p:blipFill>
        <p:spPr bwMode="auto">
          <a:xfrm>
            <a:off x="0" y="6115050"/>
            <a:ext cx="1190625" cy="742950"/>
          </a:xfrm>
          <a:prstGeom prst="rect">
            <a:avLst/>
          </a:prstGeom>
          <a:noFill/>
          <a:ln w="9525">
            <a:noFill/>
            <a:miter lim="800000"/>
            <a:headEnd/>
            <a:tailEnd/>
          </a:ln>
        </p:spPr>
      </p:pic>
      <p:sp>
        <p:nvSpPr>
          <p:cNvPr id="6" name="Freeform 8"/>
          <p:cNvSpPr/>
          <p:nvPr userDrawn="1"/>
        </p:nvSpPr>
        <p:spPr>
          <a:xfrm>
            <a:off x="1171575" y="6124575"/>
            <a:ext cx="7286625" cy="219075"/>
          </a:xfrm>
          <a:custGeom>
            <a:avLst/>
            <a:gdLst>
              <a:gd name="connsiteX0" fmla="*/ 0 w 7286625"/>
              <a:gd name="connsiteY0" fmla="*/ 219075 h 219075"/>
              <a:gd name="connsiteX1" fmla="*/ 190500 w 7286625"/>
              <a:gd name="connsiteY1" fmla="*/ 180975 h 219075"/>
              <a:gd name="connsiteX2" fmla="*/ 2790825 w 7286625"/>
              <a:gd name="connsiteY2" fmla="*/ 171450 h 219075"/>
              <a:gd name="connsiteX3" fmla="*/ 2924175 w 7286625"/>
              <a:gd name="connsiteY3" fmla="*/ 152400 h 219075"/>
              <a:gd name="connsiteX4" fmla="*/ 3267075 w 7286625"/>
              <a:gd name="connsiteY4" fmla="*/ 133350 h 219075"/>
              <a:gd name="connsiteX5" fmla="*/ 3390900 w 7286625"/>
              <a:gd name="connsiteY5" fmla="*/ 123825 h 219075"/>
              <a:gd name="connsiteX6" fmla="*/ 3667125 w 7286625"/>
              <a:gd name="connsiteY6" fmla="*/ 85725 h 219075"/>
              <a:gd name="connsiteX7" fmla="*/ 3838575 w 7286625"/>
              <a:gd name="connsiteY7" fmla="*/ 76200 h 219075"/>
              <a:gd name="connsiteX8" fmla="*/ 4381500 w 7286625"/>
              <a:gd name="connsiteY8" fmla="*/ 47625 h 219075"/>
              <a:gd name="connsiteX9" fmla="*/ 4552950 w 7286625"/>
              <a:gd name="connsiteY9" fmla="*/ 38100 h 219075"/>
              <a:gd name="connsiteX10" fmla="*/ 4686300 w 7286625"/>
              <a:gd name="connsiteY10" fmla="*/ 28575 h 219075"/>
              <a:gd name="connsiteX11" fmla="*/ 5562600 w 7286625"/>
              <a:gd name="connsiteY11" fmla="*/ 0 h 219075"/>
              <a:gd name="connsiteX12" fmla="*/ 6486525 w 7286625"/>
              <a:gd name="connsiteY12" fmla="*/ 9525 h 219075"/>
              <a:gd name="connsiteX13" fmla="*/ 6581775 w 7286625"/>
              <a:gd name="connsiteY13" fmla="*/ 19050 h 219075"/>
              <a:gd name="connsiteX14" fmla="*/ 6715125 w 7286625"/>
              <a:gd name="connsiteY14" fmla="*/ 47625 h 219075"/>
              <a:gd name="connsiteX15" fmla="*/ 7210425 w 7286625"/>
              <a:gd name="connsiteY15" fmla="*/ 66675 h 219075"/>
              <a:gd name="connsiteX16" fmla="*/ 7286625 w 7286625"/>
              <a:gd name="connsiteY16" fmla="*/ 76200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286625" h="219075">
                <a:moveTo>
                  <a:pt x="0" y="219075"/>
                </a:moveTo>
                <a:cubicBezTo>
                  <a:pt x="67827" y="173857"/>
                  <a:pt x="45538" y="182475"/>
                  <a:pt x="190500" y="180975"/>
                </a:cubicBezTo>
                <a:lnTo>
                  <a:pt x="2790825" y="171450"/>
                </a:lnTo>
                <a:cubicBezTo>
                  <a:pt x="2835275" y="165100"/>
                  <a:pt x="2879529" y="157183"/>
                  <a:pt x="2924175" y="152400"/>
                </a:cubicBezTo>
                <a:cubicBezTo>
                  <a:pt x="3020054" y="142127"/>
                  <a:pt x="3181234" y="138255"/>
                  <a:pt x="3267075" y="133350"/>
                </a:cubicBezTo>
                <a:cubicBezTo>
                  <a:pt x="3308405" y="130988"/>
                  <a:pt x="3349625" y="127000"/>
                  <a:pt x="3390900" y="123825"/>
                </a:cubicBezTo>
                <a:cubicBezTo>
                  <a:pt x="3496096" y="104698"/>
                  <a:pt x="3551356" y="92157"/>
                  <a:pt x="3667125" y="85725"/>
                </a:cubicBezTo>
                <a:lnTo>
                  <a:pt x="3838575" y="76200"/>
                </a:lnTo>
                <a:cubicBezTo>
                  <a:pt x="4421283" y="38197"/>
                  <a:pt x="3784538" y="73028"/>
                  <a:pt x="4381500" y="47625"/>
                </a:cubicBezTo>
                <a:cubicBezTo>
                  <a:pt x="4438686" y="45192"/>
                  <a:pt x="4495823" y="41670"/>
                  <a:pt x="4552950" y="38100"/>
                </a:cubicBezTo>
                <a:cubicBezTo>
                  <a:pt x="4597426" y="35320"/>
                  <a:pt x="4641768" y="30255"/>
                  <a:pt x="4686300" y="28575"/>
                </a:cubicBezTo>
                <a:lnTo>
                  <a:pt x="5562600" y="0"/>
                </a:lnTo>
                <a:lnTo>
                  <a:pt x="6486525" y="9525"/>
                </a:lnTo>
                <a:cubicBezTo>
                  <a:pt x="6518428" y="10121"/>
                  <a:pt x="6550352" y="13505"/>
                  <a:pt x="6581775" y="19050"/>
                </a:cubicBezTo>
                <a:cubicBezTo>
                  <a:pt x="6696351" y="39269"/>
                  <a:pt x="6600009" y="39686"/>
                  <a:pt x="6715125" y="47625"/>
                </a:cubicBezTo>
                <a:cubicBezTo>
                  <a:pt x="6818795" y="54775"/>
                  <a:pt x="7128867" y="63956"/>
                  <a:pt x="7210425" y="66675"/>
                </a:cubicBezTo>
                <a:cubicBezTo>
                  <a:pt x="7254060" y="81220"/>
                  <a:pt x="7228960" y="76200"/>
                  <a:pt x="7286625" y="7620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pic>
        <p:nvPicPr>
          <p:cNvPr id="7" name="Picture 9" descr="top.gif"/>
          <p:cNvPicPr>
            <a:picLocks noChangeAspect="1"/>
          </p:cNvPicPr>
          <p:nvPr userDrawn="1"/>
        </p:nvPicPr>
        <p:blipFill>
          <a:blip r:embed="rId4"/>
          <a:srcRect/>
          <a:stretch>
            <a:fillRect/>
          </a:stretch>
        </p:blipFill>
        <p:spPr bwMode="auto">
          <a:xfrm rot="18850181">
            <a:off x="-155575" y="330200"/>
            <a:ext cx="2000250" cy="104775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Date Placeholder 3"/>
          <p:cNvSpPr>
            <a:spLocks noGrp="1"/>
          </p:cNvSpPr>
          <p:nvPr>
            <p:ph type="dt" sz="half" idx="10"/>
          </p:nvPr>
        </p:nvSpPr>
        <p:spPr/>
        <p:txBody>
          <a:bodyPr/>
          <a:lstStyle>
            <a:lvl1pPr>
              <a:defRPr/>
            </a:lvl1pPr>
          </a:lstStyle>
          <a:p>
            <a:pPr>
              <a:defRPr/>
            </a:pPr>
            <a:fld id="{672149DB-0815-475C-8669-0D5D972652FA}" type="datetimeFigureOut">
              <a:rPr lang="en-US"/>
              <a:pPr>
                <a:defRPr/>
              </a:pPr>
              <a:t>12/11/2020</a:t>
            </a:fld>
            <a:endParaRPr/>
          </a:p>
        </p:txBody>
      </p:sp>
      <p:sp>
        <p:nvSpPr>
          <p:cNvPr id="9" name="Footer Placeholder 4"/>
          <p:cNvSpPr>
            <a:spLocks noGrp="1"/>
          </p:cNvSpPr>
          <p:nvPr>
            <p:ph type="ftr" sz="quarter" idx="11"/>
          </p:nvPr>
        </p:nvSpPr>
        <p:spPr/>
        <p:txBody>
          <a:bodyPr/>
          <a:lstStyle>
            <a:lvl1pPr>
              <a:defRPr/>
            </a:lvl1pPr>
          </a:lstStyle>
          <a:p>
            <a:pPr>
              <a:defRPr/>
            </a:pPr>
            <a:endParaRPr/>
          </a:p>
        </p:txBody>
      </p:sp>
      <p:sp>
        <p:nvSpPr>
          <p:cNvPr id="10" name="Slide Number Placeholder 5"/>
          <p:cNvSpPr>
            <a:spLocks noGrp="1"/>
          </p:cNvSpPr>
          <p:nvPr>
            <p:ph type="sldNum" sz="quarter" idx="12"/>
          </p:nvPr>
        </p:nvSpPr>
        <p:spPr/>
        <p:txBody>
          <a:bodyPr/>
          <a:lstStyle>
            <a:lvl1pPr>
              <a:defRPr/>
            </a:lvl1pPr>
          </a:lstStyle>
          <a:p>
            <a:pPr>
              <a:defRPr/>
            </a:pPr>
            <a:fld id="{03DD3B0E-27E0-4BF9-93C7-3EDCF99E573C}" type="slidenum">
              <a:rPr/>
              <a:pPr>
                <a:defRPr/>
              </a:pP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4" name="Rectangle 9"/>
          <p:cNvSpPr/>
          <p:nvPr/>
        </p:nvSpPr>
        <p:spPr>
          <a:xfrm>
            <a:off x="327025" y="363538"/>
            <a:ext cx="8439150" cy="25177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pic>
        <p:nvPicPr>
          <p:cNvPr id="5" name="Picture 6" descr="SectionHeaderLeft.jpg"/>
          <p:cNvPicPr>
            <a:picLocks noChangeAspect="1"/>
          </p:cNvPicPr>
          <p:nvPr/>
        </p:nvPicPr>
        <p:blipFill>
          <a:blip r:embed="rId2"/>
          <a:srcRect/>
          <a:stretch>
            <a:fillRect/>
          </a:stretch>
        </p:blipFill>
        <p:spPr bwMode="auto">
          <a:xfrm>
            <a:off x="469900" y="457200"/>
            <a:ext cx="2217738" cy="5943600"/>
          </a:xfrm>
          <a:prstGeom prst="rect">
            <a:avLst/>
          </a:prstGeom>
          <a:noFill/>
          <a:ln w="9525">
            <a:noFill/>
            <a:miter lim="800000"/>
            <a:headEnd/>
            <a:tailEnd/>
          </a:ln>
        </p:spPr>
      </p:pic>
      <p:sp>
        <p:nvSpPr>
          <p:cNvPr id="6" name="Rectangle 7"/>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Rectangle 8"/>
          <p:cNvSpPr/>
          <p:nvPr/>
        </p:nvSpPr>
        <p:spPr>
          <a:xfrm rot="5400000">
            <a:off x="-223043" y="3369468"/>
            <a:ext cx="5943600" cy="119063"/>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 name="Title 1"/>
          <p:cNvSpPr>
            <a:spLocks noGrp="1"/>
          </p:cNvSpPr>
          <p:nvPr>
            <p:ph type="title"/>
          </p:nvPr>
        </p:nvSpPr>
        <p:spPr>
          <a:xfrm>
            <a:off x="3098041" y="3575712"/>
            <a:ext cx="5396671" cy="1340467"/>
          </a:xfrm>
        </p:spPr>
        <p:txBody>
          <a:bodyPr/>
          <a:lstStyle>
            <a:lvl1pPr algn="r">
              <a:defRPr sz="4600" b="0" cap="none" baseline="0">
                <a:solidFill>
                  <a:schemeClr val="accent1"/>
                </a:solidFill>
                <a:effectLst/>
              </a:defRPr>
            </a:lvl1pPr>
          </a:lstStyle>
          <a:p>
            <a:r>
              <a:rPr lang="en-US"/>
              <a:t>Click to edit Master title style</a:t>
            </a:r>
            <a:endParaRPr/>
          </a:p>
        </p:txBody>
      </p:sp>
      <p:sp>
        <p:nvSpPr>
          <p:cNvPr id="3" name="Text Placeholder 2"/>
          <p:cNvSpPr>
            <a:spLocks noGrp="1"/>
          </p:cNvSpPr>
          <p:nvPr>
            <p:ph type="body" idx="1"/>
          </p:nvPr>
        </p:nvSpPr>
        <p:spPr>
          <a:xfrm>
            <a:off x="3098041" y="4980297"/>
            <a:ext cx="5396671" cy="810904"/>
          </a:xfrm>
        </p:spPr>
        <p:txBody>
          <a:bodyPr tIns="0" bIns="0">
            <a:normAutofit/>
          </a:bodyPr>
          <a:lstStyle>
            <a:lvl1pPr marL="0" indent="0" algn="r">
              <a:spcBef>
                <a:spcPts val="300"/>
              </a:spcBef>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p:cNvSpPr>
            <a:spLocks noGrp="1"/>
          </p:cNvSpPr>
          <p:nvPr>
            <p:ph type="dt" sz="half" idx="10"/>
          </p:nvPr>
        </p:nvSpPr>
        <p:spPr/>
        <p:txBody>
          <a:bodyPr/>
          <a:lstStyle>
            <a:lvl1pPr>
              <a:defRPr/>
            </a:lvl1pPr>
          </a:lstStyle>
          <a:p>
            <a:pPr>
              <a:defRPr/>
            </a:pPr>
            <a:fld id="{D4924F22-CA95-446C-AEDE-D63B8B0B217E}" type="datetimeFigureOut">
              <a:rPr lang="en-US"/>
              <a:pPr>
                <a:defRPr/>
              </a:pPr>
              <a:t>12/11/2020</a:t>
            </a:fld>
            <a:endParaRPr lang="en-US" dirty="0"/>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4306888" y="6492875"/>
            <a:ext cx="533400" cy="365125"/>
          </a:xfrm>
        </p:spPr>
        <p:txBody>
          <a:bodyPr tIns="45720" bIns="45720"/>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pPr>
              <a:defRPr/>
            </a:pPr>
            <a:fld id="{E92CBF28-05E2-4EDB-BDAE-39A7A9DE1930}"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58904"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831308" y="2286000"/>
            <a:ext cx="3657600" cy="3840163"/>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3"/>
          <p:cNvSpPr>
            <a:spLocks noGrp="1"/>
          </p:cNvSpPr>
          <p:nvPr>
            <p:ph type="dt" sz="half" idx="10"/>
          </p:nvPr>
        </p:nvSpPr>
        <p:spPr/>
        <p:txBody>
          <a:bodyPr/>
          <a:lstStyle>
            <a:lvl1pPr>
              <a:defRPr/>
            </a:lvl1pPr>
          </a:lstStyle>
          <a:p>
            <a:pPr>
              <a:defRPr/>
            </a:pPr>
            <a:fld id="{59CB2A5D-9FE0-4831-898D-9559E86FDAE1}" type="datetimeFigureOut">
              <a:rPr lang="en-US"/>
              <a:pPr>
                <a:defRPr/>
              </a:pPr>
              <a:t>12/11/2020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93E6CE-2563-467C-BC6C-E618F6A8E4B5}"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10"/>
          <p:cNvCxnSpPr/>
          <p:nvPr/>
        </p:nvCxnSpPr>
        <p:spPr>
          <a:xfrm rot="5400000">
            <a:off x="2885281" y="4483894"/>
            <a:ext cx="3375025" cy="1588"/>
          </a:xfrm>
          <a:prstGeom prst="line">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63388" y="2040081"/>
            <a:ext cx="3657600" cy="730415"/>
          </a:xfrm>
        </p:spPr>
        <p:txBody>
          <a:bodyPr tIns="0" bIns="0" anchor="ctr">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63388"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828032" y="2040081"/>
            <a:ext cx="3657600" cy="730415"/>
          </a:xfrm>
        </p:spPr>
        <p:txBody>
          <a:bodyPr tIns="0" bIns="0" anchor="ctr">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8032"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Date Placeholder 6"/>
          <p:cNvSpPr>
            <a:spLocks noGrp="1"/>
          </p:cNvSpPr>
          <p:nvPr>
            <p:ph type="dt" sz="half" idx="10"/>
          </p:nvPr>
        </p:nvSpPr>
        <p:spPr/>
        <p:txBody>
          <a:bodyPr/>
          <a:lstStyle>
            <a:lvl1pPr>
              <a:defRPr/>
            </a:lvl1pPr>
          </a:lstStyle>
          <a:p>
            <a:pPr>
              <a:defRPr/>
            </a:pPr>
            <a:fld id="{32392C90-2DFD-4814-A9BB-7DF32206EF42}" type="datetimeFigureOut">
              <a:rPr lang="en-US"/>
              <a:pPr>
                <a:defRPr/>
              </a:pPr>
              <a:t>12/11/2020</a:t>
            </a:fld>
            <a:endParaRPr lang="en-US" dirty="0"/>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AC4DD6E9-3D5A-4DF7-A973-E071135FE67A}"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54050" y="2286001"/>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 name="Content Placeholder 2"/>
          <p:cNvSpPr>
            <a:spLocks noGrp="1"/>
          </p:cNvSpPr>
          <p:nvPr>
            <p:ph sz="half" idx="13"/>
          </p:nvPr>
        </p:nvSpPr>
        <p:spPr>
          <a:xfrm>
            <a:off x="654050" y="4302966"/>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3"/>
          <p:cNvSpPr>
            <a:spLocks noGrp="1"/>
          </p:cNvSpPr>
          <p:nvPr>
            <p:ph type="dt" sz="half" idx="14"/>
          </p:nvPr>
        </p:nvSpPr>
        <p:spPr/>
        <p:txBody>
          <a:bodyPr/>
          <a:lstStyle>
            <a:lvl1pPr>
              <a:defRPr/>
            </a:lvl1pPr>
          </a:lstStyle>
          <a:p>
            <a:pPr>
              <a:defRPr/>
            </a:pPr>
            <a:fld id="{A1FC319D-09D6-4657-9C19-26DB4587ABC7}" type="datetimeFigureOut">
              <a:rPr lang="en-US"/>
              <a:pPr>
                <a:defRPr/>
              </a:pPr>
              <a:t>12/11/2020</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24D6D879-3C11-4FA3-85FD-8694E7EFB53B}"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Content Placeholder 2"/>
          <p:cNvSpPr>
            <a:spLocks noGrp="1"/>
          </p:cNvSpPr>
          <p:nvPr>
            <p:ph sz="half" idx="14"/>
          </p:nvPr>
        </p:nvSpPr>
        <p:spPr>
          <a:xfrm>
            <a:off x="654085"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Date Placeholder 3"/>
          <p:cNvSpPr>
            <a:spLocks noGrp="1"/>
          </p:cNvSpPr>
          <p:nvPr>
            <p:ph type="dt" sz="half" idx="15"/>
          </p:nvPr>
        </p:nvSpPr>
        <p:spPr/>
        <p:txBody>
          <a:bodyPr/>
          <a:lstStyle>
            <a:lvl1pPr>
              <a:defRPr/>
            </a:lvl1pPr>
          </a:lstStyle>
          <a:p>
            <a:pPr>
              <a:defRPr/>
            </a:pPr>
            <a:fld id="{F6E4B983-892B-4AD1-B770-3BB347229886}" type="datetimeFigureOut">
              <a:rPr lang="en-US"/>
              <a:pPr>
                <a:defRPr/>
              </a:pPr>
              <a:t>12/11/2020</a:t>
            </a:fld>
            <a:endParaRPr lang="en-US" dirty="0"/>
          </a:p>
        </p:txBody>
      </p:sp>
      <p:sp>
        <p:nvSpPr>
          <p:cNvPr id="7" name="Footer Placeholder 4"/>
          <p:cNvSpPr>
            <a:spLocks noGrp="1"/>
          </p:cNvSpPr>
          <p:nvPr>
            <p:ph type="ftr" sz="quarter" idx="16"/>
          </p:nvPr>
        </p:nvSpPr>
        <p:spPr/>
        <p:txBody>
          <a:bodyPr/>
          <a:lstStyle>
            <a:lvl1pPr>
              <a:defRPr/>
            </a:lvl1pPr>
          </a:lstStyle>
          <a:p>
            <a:pPr>
              <a:defRPr/>
            </a:pPr>
            <a:endParaRPr lang="en-US"/>
          </a:p>
        </p:txBody>
      </p:sp>
      <p:sp>
        <p:nvSpPr>
          <p:cNvPr id="10" name="Slide Number Placeholder 5"/>
          <p:cNvSpPr>
            <a:spLocks noGrp="1"/>
          </p:cNvSpPr>
          <p:nvPr>
            <p:ph type="sldNum" sz="quarter" idx="17"/>
          </p:nvPr>
        </p:nvSpPr>
        <p:spPr/>
        <p:txBody>
          <a:bodyPr/>
          <a:lstStyle>
            <a:lvl1pPr>
              <a:defRPr/>
            </a:lvl1pPr>
          </a:lstStyle>
          <a:p>
            <a:pPr>
              <a:defRPr/>
            </a:pPr>
            <a:fld id="{FEB95FB5-595F-4D8E-937B-559CAB3343E5}"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Content Placeholder 2"/>
          <p:cNvSpPr>
            <a:spLocks noGrp="1"/>
          </p:cNvSpPr>
          <p:nvPr>
            <p:ph sz="half" idx="14"/>
          </p:nvPr>
        </p:nvSpPr>
        <p:spPr>
          <a:xfrm>
            <a:off x="658906"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Content Placeholder 2"/>
          <p:cNvSpPr>
            <a:spLocks noGrp="1"/>
          </p:cNvSpPr>
          <p:nvPr>
            <p:ph sz="half" idx="15"/>
          </p:nvPr>
        </p:nvSpPr>
        <p:spPr>
          <a:xfrm>
            <a:off x="658906"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p:cNvSpPr>
            <a:spLocks noGrp="1"/>
          </p:cNvSpPr>
          <p:nvPr>
            <p:ph type="dt" sz="half" idx="16"/>
          </p:nvPr>
        </p:nvSpPr>
        <p:spPr/>
        <p:txBody>
          <a:bodyPr/>
          <a:lstStyle>
            <a:lvl1pPr>
              <a:defRPr/>
            </a:lvl1pPr>
          </a:lstStyle>
          <a:p>
            <a:pPr>
              <a:defRPr/>
            </a:pPr>
            <a:fld id="{D72D9785-1C60-483D-9EAB-CB07F38E7544}" type="datetimeFigureOut">
              <a:rPr lang="en-US"/>
              <a:pPr>
                <a:defRPr/>
              </a:pPr>
              <a:t>12/11/2020</a:t>
            </a:fld>
            <a:endParaRPr lang="en-US" dirty="0"/>
          </a:p>
        </p:txBody>
      </p:sp>
      <p:sp>
        <p:nvSpPr>
          <p:cNvPr id="8" name="Footer Placeholder 4"/>
          <p:cNvSpPr>
            <a:spLocks noGrp="1"/>
          </p:cNvSpPr>
          <p:nvPr>
            <p:ph type="ftr" sz="quarter" idx="17"/>
          </p:nvPr>
        </p:nvSpPr>
        <p:spPr/>
        <p:txBody>
          <a:bodyPr/>
          <a:lstStyle>
            <a:lvl1pPr>
              <a:defRPr/>
            </a:lvl1pPr>
          </a:lstStyle>
          <a:p>
            <a:pPr>
              <a:defRPr/>
            </a:pPr>
            <a:endParaRPr lang="en-US"/>
          </a:p>
        </p:txBody>
      </p:sp>
      <p:sp>
        <p:nvSpPr>
          <p:cNvPr id="12" name="Slide Number Placeholder 5"/>
          <p:cNvSpPr>
            <a:spLocks noGrp="1"/>
          </p:cNvSpPr>
          <p:nvPr>
            <p:ph type="sldNum" sz="quarter" idx="18"/>
          </p:nvPr>
        </p:nvSpPr>
        <p:spPr/>
        <p:txBody>
          <a:bodyPr/>
          <a:lstStyle>
            <a:lvl1pPr>
              <a:defRPr/>
            </a:lvl1pPr>
          </a:lstStyle>
          <a:p>
            <a:pPr>
              <a:defRPr/>
            </a:pPr>
            <a:fld id="{45849285-ECF1-4BB1-A20C-56D24CF0E4D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6A8DBEF-BFCE-4220-BEEF-F5752AA847D4}" type="datetimeFigureOut">
              <a:rPr lang="en-US"/>
              <a:pPr>
                <a:defRPr/>
              </a:pPr>
              <a:t>12/11/2020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689980-C50B-42B6-9179-B433F25BFA7C}" type="slidenum">
              <a:rPr lang="en-US"/>
              <a:pPr>
                <a:defRPr/>
              </a:pPr>
              <a:t>‹#›</a:t>
            </a:fld>
            <a:endParaRPr lang="en-US" dirty="0"/>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3"/>
          <p:cNvSpPr>
            <a:spLocks noGrp="1"/>
          </p:cNvSpPr>
          <p:nvPr>
            <p:ph type="dt" sz="half" idx="10"/>
          </p:nvPr>
        </p:nvSpPr>
        <p:spPr/>
        <p:txBody>
          <a:bodyPr/>
          <a:lstStyle>
            <a:lvl1pPr>
              <a:defRPr/>
            </a:lvl1pPr>
          </a:lstStyle>
          <a:p>
            <a:pPr>
              <a:defRPr/>
            </a:pPr>
            <a:fld id="{40281A38-E884-480D-A2C4-8C639657FB00}" type="datetimeFigureOut">
              <a:rPr lang="en-US"/>
              <a:pPr>
                <a:defRPr/>
              </a:pPr>
              <a:t>12/11/2020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FD147FF-2319-43DF-A285-C5A325CFF71D}"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2" name="Rectangle 6"/>
          <p:cNvSpPr/>
          <p:nvPr/>
        </p:nvSpPr>
        <p:spPr>
          <a:xfrm>
            <a:off x="355600" y="566738"/>
            <a:ext cx="8396288" cy="2597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 name="Rectangle 4"/>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4" name="Rectangle 5"/>
          <p:cNvSpPr/>
          <p:nvPr/>
        </p:nvSpPr>
        <p:spPr>
          <a:xfrm>
            <a:off x="457200" y="457200"/>
            <a:ext cx="8229600" cy="119063"/>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5" name="Date Placeholder 1"/>
          <p:cNvSpPr>
            <a:spLocks noGrp="1"/>
          </p:cNvSpPr>
          <p:nvPr>
            <p:ph type="dt" sz="half" idx="10"/>
          </p:nvPr>
        </p:nvSpPr>
        <p:spPr/>
        <p:txBody>
          <a:bodyPr/>
          <a:lstStyle>
            <a:lvl1pPr>
              <a:defRPr/>
            </a:lvl1pPr>
          </a:lstStyle>
          <a:p>
            <a:pPr>
              <a:defRPr/>
            </a:pPr>
            <a:fld id="{9980EE9C-199F-49F2-9DDD-94E8FDECFEA0}" type="datetimeFigureOut">
              <a:rPr lang="en-US"/>
              <a:pPr>
                <a:defRPr/>
              </a:pPr>
              <a:t>12/11/2020</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3"/>
          <p:cNvSpPr>
            <a:spLocks noGrp="1"/>
          </p:cNvSpPr>
          <p:nvPr>
            <p:ph type="sldNum" sz="quarter" idx="12"/>
          </p:nvPr>
        </p:nvSpPr>
        <p:spPr/>
        <p:txBody>
          <a:bodyPr/>
          <a:lstStyle>
            <a:lvl1pPr>
              <a:defRPr/>
            </a:lvl1pPr>
          </a:lstStyle>
          <a:p>
            <a:pPr>
              <a:defRPr/>
            </a:pPr>
            <a:fld id="{3FF60624-FC4E-465D-A04D-34DF65EACB31}"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5" name="Rectangle 9"/>
          <p:cNvSpPr/>
          <p:nvPr/>
        </p:nvSpPr>
        <p:spPr>
          <a:xfrm>
            <a:off x="333375" y="566738"/>
            <a:ext cx="8455025" cy="213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Rectangle 7"/>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Rectangle 8"/>
          <p:cNvSpPr/>
          <p:nvPr/>
        </p:nvSpPr>
        <p:spPr>
          <a:xfrm>
            <a:off x="457200" y="457200"/>
            <a:ext cx="8229600" cy="119063"/>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 name="Title 1"/>
          <p:cNvSpPr>
            <a:spLocks noGrp="1"/>
          </p:cNvSpPr>
          <p:nvPr>
            <p:ph type="title"/>
          </p:nvPr>
        </p:nvSpPr>
        <p:spPr>
          <a:xfrm>
            <a:off x="658368" y="1644868"/>
            <a:ext cx="3657600" cy="1098332"/>
          </a:xfrm>
        </p:spPr>
        <p:txBody>
          <a:bodyPr/>
          <a:lstStyle>
            <a:lvl1pPr algn="l">
              <a:defRPr sz="3600" b="0">
                <a:solidFill>
                  <a:schemeClr val="accent1"/>
                </a:solidFill>
                <a:effectLst/>
              </a:defRPr>
            </a:lvl1pPr>
          </a:lstStyle>
          <a:p>
            <a:r>
              <a:rPr lang="en-US"/>
              <a:t>Click to edit Master title style</a:t>
            </a:r>
            <a:endParaRPr/>
          </a:p>
        </p:txBody>
      </p:sp>
      <p:sp>
        <p:nvSpPr>
          <p:cNvPr id="3" name="Content Placeholder 2"/>
          <p:cNvSpPr>
            <a:spLocks noGrp="1"/>
          </p:cNvSpPr>
          <p:nvPr>
            <p:ph idx="1"/>
          </p:nvPr>
        </p:nvSpPr>
        <p:spPr>
          <a:xfrm>
            <a:off x="4828032" y="654268"/>
            <a:ext cx="3657600" cy="5486400"/>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4"/>
          <p:cNvSpPr>
            <a:spLocks noGrp="1"/>
          </p:cNvSpPr>
          <p:nvPr>
            <p:ph type="dt" sz="half" idx="10"/>
          </p:nvPr>
        </p:nvSpPr>
        <p:spPr/>
        <p:txBody>
          <a:bodyPr/>
          <a:lstStyle>
            <a:lvl1pPr>
              <a:defRPr/>
            </a:lvl1pPr>
          </a:lstStyle>
          <a:p>
            <a:pPr>
              <a:defRPr/>
            </a:pPr>
            <a:fld id="{B9D190DB-0941-4BD2-9AE1-41CAADF2C9AF}" type="datetimeFigureOut">
              <a:rPr lang="en-US"/>
              <a:pPr>
                <a:defRPr/>
              </a:pPr>
              <a:t>12/11/2020</a:t>
            </a:fld>
            <a:endParaRPr lang="en-US" dirty="0"/>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60017399-D9F7-46D2-BD1C-F9FCC7202288}"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useBgFill="1">
        <p:nvSpPr>
          <p:cNvPr id="5" name="Rectangle 9"/>
          <p:cNvSpPr/>
          <p:nvPr/>
        </p:nvSpPr>
        <p:spPr>
          <a:xfrm>
            <a:off x="355600" y="347663"/>
            <a:ext cx="8432800" cy="23526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Rectangle 7"/>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Rectangle 8"/>
          <p:cNvSpPr/>
          <p:nvPr/>
        </p:nvSpPr>
        <p:spPr>
          <a:xfrm rot="5400000">
            <a:off x="5598319" y="3310731"/>
            <a:ext cx="5943600" cy="236538"/>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 name="Title 1"/>
          <p:cNvSpPr>
            <a:spLocks noGrp="1"/>
          </p:cNvSpPr>
          <p:nvPr>
            <p:ph type="title"/>
          </p:nvPr>
        </p:nvSpPr>
        <p:spPr>
          <a:xfrm>
            <a:off x="658368" y="1644868"/>
            <a:ext cx="3657600" cy="1098332"/>
          </a:xfrm>
        </p:spPr>
        <p:txBody>
          <a:bodyPr/>
          <a:lstStyle>
            <a:lvl1pPr algn="l">
              <a:defRPr sz="3600" b="0">
                <a:solidFill>
                  <a:schemeClr val="accent1"/>
                </a:solidFill>
                <a:effectLst/>
              </a:defRPr>
            </a:lvl1pPr>
          </a:lstStyle>
          <a:p>
            <a:r>
              <a:rPr lang="en-US"/>
              <a:t>Click to edit Master title style</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Picture Placeholder 10"/>
          <p:cNvSpPr>
            <a:spLocks noGrp="1"/>
          </p:cNvSpPr>
          <p:nvPr>
            <p:ph type="pic" sz="quarter" idx="13"/>
          </p:nvPr>
        </p:nvSpPr>
        <p:spPr>
          <a:xfrm>
            <a:off x="4828032" y="457200"/>
            <a:ext cx="3621024" cy="5943600"/>
          </a:xfrm>
        </p:spPr>
        <p:txBody>
          <a:bodyPr rtlCol="0">
            <a:normAutofit/>
          </a:bodyPr>
          <a:lstStyle>
            <a:lvl1pPr>
              <a:buNone/>
              <a:defRPr/>
            </a:lvl1pPr>
          </a:lstStyle>
          <a:p>
            <a:pPr lvl="0"/>
            <a:r>
              <a:rPr lang="en-US" noProof="0" dirty="0"/>
              <a:t>Click icon to add picture</a:t>
            </a:r>
            <a:endParaRPr noProof="0" dirty="0"/>
          </a:p>
        </p:txBody>
      </p:sp>
      <p:sp>
        <p:nvSpPr>
          <p:cNvPr id="8" name="Date Placeholder 4"/>
          <p:cNvSpPr>
            <a:spLocks noGrp="1"/>
          </p:cNvSpPr>
          <p:nvPr>
            <p:ph type="dt" sz="half" idx="14"/>
          </p:nvPr>
        </p:nvSpPr>
        <p:spPr/>
        <p:txBody>
          <a:bodyPr/>
          <a:lstStyle>
            <a:lvl1pPr>
              <a:defRPr/>
            </a:lvl1pPr>
          </a:lstStyle>
          <a:p>
            <a:pPr>
              <a:defRPr/>
            </a:pPr>
            <a:fld id="{3B5745E4-9CC6-4B3D-A4DA-758AAB643B33}" type="datetimeFigureOut">
              <a:rPr lang="en-US"/>
              <a:pPr>
                <a:defRPr/>
              </a:pPr>
              <a:t>12/11/2020</a:t>
            </a:fld>
            <a:endParaRPr lang="en-US" dirty="0"/>
          </a:p>
        </p:txBody>
      </p:sp>
      <p:sp>
        <p:nvSpPr>
          <p:cNvPr id="9" name="Footer Placeholder 5"/>
          <p:cNvSpPr>
            <a:spLocks noGrp="1"/>
          </p:cNvSpPr>
          <p:nvPr>
            <p:ph type="ftr" sz="quarter" idx="15"/>
          </p:nvPr>
        </p:nvSpPr>
        <p:spPr/>
        <p:txBody>
          <a:bodyPr/>
          <a:lstStyle>
            <a:lvl1pPr>
              <a:defRPr/>
            </a:lvl1pPr>
          </a:lstStyle>
          <a:p>
            <a:pPr>
              <a:defRPr/>
            </a:pPr>
            <a:endParaRPr lang="en-US"/>
          </a:p>
        </p:txBody>
      </p:sp>
      <p:sp>
        <p:nvSpPr>
          <p:cNvPr id="10" name="Slide Number Placeholder 6"/>
          <p:cNvSpPr>
            <a:spLocks noGrp="1"/>
          </p:cNvSpPr>
          <p:nvPr>
            <p:ph type="sldNum" sz="quarter" idx="16"/>
          </p:nvPr>
        </p:nvSpPr>
        <p:spPr/>
        <p:txBody>
          <a:bodyPr/>
          <a:lstStyle>
            <a:lvl1pPr>
              <a:defRPr/>
            </a:lvl1pPr>
          </a:lstStyle>
          <a:p>
            <a:pPr>
              <a:defRPr/>
            </a:pPr>
            <a:fld id="{EE76FB9A-446C-4E59-9D2F-CA2C6732B2DA}"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609600" y="2286000"/>
            <a:ext cx="7874000" cy="38401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lvl1pPr>
              <a:defRPr/>
            </a:lvl1pPr>
          </a:lstStyle>
          <a:p>
            <a:pPr>
              <a:defRPr/>
            </a:pPr>
            <a:fld id="{81C0A1FF-B2B8-4E68-9FFF-6BE05E529F2D}" type="datetimeFigureOut">
              <a:rPr lang="en-US"/>
              <a:pPr>
                <a:defRPr/>
              </a:pPr>
              <a:t>12/11/2020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2EF01F-32B5-4F8A-ADFA-808E48B0BCED}" type="slidenum">
              <a:rPr lang="en-US"/>
              <a:pPr>
                <a:defRPr/>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4" name="Rectangle 10"/>
          <p:cNvSpPr/>
          <p:nvPr/>
        </p:nvSpPr>
        <p:spPr>
          <a:xfrm>
            <a:off x="347663" y="363538"/>
            <a:ext cx="8440737" cy="2336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pic>
        <p:nvPicPr>
          <p:cNvPr id="5" name="Picture 8" descr="VerticalRight.jpg"/>
          <p:cNvPicPr>
            <a:picLocks noChangeAspect="1"/>
          </p:cNvPicPr>
          <p:nvPr/>
        </p:nvPicPr>
        <p:blipFill>
          <a:blip r:embed="rId2"/>
          <a:srcRect/>
          <a:stretch>
            <a:fillRect/>
          </a:stretch>
        </p:blipFill>
        <p:spPr bwMode="auto">
          <a:xfrm>
            <a:off x="7112000" y="457200"/>
            <a:ext cx="1546225" cy="5943600"/>
          </a:xfrm>
          <a:prstGeom prst="rect">
            <a:avLst/>
          </a:prstGeom>
          <a:noFill/>
          <a:ln w="9525">
            <a:noFill/>
            <a:miter lim="800000"/>
            <a:headEnd/>
            <a:tailEnd/>
          </a:ln>
        </p:spPr>
      </p:pic>
      <p:sp>
        <p:nvSpPr>
          <p:cNvPr id="6" name="Rectangle 9"/>
          <p:cNvSpPr/>
          <p:nvPr/>
        </p:nvSpPr>
        <p:spPr>
          <a:xfrm rot="5400000">
            <a:off x="4074319" y="3369469"/>
            <a:ext cx="5943600" cy="11906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Rectangle 6"/>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 name="Vertical Title 1"/>
          <p:cNvSpPr>
            <a:spLocks noGrp="1"/>
          </p:cNvSpPr>
          <p:nvPr>
            <p:ph type="title" orient="vert"/>
          </p:nvPr>
        </p:nvSpPr>
        <p:spPr>
          <a:xfrm>
            <a:off x="7119582" y="693738"/>
            <a:ext cx="1491018" cy="5432425"/>
          </a:xfrm>
        </p:spPr>
        <p:txBody>
          <a:bodyPr vert="eaVert" tIns="45720" bIns="45720"/>
          <a:lstStyle>
            <a:lvl1pPr algn="l">
              <a:defRPr/>
            </a:lvl1pPr>
          </a:lstStyle>
          <a:p>
            <a:r>
              <a:rPr lang="en-US"/>
              <a:t>Click to edit Master title style</a:t>
            </a:r>
            <a:endParaRPr/>
          </a:p>
        </p:txBody>
      </p:sp>
      <p:sp>
        <p:nvSpPr>
          <p:cNvPr id="3" name="Vertical Text Placeholder 2"/>
          <p:cNvSpPr>
            <a:spLocks noGrp="1"/>
          </p:cNvSpPr>
          <p:nvPr>
            <p:ph type="body" orient="vert" idx="1"/>
          </p:nvPr>
        </p:nvSpPr>
        <p:spPr>
          <a:xfrm>
            <a:off x="457200" y="693738"/>
            <a:ext cx="6019800" cy="54324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Date Placeholder 3"/>
          <p:cNvSpPr>
            <a:spLocks noGrp="1"/>
          </p:cNvSpPr>
          <p:nvPr>
            <p:ph type="dt" sz="half" idx="10"/>
          </p:nvPr>
        </p:nvSpPr>
        <p:spPr/>
        <p:txBody>
          <a:bodyPr/>
          <a:lstStyle>
            <a:lvl1pPr>
              <a:defRPr/>
            </a:lvl1pPr>
          </a:lstStyle>
          <a:p>
            <a:pPr>
              <a:defRPr/>
            </a:pPr>
            <a:fld id="{02628387-0E6E-4C99-A527-EB29F2EDBED6}" type="datetimeFigureOut">
              <a:rPr lang="en-US"/>
              <a:pPr>
                <a:defRPr/>
              </a:pPr>
              <a:t>12/11/2020</a:t>
            </a:fld>
            <a:endParaRPr lang="en-US" dirty="0"/>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3A2144E3-2F86-4462-AA6A-C53886F77BE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AB3008D-3D7C-4C28-B935-19BDCBDBB599}" type="datetimeFigureOut">
              <a:rPr lang="en-US"/>
              <a:pPr>
                <a:defRPr/>
              </a:pPr>
              <a:t>12/11/2020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C2AFDF-CC49-4BBC-A370-F51160BEE262}"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A99D426-E69D-44CD-B155-8529C3E5318A}" type="datetimeFigureOut">
              <a:rPr lang="en-US"/>
              <a:pPr>
                <a:defRPr/>
              </a:pPr>
              <a:t>12/11/2020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EEB83D-6011-4E59-B35E-84A3A25E9A83}"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EFBF43E-6983-407C-9712-24191C8599C7}" type="datetimeFigureOut">
              <a:rPr lang="en-US"/>
              <a:pPr>
                <a:defRPr/>
              </a:pPr>
              <a:t>12/11/2020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C2ED4DB-F6B5-400A-84B3-3C7A7B4E9763}"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B0F5ED5-2276-4769-A253-0496CC315A02}" type="datetimeFigureOut">
              <a:rPr lang="en-US"/>
              <a:pPr>
                <a:defRPr/>
              </a:pPr>
              <a:t>12/11/2020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9F9334F-8A25-4ED1-8A69-00E8C678D9C9}"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7AA5609-BEB6-4FA4-B92E-4CF93A2047CB}" type="datetimeFigureOut">
              <a:rPr lang="en-US"/>
              <a:pPr>
                <a:defRPr/>
              </a:pPr>
              <a:t>12/11/2020</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7F7490-FB7F-4A15-8BAF-CECCEBDF4440}"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D2B912F-C52F-4384-87FC-6C0DC2A54E3B}" type="datetimeFigureOut">
              <a:rPr lang="en-US"/>
              <a:pPr>
                <a:defRPr/>
              </a:pPr>
              <a:t>12/11/2020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ED4F5E-F56A-4D92-98F4-BD7278864515}"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41EE442-3C33-4D77-AF9D-E523907159C9}" type="datetimeFigureOut">
              <a:rPr lang="en-US"/>
              <a:pPr>
                <a:defRPr/>
              </a:pPr>
              <a:t>12/11/2020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E7C20B-28A6-4F83-A449-F071DC08737A}"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2.jpeg"/><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C81931C-F971-4C09-A49C-FDD29E076690}" type="datetimeFigureOut">
              <a:rPr lang="en-US"/>
              <a:pPr>
                <a:defRPr/>
              </a:pPr>
              <a:t>12/11/2020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BEF2D8F-9927-4617-BB07-952CA338119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60" r:id="rId1"/>
    <p:sldLayoutId id="2147483759" r:id="rId2"/>
    <p:sldLayoutId id="2147483758" r:id="rId3"/>
    <p:sldLayoutId id="2147483757" r:id="rId4"/>
    <p:sldLayoutId id="2147483756" r:id="rId5"/>
    <p:sldLayoutId id="2147483755" r:id="rId6"/>
    <p:sldLayoutId id="2147483754" r:id="rId7"/>
    <p:sldLayoutId id="2147483753" r:id="rId8"/>
    <p:sldLayoutId id="2147483752" r:id="rId9"/>
    <p:sldLayoutId id="2147483751" r:id="rId10"/>
    <p:sldLayoutId id="2147483750" r:id="rId11"/>
  </p:sldLayoutIdLst>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srcRect/>
          <a:tile tx="0" ty="0" sx="100000" sy="100000" flip="none" algn="tl"/>
        </a:blipFill>
        <a:effectLst/>
      </p:bgPr>
    </p:bg>
    <p:spTree>
      <p:nvGrpSpPr>
        <p:cNvPr id="1" name=""/>
        <p:cNvGrpSpPr/>
        <p:nvPr/>
      </p:nvGrpSpPr>
      <p:grpSpPr>
        <a:xfrm>
          <a:off x="0" y="0"/>
          <a:ext cx="0" cy="0"/>
          <a:chOff x="0" y="0"/>
          <a:chExt cx="0" cy="0"/>
        </a:xfrm>
      </p:grpSpPr>
      <p:pic>
        <p:nvPicPr>
          <p:cNvPr id="13314" name="Picture 10" descr="RunningTop-R.jpg"/>
          <p:cNvPicPr>
            <a:picLocks noChangeAspect="1"/>
          </p:cNvPicPr>
          <p:nvPr/>
        </p:nvPicPr>
        <p:blipFill>
          <a:blip r:embed="rId17"/>
          <a:srcRect/>
          <a:stretch>
            <a:fillRect/>
          </a:stretch>
        </p:blipFill>
        <p:spPr bwMode="auto">
          <a:xfrm>
            <a:off x="457200" y="457200"/>
            <a:ext cx="8229600" cy="1382713"/>
          </a:xfrm>
          <a:prstGeom prst="rect">
            <a:avLst/>
          </a:prstGeom>
          <a:noFill/>
          <a:ln w="9525">
            <a:noFill/>
            <a:miter lim="800000"/>
            <a:headEnd/>
            <a:tailEnd/>
          </a:ln>
        </p:spPr>
      </p:pic>
      <p:sp>
        <p:nvSpPr>
          <p:cNvPr id="2" name="Title Placeholder 1"/>
          <p:cNvSpPr>
            <a:spLocks noGrp="1"/>
          </p:cNvSpPr>
          <p:nvPr>
            <p:ph type="title"/>
          </p:nvPr>
        </p:nvSpPr>
        <p:spPr>
          <a:xfrm>
            <a:off x="658813" y="455613"/>
            <a:ext cx="7824787" cy="1323975"/>
          </a:xfrm>
          <a:prstGeom prst="rect">
            <a:avLst/>
          </a:prstGeom>
          <a:effectLst/>
        </p:spPr>
        <p:txBody>
          <a:bodyPr vert="horz" lIns="91440" tIns="0" rIns="91440" bIns="0" rtlCol="0" anchor="b" anchorCtr="0">
            <a:noAutofit/>
          </a:bodyPr>
          <a:lstStyle/>
          <a:p>
            <a:r>
              <a:rPr lang="en-US"/>
              <a:t>Click to edit Master title style</a:t>
            </a:r>
            <a:endParaRPr/>
          </a:p>
        </p:txBody>
      </p:sp>
      <p:sp>
        <p:nvSpPr>
          <p:cNvPr id="13316" name="Text Placeholder 2"/>
          <p:cNvSpPr>
            <a:spLocks noGrp="1"/>
          </p:cNvSpPr>
          <p:nvPr>
            <p:ph type="body" idx="1"/>
          </p:nvPr>
        </p:nvSpPr>
        <p:spPr bwMode="auto">
          <a:xfrm>
            <a:off x="2286000" y="2286000"/>
            <a:ext cx="6197600" cy="3840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689725" y="6492875"/>
            <a:ext cx="2133600" cy="365125"/>
          </a:xfrm>
          <a:prstGeom prst="rect">
            <a:avLst/>
          </a:prstGeom>
        </p:spPr>
        <p:txBody>
          <a:bodyPr vert="horz" lIns="91440" tIns="45720" rIns="91440" bIns="45720" rtlCol="0" anchor="ctr"/>
          <a:lstStyle>
            <a:lvl1pPr algn="r">
              <a:defRPr sz="1100" b="1">
                <a:solidFill>
                  <a:schemeClr val="bg1">
                    <a:lumMod val="65000"/>
                  </a:schemeClr>
                </a:solidFill>
                <a:latin typeface="Calibri" pitchFamily="34" charset="0"/>
                <a:cs typeface="+mn-cs"/>
              </a:defRPr>
            </a:lvl1pPr>
          </a:lstStyle>
          <a:p>
            <a:pPr>
              <a:defRPr/>
            </a:pPr>
            <a:fld id="{8CB9B85E-277D-4EC5-9F1C-F90BFC284465}" type="datetimeFigureOut">
              <a:rPr lang="en-US"/>
              <a:pPr>
                <a:defRPr/>
              </a:pPr>
              <a:t>12/11/2020</a:t>
            </a:fld>
            <a:endParaRPr lang="en-US" dirty="0"/>
          </a:p>
        </p:txBody>
      </p:sp>
      <p:sp>
        <p:nvSpPr>
          <p:cNvPr id="5" name="Footer Placeholder 4"/>
          <p:cNvSpPr>
            <a:spLocks noGrp="1"/>
          </p:cNvSpPr>
          <p:nvPr>
            <p:ph type="ftr" sz="quarter" idx="3"/>
          </p:nvPr>
        </p:nvSpPr>
        <p:spPr>
          <a:xfrm>
            <a:off x="317500" y="6492875"/>
            <a:ext cx="3416300"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379413" y="6149975"/>
            <a:ext cx="533400" cy="365125"/>
          </a:xfrm>
          <a:prstGeom prst="rect">
            <a:avLst/>
          </a:prstGeom>
        </p:spPr>
        <p:txBody>
          <a:bodyPr vert="horz" lIns="91440" tIns="91440" rIns="91440" bIns="91440" rtlCol="0" anchor="ctr"/>
          <a:lstStyle>
            <a:lvl1pPr algn="l">
              <a:defRPr sz="1800" b="0">
                <a:solidFill>
                  <a:schemeClr val="accent1"/>
                </a:solidFill>
                <a:latin typeface="Calibri" pitchFamily="34" charset="0"/>
                <a:cs typeface="+mn-cs"/>
              </a:defRPr>
            </a:lvl1pPr>
          </a:lstStyle>
          <a:p>
            <a:pPr>
              <a:defRPr/>
            </a:pPr>
            <a:fld id="{E31F5285-D921-4918-AEA0-0569EC7F69FD}" type="slidenum">
              <a:rPr lang="en-US"/>
              <a:pPr>
                <a:defRPr/>
              </a:pPr>
              <a:t>‹#›</a:t>
            </a:fld>
            <a:endParaRPr lang="en-US" dirty="0"/>
          </a:p>
        </p:txBody>
      </p:sp>
      <p:sp>
        <p:nvSpPr>
          <p:cNvPr id="7" name="Rectangle 6"/>
          <p:cNvSpPr/>
          <p:nvPr/>
        </p:nvSpPr>
        <p:spPr>
          <a:xfrm>
            <a:off x="320675" y="320675"/>
            <a:ext cx="8502650" cy="621665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Rectangle 9"/>
          <p:cNvSpPr/>
          <p:nvPr/>
        </p:nvSpPr>
        <p:spPr>
          <a:xfrm>
            <a:off x="457200" y="1841500"/>
            <a:ext cx="8229600" cy="119063"/>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Tree>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66" r:id="rId4"/>
    <p:sldLayoutId id="2147483770" r:id="rId5"/>
    <p:sldLayoutId id="2147483765" r:id="rId6"/>
    <p:sldLayoutId id="2147483764" r:id="rId7"/>
    <p:sldLayoutId id="2147483763" r:id="rId8"/>
    <p:sldLayoutId id="2147483762" r:id="rId9"/>
    <p:sldLayoutId id="2147483771" r:id="rId10"/>
    <p:sldLayoutId id="2147483772" r:id="rId11"/>
    <p:sldLayoutId id="2147483773" r:id="rId12"/>
    <p:sldLayoutId id="2147483761" r:id="rId13"/>
    <p:sldLayoutId id="2147483774" r:id="rId14"/>
  </p:sldLayoutIdLst>
  <p:txStyles>
    <p:titleStyle>
      <a:lvl1pPr algn="r" rtl="0" eaLnBrk="0" fontAlgn="base" hangingPunct="0">
        <a:lnSpc>
          <a:spcPts val="5400"/>
        </a:lnSpc>
        <a:spcBef>
          <a:spcPct val="0"/>
        </a:spcBef>
        <a:spcAft>
          <a:spcPct val="0"/>
        </a:spcAft>
        <a:defRPr sz="5200" kern="1200">
          <a:solidFill>
            <a:schemeClr val="bg1"/>
          </a:solidFill>
          <a:effectLst>
            <a:outerShdw blurRad="50800" dist="38100" dir="2700000" algn="tl" rotWithShape="0">
              <a:prstClr val="black">
                <a:alpha val="40000"/>
              </a:prstClr>
            </a:outerShdw>
          </a:effectLst>
          <a:latin typeface="+mj-lt"/>
          <a:ea typeface="+mj-ea"/>
          <a:cs typeface="+mj-cs"/>
        </a:defRPr>
      </a:lvl1pPr>
      <a:lvl2pPr algn="r" rtl="0" eaLnBrk="0" fontAlgn="base" hangingPunct="0">
        <a:lnSpc>
          <a:spcPts val="5400"/>
        </a:lnSpc>
        <a:spcBef>
          <a:spcPct val="0"/>
        </a:spcBef>
        <a:spcAft>
          <a:spcPct val="0"/>
        </a:spcAft>
        <a:defRPr sz="5200">
          <a:solidFill>
            <a:schemeClr val="bg1"/>
          </a:solidFill>
          <a:latin typeface="Calisto MT" pitchFamily="18" charset="0"/>
        </a:defRPr>
      </a:lvl2pPr>
      <a:lvl3pPr algn="r" rtl="0" eaLnBrk="0" fontAlgn="base" hangingPunct="0">
        <a:lnSpc>
          <a:spcPts val="5400"/>
        </a:lnSpc>
        <a:spcBef>
          <a:spcPct val="0"/>
        </a:spcBef>
        <a:spcAft>
          <a:spcPct val="0"/>
        </a:spcAft>
        <a:defRPr sz="5200">
          <a:solidFill>
            <a:schemeClr val="bg1"/>
          </a:solidFill>
          <a:latin typeface="Calisto MT" pitchFamily="18" charset="0"/>
        </a:defRPr>
      </a:lvl3pPr>
      <a:lvl4pPr algn="r" rtl="0" eaLnBrk="0" fontAlgn="base" hangingPunct="0">
        <a:lnSpc>
          <a:spcPts val="5400"/>
        </a:lnSpc>
        <a:spcBef>
          <a:spcPct val="0"/>
        </a:spcBef>
        <a:spcAft>
          <a:spcPct val="0"/>
        </a:spcAft>
        <a:defRPr sz="5200">
          <a:solidFill>
            <a:schemeClr val="bg1"/>
          </a:solidFill>
          <a:latin typeface="Calisto MT" pitchFamily="18" charset="0"/>
        </a:defRPr>
      </a:lvl4pPr>
      <a:lvl5pPr algn="r" rtl="0" eaLnBrk="0" fontAlgn="base" hangingPunct="0">
        <a:lnSpc>
          <a:spcPts val="5400"/>
        </a:lnSpc>
        <a:spcBef>
          <a:spcPct val="0"/>
        </a:spcBef>
        <a:spcAft>
          <a:spcPct val="0"/>
        </a:spcAft>
        <a:defRPr sz="5200">
          <a:solidFill>
            <a:schemeClr val="bg1"/>
          </a:solidFill>
          <a:latin typeface="Calisto MT" pitchFamily="18" charset="0"/>
        </a:defRPr>
      </a:lvl5pPr>
      <a:lvl6pPr marL="457200" algn="r" rtl="0" fontAlgn="base">
        <a:lnSpc>
          <a:spcPts val="5400"/>
        </a:lnSpc>
        <a:spcBef>
          <a:spcPct val="0"/>
        </a:spcBef>
        <a:spcAft>
          <a:spcPct val="0"/>
        </a:spcAft>
        <a:defRPr sz="5200">
          <a:solidFill>
            <a:schemeClr val="bg1"/>
          </a:solidFill>
          <a:latin typeface="Calisto MT" pitchFamily="18" charset="0"/>
        </a:defRPr>
      </a:lvl6pPr>
      <a:lvl7pPr marL="914400" algn="r" rtl="0" fontAlgn="base">
        <a:lnSpc>
          <a:spcPts val="5400"/>
        </a:lnSpc>
        <a:spcBef>
          <a:spcPct val="0"/>
        </a:spcBef>
        <a:spcAft>
          <a:spcPct val="0"/>
        </a:spcAft>
        <a:defRPr sz="5200">
          <a:solidFill>
            <a:schemeClr val="bg1"/>
          </a:solidFill>
          <a:latin typeface="Calisto MT" pitchFamily="18" charset="0"/>
        </a:defRPr>
      </a:lvl7pPr>
      <a:lvl8pPr marL="1371600" algn="r" rtl="0" fontAlgn="base">
        <a:lnSpc>
          <a:spcPts val="5400"/>
        </a:lnSpc>
        <a:spcBef>
          <a:spcPct val="0"/>
        </a:spcBef>
        <a:spcAft>
          <a:spcPct val="0"/>
        </a:spcAft>
        <a:defRPr sz="5200">
          <a:solidFill>
            <a:schemeClr val="bg1"/>
          </a:solidFill>
          <a:latin typeface="Calisto MT" pitchFamily="18" charset="0"/>
        </a:defRPr>
      </a:lvl8pPr>
      <a:lvl9pPr marL="1828800" algn="r" rtl="0" fontAlgn="base">
        <a:lnSpc>
          <a:spcPts val="5400"/>
        </a:lnSpc>
        <a:spcBef>
          <a:spcPct val="0"/>
        </a:spcBef>
        <a:spcAft>
          <a:spcPct val="0"/>
        </a:spcAft>
        <a:defRPr sz="5200">
          <a:solidFill>
            <a:schemeClr val="bg1"/>
          </a:solidFill>
          <a:latin typeface="Calisto MT" pitchFamily="18" charset="0"/>
        </a:defRPr>
      </a:lvl9pPr>
    </p:titleStyle>
    <p:bodyStyle>
      <a:lvl1pPr marL="282575" indent="-282575" algn="l" rtl="0" eaLnBrk="0" fontAlgn="base" hangingPunct="0">
        <a:spcBef>
          <a:spcPts val="1800"/>
        </a:spcBef>
        <a:spcAft>
          <a:spcPct val="0"/>
        </a:spcAft>
        <a:buClr>
          <a:schemeClr val="accent1"/>
        </a:buClr>
        <a:buSzPct val="75000"/>
        <a:buFont typeface="Wingdings" pitchFamily="2" charset="2"/>
        <a:buChar char="n"/>
        <a:defRPr sz="2000" kern="1200">
          <a:solidFill>
            <a:srgbClr val="262626"/>
          </a:solidFill>
          <a:latin typeface="+mn-lt"/>
          <a:ea typeface="+mn-ea"/>
          <a:cs typeface="+mn-cs"/>
        </a:defRPr>
      </a:lvl1pPr>
      <a:lvl2pPr marL="577850" indent="-295275" algn="l" rtl="0" eaLnBrk="0" fontAlgn="base" hangingPunct="0">
        <a:spcBef>
          <a:spcPts val="600"/>
        </a:spcBef>
        <a:spcAft>
          <a:spcPct val="0"/>
        </a:spcAft>
        <a:buClr>
          <a:schemeClr val="accent1"/>
        </a:buClr>
        <a:buSzPct val="75000"/>
        <a:buFont typeface="Wingdings" pitchFamily="2" charset="2"/>
        <a:buChar char="n"/>
        <a:defRPr kern="1200">
          <a:solidFill>
            <a:srgbClr val="262626"/>
          </a:solidFill>
          <a:latin typeface="+mn-lt"/>
          <a:ea typeface="+mn-ea"/>
          <a:cs typeface="+mn-cs"/>
        </a:defRPr>
      </a:lvl2pPr>
      <a:lvl3pPr marL="860425" indent="-282575" algn="l" rtl="0" eaLnBrk="0" fontAlgn="base" hangingPunct="0">
        <a:spcBef>
          <a:spcPts val="600"/>
        </a:spcBef>
        <a:spcAft>
          <a:spcPct val="0"/>
        </a:spcAft>
        <a:buClr>
          <a:schemeClr val="accent1"/>
        </a:buClr>
        <a:buSzPct val="75000"/>
        <a:buFont typeface="Wingdings" pitchFamily="2" charset="2"/>
        <a:buChar char="n"/>
        <a:defRPr kern="1200">
          <a:solidFill>
            <a:srgbClr val="262626"/>
          </a:solidFill>
          <a:latin typeface="+mn-lt"/>
          <a:ea typeface="+mn-ea"/>
          <a:cs typeface="+mn-cs"/>
        </a:defRPr>
      </a:lvl3pPr>
      <a:lvl4pPr marL="1143000" indent="-282575" algn="l" rtl="0" eaLnBrk="0" fontAlgn="base" hangingPunct="0">
        <a:spcBef>
          <a:spcPts val="600"/>
        </a:spcBef>
        <a:spcAft>
          <a:spcPct val="0"/>
        </a:spcAft>
        <a:buClr>
          <a:schemeClr val="accent1"/>
        </a:buClr>
        <a:buSzPct val="75000"/>
        <a:buFont typeface="Wingdings" pitchFamily="2" charset="2"/>
        <a:buChar char="n"/>
        <a:defRPr kern="1200">
          <a:solidFill>
            <a:srgbClr val="262626"/>
          </a:solidFill>
          <a:latin typeface="+mn-lt"/>
          <a:ea typeface="+mn-ea"/>
          <a:cs typeface="+mn-cs"/>
        </a:defRPr>
      </a:lvl4pPr>
      <a:lvl5pPr marL="1425575" indent="-282575" algn="l" rtl="0" eaLnBrk="0" fontAlgn="base" hangingPunct="0">
        <a:spcBef>
          <a:spcPts val="600"/>
        </a:spcBef>
        <a:spcAft>
          <a:spcPct val="0"/>
        </a:spcAft>
        <a:buClr>
          <a:schemeClr val="accent1"/>
        </a:buClr>
        <a:buSzPct val="75000"/>
        <a:buFont typeface="Wingdings" pitchFamily="2" charset="2"/>
        <a:buChar char="n"/>
        <a:defRPr kern="1200">
          <a:solidFill>
            <a:srgbClr val="26262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0.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2.xml"/><Relationship Id="rId1" Type="http://schemas.openxmlformats.org/officeDocument/2006/relationships/slideLayout" Target="../slideLayouts/slideLayout23.xml"/><Relationship Id="rId4" Type="http://schemas.openxmlformats.org/officeDocument/2006/relationships/image" Target="../media/image18.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20.xml"/><Relationship Id="rId4" Type="http://schemas.openxmlformats.org/officeDocument/2006/relationships/image" Target="../media/image21.png"/></Relationships>
</file>

<file path=ppt/slides/_rels/slide19.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0.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0.xml"/><Relationship Id="rId1" Type="http://schemas.openxmlformats.org/officeDocument/2006/relationships/slideLayout" Target="../slideLayouts/slideLayout21.xml"/><Relationship Id="rId5" Type="http://schemas.openxmlformats.org/officeDocument/2006/relationships/image" Target="../media/image10.wmf"/><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1.xml"/><Relationship Id="rId1" Type="http://schemas.openxmlformats.org/officeDocument/2006/relationships/slideLayout" Target="../slideLayouts/slideLayout20.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25.wmf"/></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2.xml"/><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3.xml"/><Relationship Id="rId1" Type="http://schemas.openxmlformats.org/officeDocument/2006/relationships/slideLayout" Target="../slideLayouts/slideLayout20.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4.xml"/><Relationship Id="rId1" Type="http://schemas.openxmlformats.org/officeDocument/2006/relationships/slideLayout" Target="../slideLayouts/slideLayout21.xml"/><Relationship Id="rId4" Type="http://schemas.openxmlformats.org/officeDocument/2006/relationships/image" Target="../media/image29.wmf"/></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5.xml"/><Relationship Id="rId1" Type="http://schemas.openxmlformats.org/officeDocument/2006/relationships/slideLayout" Target="../slideLayouts/slideLayout20.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bwMode="auto">
          <a:xfrm>
            <a:off x="3098800" y="3575050"/>
            <a:ext cx="5395913" cy="1341438"/>
          </a:xfrm>
        </p:spPr>
        <p:txBody>
          <a:bodyPr wrap="square" numCol="1" compatLnSpc="1">
            <a:prstTxWarp prst="textNoShape">
              <a:avLst/>
            </a:prstTxWarp>
          </a:bodyPr>
          <a:lstStyle/>
          <a:p>
            <a:pPr eaLnBrk="1" hangingPunct="1"/>
            <a:r>
              <a:rPr lang="en-US"/>
              <a:t>Chapter 4</a:t>
            </a:r>
            <a:br>
              <a:rPr lang="en-US"/>
            </a:br>
            <a:r>
              <a:rPr lang="en-US"/>
              <a:t>Threads</a:t>
            </a:r>
          </a:p>
        </p:txBody>
      </p:sp>
      <p:sp>
        <p:nvSpPr>
          <p:cNvPr id="10" name="Subtitle 9"/>
          <p:cNvSpPr>
            <a:spLocks noGrp="1"/>
          </p:cNvSpPr>
          <p:nvPr>
            <p:ph type="body" idx="1"/>
          </p:nvPr>
        </p:nvSpPr>
        <p:spPr>
          <a:xfrm>
            <a:off x="3098800" y="4979988"/>
            <a:ext cx="5395913" cy="811212"/>
          </a:xfrm>
        </p:spPr>
        <p:txBody>
          <a:bodyPr rtlCol="0"/>
          <a:lstStyle/>
          <a:p>
            <a:pPr eaLnBrk="1" fontAlgn="auto" hangingPunct="1">
              <a:spcAft>
                <a:spcPts val="0"/>
              </a:spcAft>
              <a:defRPr/>
            </a:pPr>
            <a:r>
              <a:rPr lang="en-US" dirty="0"/>
              <a:t>Seventh Edition</a:t>
            </a:r>
          </a:p>
          <a:p>
            <a:pPr eaLnBrk="1" fontAlgn="auto" hangingPunct="1">
              <a:spcAft>
                <a:spcPts val="0"/>
              </a:spcAft>
              <a:defRPr/>
            </a:pPr>
            <a:r>
              <a:rPr lang="en-US"/>
              <a:t>By William </a:t>
            </a:r>
            <a:r>
              <a:rPr lang="en-US" dirty="0"/>
              <a:t>Stallings</a:t>
            </a:r>
          </a:p>
        </p:txBody>
      </p:sp>
      <p:sp>
        <p:nvSpPr>
          <p:cNvPr id="9" name="Subtitle 2"/>
          <p:cNvSpPr txBox="1">
            <a:spLocks/>
          </p:cNvSpPr>
          <p:nvPr/>
        </p:nvSpPr>
        <p:spPr bwMode="auto">
          <a:xfrm>
            <a:off x="609600" y="1143000"/>
            <a:ext cx="1981200" cy="4114800"/>
          </a:xfrm>
          <a:prstGeom prst="rect">
            <a:avLst/>
          </a:prstGeom>
          <a:noFill/>
          <a:ln w="9525">
            <a:noFill/>
            <a:miter lim="800000"/>
            <a:headEnd/>
            <a:tailEnd/>
          </a:ln>
        </p:spPr>
        <p:txBody>
          <a:bodyPr>
            <a:normAutofit/>
          </a:bodyPr>
          <a:lstStyle/>
          <a:p>
            <a:pPr algn="ctr" fontAlgn="auto">
              <a:spcBef>
                <a:spcPct val="20000"/>
              </a:spcBef>
              <a:spcAft>
                <a:spcPts val="0"/>
              </a:spcAft>
              <a:defRPr/>
            </a:pPr>
            <a:endParaRPr lang="en-US" sz="3200" i="1" dirty="0">
              <a:solidFill>
                <a:schemeClr val="bg2">
                  <a:lumMod val="25000"/>
                </a:schemeClr>
              </a:solidFill>
              <a:latin typeface="+mn-lt"/>
              <a:cs typeface="+mn-cs"/>
            </a:endParaRPr>
          </a:p>
          <a:p>
            <a:pPr algn="ctr" fontAlgn="auto">
              <a:spcBef>
                <a:spcPct val="20000"/>
              </a:spcBef>
              <a:spcAft>
                <a:spcPts val="0"/>
              </a:spcAft>
              <a:defRPr/>
            </a:pPr>
            <a:r>
              <a:rPr lang="en-US" sz="3200" i="1" dirty="0">
                <a:solidFill>
                  <a:schemeClr val="bg2">
                    <a:lumMod val="25000"/>
                  </a:schemeClr>
                </a:solidFill>
                <a:latin typeface="+mn-lt"/>
                <a:cs typeface="+mn-cs"/>
              </a:rPr>
              <a:t>Operating Systems:</a:t>
            </a:r>
            <a:br>
              <a:rPr lang="en-US" sz="3200" i="1" dirty="0">
                <a:solidFill>
                  <a:schemeClr val="bg2">
                    <a:lumMod val="25000"/>
                  </a:schemeClr>
                </a:solidFill>
                <a:latin typeface="+mn-lt"/>
                <a:cs typeface="+mn-cs"/>
              </a:rPr>
            </a:br>
            <a:r>
              <a:rPr lang="en-US" sz="3200" i="1" dirty="0">
                <a:solidFill>
                  <a:schemeClr val="bg2">
                    <a:lumMod val="25000"/>
                  </a:schemeClr>
                </a:solidFill>
                <a:latin typeface="+mn-lt"/>
                <a:cs typeface="+mn-cs"/>
              </a:rPr>
              <a:t>Internals and Design Principles</a:t>
            </a:r>
            <a:br>
              <a:rPr lang="en-US" sz="3200" i="1" dirty="0">
                <a:solidFill>
                  <a:schemeClr val="bg2">
                    <a:lumMod val="25000"/>
                  </a:schemeClr>
                </a:solidFill>
                <a:latin typeface="+mn-lt"/>
                <a:cs typeface="+mn-cs"/>
              </a:rPr>
            </a:br>
            <a:endParaRPr lang="en-US" sz="3200" i="1" dirty="0">
              <a:solidFill>
                <a:schemeClr val="bg2">
                  <a:lumMod val="25000"/>
                </a:schemeClr>
              </a:solidFill>
              <a:latin typeface="+mn-lt"/>
              <a:cs typeface="+mn-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13" y="381000"/>
            <a:ext cx="7824787" cy="1371600"/>
          </a:xfrm>
        </p:spPr>
        <p:txBody>
          <a:bodyPr/>
          <a:lstStyle/>
          <a:p>
            <a:pPr algn="ctr" eaLnBrk="1" fontAlgn="auto" hangingPunct="1">
              <a:spcAft>
                <a:spcPts val="0"/>
              </a:spcAft>
              <a:defRPr/>
            </a:pPr>
            <a:r>
              <a:rPr lang="en-US" sz="4800" dirty="0">
                <a:solidFill>
                  <a:schemeClr val="accent1">
                    <a:lumMod val="50000"/>
                  </a:schemeClr>
                </a:solidFill>
              </a:rPr>
              <a:t>Thread Use in a </a:t>
            </a:r>
            <a:br>
              <a:rPr lang="en-US" sz="4800" dirty="0">
                <a:solidFill>
                  <a:schemeClr val="accent1">
                    <a:lumMod val="50000"/>
                  </a:schemeClr>
                </a:solidFill>
              </a:rPr>
            </a:br>
            <a:r>
              <a:rPr lang="en-US" sz="4800" dirty="0">
                <a:solidFill>
                  <a:schemeClr val="accent1">
                    <a:lumMod val="50000"/>
                  </a:schemeClr>
                </a:solidFill>
              </a:rPr>
              <a:t>Single-User System</a:t>
            </a:r>
          </a:p>
        </p:txBody>
      </p:sp>
      <p:sp>
        <p:nvSpPr>
          <p:cNvPr id="3" name="Content Placeholder 2"/>
          <p:cNvSpPr>
            <a:spLocks noGrp="1"/>
          </p:cNvSpPr>
          <p:nvPr>
            <p:ph sz="half" idx="1"/>
          </p:nvPr>
        </p:nvSpPr>
        <p:spPr>
          <a:xfrm>
            <a:off x="658813" y="2286000"/>
            <a:ext cx="8027987" cy="4343400"/>
          </a:xfrm>
        </p:spPr>
        <p:txBody>
          <a:bodyPr/>
          <a:lstStyle/>
          <a:p>
            <a:pPr eaLnBrk="1" hangingPunct="1"/>
            <a:r>
              <a:rPr lang="en-US" sz="3600"/>
              <a:t>Foreground and background work</a:t>
            </a:r>
          </a:p>
          <a:p>
            <a:pPr eaLnBrk="1" hangingPunct="1"/>
            <a:r>
              <a:rPr lang="en-US" sz="3600"/>
              <a:t>Asynchronous processing</a:t>
            </a:r>
          </a:p>
          <a:p>
            <a:pPr eaLnBrk="1" hangingPunct="1"/>
            <a:r>
              <a:rPr lang="en-US" sz="3600"/>
              <a:t>Speed of execution</a:t>
            </a:r>
          </a:p>
          <a:p>
            <a:pPr eaLnBrk="1" hangingPunct="1"/>
            <a:r>
              <a:rPr lang="en-US" sz="3600"/>
              <a:t>Modular program structure</a:t>
            </a:r>
          </a:p>
          <a:p>
            <a:pPr eaLnBrk="1" hangingPunct="1"/>
            <a:endParaRPr lang="en-US"/>
          </a:p>
        </p:txBody>
      </p:sp>
      <p:pic>
        <p:nvPicPr>
          <p:cNvPr id="50179" name="Picture 5"/>
          <p:cNvPicPr>
            <a:picLocks noChangeAspect="1"/>
          </p:cNvPicPr>
          <p:nvPr/>
        </p:nvPicPr>
        <p:blipFill>
          <a:blip r:embed="rId3"/>
          <a:srcRect/>
          <a:stretch>
            <a:fillRect/>
          </a:stretch>
        </p:blipFill>
        <p:spPr bwMode="auto">
          <a:xfrm>
            <a:off x="6477000" y="4114800"/>
            <a:ext cx="2281238" cy="19050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6" accel="50000" decel="5000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9" accel="50000" decel="5000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3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30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2" accel="50000" decel="5000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13" y="456253"/>
            <a:ext cx="7824788" cy="1067747"/>
          </a:xfrm>
        </p:spPr>
        <p:txBody>
          <a:bodyPr/>
          <a:lstStyle/>
          <a:p>
            <a:pPr algn="ctr" eaLnBrk="1" fontAlgn="auto" hangingPunct="1">
              <a:spcAft>
                <a:spcPts val="0"/>
              </a:spcAft>
              <a:defRPr/>
            </a:pPr>
            <a:r>
              <a:rPr lang="en-US" dirty="0">
                <a:ln>
                  <a:solidFill>
                    <a:schemeClr val="tx1"/>
                  </a:solidFill>
                </a:ln>
                <a:solidFill>
                  <a:schemeClr val="accent1">
                    <a:lumMod val="50000"/>
                  </a:schemeClr>
                </a:solidFill>
              </a:rPr>
              <a:t>Threads</a:t>
            </a:r>
          </a:p>
        </p:txBody>
      </p:sp>
      <p:graphicFrame>
        <p:nvGraphicFramePr>
          <p:cNvPr id="5" name="Content Placeholder 4"/>
          <p:cNvGraphicFramePr>
            <a:graphicFrameLocks noGrp="1"/>
          </p:cNvGraphicFramePr>
          <p:nvPr>
            <p:ph sz="half" idx="4294967295"/>
          </p:nvPr>
        </p:nvGraphicFramePr>
        <p:xfrm>
          <a:off x="0" y="2057400"/>
          <a:ext cx="7794625" cy="4068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457200" y="2286000"/>
            <a:ext cx="8153400" cy="874713"/>
          </a:xfrm>
          <a:prstGeom prst="rect">
            <a:avLst/>
          </a:prstGeom>
          <a:noFill/>
        </p:spPr>
        <p:txBody>
          <a:bodyPr>
            <a:spAutoFit/>
          </a:bodyPr>
          <a:lstStyle/>
          <a:p>
            <a:pPr marL="282575" indent="-282575">
              <a:lnSpc>
                <a:spcPct val="90000"/>
              </a:lnSpc>
              <a:spcBef>
                <a:spcPts val="1800"/>
              </a:spcBef>
              <a:spcAft>
                <a:spcPct val="35000"/>
              </a:spcAft>
              <a:buClr>
                <a:schemeClr val="accent1"/>
              </a:buClr>
              <a:buSzPct val="75000"/>
              <a:buFont typeface="Wingdings" pitchFamily="2" charset="2"/>
              <a:buChar char="n"/>
              <a:defRPr/>
            </a:pPr>
            <a:r>
              <a:rPr lang="en-US" sz="2800" dirty="0">
                <a:solidFill>
                  <a:schemeClr val="tx1">
                    <a:lumMod val="85000"/>
                    <a:lumOff val="15000"/>
                  </a:schemeClr>
                </a:solidFill>
                <a:latin typeface="+mn-lt"/>
                <a:cs typeface="+mn-cs"/>
              </a:rPr>
              <a:t> In an OS that supports threads, scheduling and dispatching is done on a thread basis</a:t>
            </a:r>
          </a:p>
        </p:txBody>
      </p:sp>
      <p:sp>
        <p:nvSpPr>
          <p:cNvPr id="6" name="TextBox 5"/>
          <p:cNvSpPr txBox="1"/>
          <p:nvPr/>
        </p:nvSpPr>
        <p:spPr>
          <a:xfrm>
            <a:off x="838200" y="4495800"/>
            <a:ext cx="7620000" cy="2089803"/>
          </a:xfrm>
          <a:prstGeom prst="rect">
            <a:avLst/>
          </a:prstGeom>
          <a:noFill/>
        </p:spPr>
        <p:txBody>
          <a:bodyPr>
            <a:spAutoFit/>
          </a:bodyPr>
          <a:lstStyle/>
          <a:p>
            <a:pPr lvl="1" defTabSz="266700">
              <a:lnSpc>
                <a:spcPct val="90000"/>
              </a:lnSpc>
              <a:spcAft>
                <a:spcPct val="35000"/>
              </a:spcAft>
              <a:buClr>
                <a:schemeClr val="accent1"/>
              </a:buClr>
              <a:buSzPct val="76000"/>
              <a:buFont typeface="Wingdings" charset="2"/>
              <a:buChar char="u"/>
              <a:defRPr/>
            </a:pPr>
            <a:r>
              <a:rPr lang="en-US" sz="2600" dirty="0">
                <a:solidFill>
                  <a:schemeClr val="tx1">
                    <a:lumMod val="85000"/>
                    <a:lumOff val="15000"/>
                  </a:schemeClr>
                </a:solidFill>
                <a:latin typeface="+mn-lt"/>
                <a:cs typeface="+mn-cs"/>
              </a:rPr>
              <a:t>suspending a process involves suspending all threads of the process </a:t>
            </a:r>
          </a:p>
          <a:p>
            <a:pPr lvl="1" defTabSz="266700">
              <a:lnSpc>
                <a:spcPct val="90000"/>
              </a:lnSpc>
              <a:spcAft>
                <a:spcPct val="35000"/>
              </a:spcAft>
              <a:buClr>
                <a:schemeClr val="accent1"/>
              </a:buClr>
              <a:buSzPct val="76000"/>
              <a:buFont typeface="Wingdings" charset="2"/>
              <a:buChar char="u"/>
              <a:defRPr/>
            </a:pPr>
            <a:r>
              <a:rPr lang="en-US" sz="2600" dirty="0">
                <a:solidFill>
                  <a:schemeClr val="tx1">
                    <a:lumMod val="85000"/>
                    <a:lumOff val="15000"/>
                  </a:schemeClr>
                </a:solidFill>
                <a:latin typeface="+mn-lt"/>
                <a:cs typeface="+mn-cs"/>
              </a:rPr>
              <a:t>termination of a process terminates all threads within the process</a:t>
            </a:r>
          </a:p>
          <a:p>
            <a:pPr>
              <a:defRPr/>
            </a:pPr>
            <a:endParaRPr lang="en-US" dirty="0">
              <a:cs typeface="+mn-cs"/>
            </a:endParaRPr>
          </a:p>
        </p:txBody>
      </p:sp>
      <p:pic>
        <p:nvPicPr>
          <p:cNvPr id="52229" name="Picture 8"/>
          <p:cNvPicPr>
            <a:picLocks noChangeAspect="1"/>
          </p:cNvPicPr>
          <p:nvPr/>
        </p:nvPicPr>
        <p:blipFill>
          <a:blip r:embed="rId8"/>
          <a:srcRect/>
          <a:stretch>
            <a:fillRect/>
          </a:stretch>
        </p:blipFill>
        <p:spPr bwMode="auto">
          <a:xfrm>
            <a:off x="7239000" y="4876800"/>
            <a:ext cx="1600200" cy="1752600"/>
          </a:xfrm>
          <a:prstGeom prst="rect">
            <a:avLst/>
          </a:prstGeom>
          <a:noFill/>
          <a:ln w="9525">
            <a:noFill/>
            <a:miter lim="800000"/>
            <a:headEnd/>
            <a:tailEnd/>
          </a:ln>
        </p:spPr>
      </p:pic>
    </p:spTree>
  </p:cSld>
  <p:clrMapOvr>
    <a:masterClrMapping/>
  </p:clrMapOvr>
  <p:transition spd="med">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824788" cy="1143947"/>
          </a:xfrm>
        </p:spPr>
        <p:txBody>
          <a:bodyPr/>
          <a:lstStyle/>
          <a:p>
            <a:pPr eaLnBrk="1" fontAlgn="auto" hangingPunct="1">
              <a:spcAft>
                <a:spcPts val="0"/>
              </a:spcAft>
              <a:defRPr/>
            </a:pPr>
            <a:r>
              <a:rPr lang="en-NZ" b="1" dirty="0">
                <a:ln>
                  <a:solidFill>
                    <a:schemeClr val="tx1"/>
                  </a:solidFill>
                </a:ln>
                <a:solidFill>
                  <a:schemeClr val="accent6">
                    <a:lumMod val="75000"/>
                  </a:schemeClr>
                </a:solidFill>
              </a:rPr>
              <a:t>Thread Execution States</a:t>
            </a:r>
            <a:endParaRPr lang="en-US" b="1" dirty="0">
              <a:ln>
                <a:solidFill>
                  <a:schemeClr val="tx1"/>
                </a:solidFill>
              </a:ln>
              <a:solidFill>
                <a:schemeClr val="accent6">
                  <a:lumMod val="75000"/>
                </a:schemeClr>
              </a:solidFill>
            </a:endParaRPr>
          </a:p>
        </p:txBody>
      </p:sp>
      <p:sp>
        <p:nvSpPr>
          <p:cNvPr id="54274" name="Content Placeholder 2"/>
          <p:cNvSpPr>
            <a:spLocks noGrp="1"/>
          </p:cNvSpPr>
          <p:nvPr>
            <p:ph sz="half" idx="1"/>
          </p:nvPr>
        </p:nvSpPr>
        <p:spPr>
          <a:xfrm>
            <a:off x="609600" y="2057400"/>
            <a:ext cx="3657600" cy="3840163"/>
          </a:xfrm>
        </p:spPr>
        <p:txBody>
          <a:bodyPr/>
          <a:lstStyle/>
          <a:p>
            <a:pPr eaLnBrk="1" hangingPunct="1"/>
            <a:endParaRPr lang="en-US"/>
          </a:p>
          <a:p>
            <a:pPr eaLnBrk="1" hangingPunct="1">
              <a:buFont typeface="Wingdings" pitchFamily="2" charset="2"/>
              <a:buNone/>
            </a:pPr>
            <a:r>
              <a:rPr lang="en-US" sz="3200"/>
              <a:t>The key states for </a:t>
            </a:r>
          </a:p>
          <a:p>
            <a:pPr eaLnBrk="1" hangingPunct="1">
              <a:buFont typeface="Wingdings" pitchFamily="2" charset="2"/>
              <a:buNone/>
            </a:pPr>
            <a:r>
              <a:rPr lang="en-US" sz="3200"/>
              <a:t>    a thread are:</a:t>
            </a:r>
          </a:p>
          <a:p>
            <a:pPr eaLnBrk="1" hangingPunct="1">
              <a:buFont typeface="Wingdings" pitchFamily="2" charset="2"/>
              <a:buNone/>
            </a:pPr>
            <a:endParaRPr lang="en-US" sz="3200"/>
          </a:p>
          <a:p>
            <a:pPr marL="1371600" lvl="3" eaLnBrk="1" hangingPunct="1">
              <a:spcBef>
                <a:spcPct val="0"/>
              </a:spcBef>
            </a:pPr>
            <a:r>
              <a:rPr lang="en-US" sz="2400">
                <a:latin typeface="Arial" charset="0"/>
              </a:rPr>
              <a:t>Running</a:t>
            </a:r>
          </a:p>
          <a:p>
            <a:pPr marL="1371600" lvl="3" eaLnBrk="1" hangingPunct="1">
              <a:spcBef>
                <a:spcPct val="0"/>
              </a:spcBef>
            </a:pPr>
            <a:r>
              <a:rPr lang="en-US" sz="2400">
                <a:latin typeface="Arial" charset="0"/>
              </a:rPr>
              <a:t>Ready</a:t>
            </a:r>
          </a:p>
          <a:p>
            <a:pPr marL="1371600" lvl="3" eaLnBrk="1" hangingPunct="1">
              <a:spcBef>
                <a:spcPct val="0"/>
              </a:spcBef>
            </a:pPr>
            <a:r>
              <a:rPr lang="en-US" sz="2400">
                <a:latin typeface="Arial" charset="0"/>
              </a:rPr>
              <a:t>Blocked</a:t>
            </a:r>
          </a:p>
          <a:p>
            <a:pPr eaLnBrk="1" hangingPunct="1"/>
            <a:endParaRPr lang="en-US"/>
          </a:p>
        </p:txBody>
      </p:sp>
      <p:cxnSp>
        <p:nvCxnSpPr>
          <p:cNvPr id="5" name="Straight Connector 4"/>
          <p:cNvCxnSpPr/>
          <p:nvPr/>
        </p:nvCxnSpPr>
        <p:spPr>
          <a:xfrm rot="5400000">
            <a:off x="2592387" y="4189413"/>
            <a:ext cx="3960813" cy="1588"/>
          </a:xfrm>
          <a:prstGeom prst="line">
            <a:avLst/>
          </a:prstGeom>
          <a:ln>
            <a:solidFill>
              <a:schemeClr val="accent3">
                <a:lumMod val="50000"/>
              </a:schemeClr>
            </a:solidFill>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876800" y="1905000"/>
            <a:ext cx="3962400" cy="4498975"/>
          </a:xfrm>
          <a:prstGeom prst="rect">
            <a:avLst/>
          </a:prstGeom>
        </p:spPr>
        <p:txBody>
          <a:bodyPr>
            <a:spAutoFit/>
          </a:bodyPr>
          <a:lstStyle/>
          <a:p>
            <a:pPr marL="342900" indent="-342900" eaLnBrk="0" hangingPunct="0">
              <a:spcBef>
                <a:spcPct val="20000"/>
              </a:spcBef>
              <a:buFont typeface="Arial" charset="0"/>
              <a:buNone/>
              <a:defRPr/>
            </a:pPr>
            <a:endParaRPr lang="en-US" sz="3200" dirty="0">
              <a:latin typeface="+mn-lt"/>
              <a:cs typeface="+mn-cs"/>
            </a:endParaRPr>
          </a:p>
          <a:p>
            <a:pPr marL="342900" indent="-342900" eaLnBrk="0" hangingPunct="0">
              <a:spcBef>
                <a:spcPct val="20000"/>
              </a:spcBef>
              <a:buFont typeface="Arial" charset="0"/>
              <a:buNone/>
              <a:defRPr/>
            </a:pPr>
            <a:r>
              <a:rPr lang="en-US" sz="3200" dirty="0">
                <a:latin typeface="+mn-lt"/>
                <a:cs typeface="+mn-cs"/>
              </a:rPr>
              <a:t>  Thread operations associated with a change in thread state are:</a:t>
            </a:r>
          </a:p>
          <a:p>
            <a:pPr marL="342900" indent="-342900" eaLnBrk="0" hangingPunct="0">
              <a:spcBef>
                <a:spcPct val="20000"/>
              </a:spcBef>
              <a:buFont typeface="Arial" charset="0"/>
              <a:buNone/>
              <a:defRPr/>
            </a:pPr>
            <a:endParaRPr lang="en-US" sz="1500" dirty="0">
              <a:latin typeface="+mn-lt"/>
              <a:cs typeface="+mn-cs"/>
            </a:endParaRPr>
          </a:p>
          <a:p>
            <a:pPr lvl="3" indent="-282575">
              <a:buClr>
                <a:schemeClr val="accent1"/>
              </a:buClr>
              <a:buSzPct val="75000"/>
              <a:buFont typeface="Wingdings" pitchFamily="2" charset="2"/>
              <a:buChar char="n"/>
              <a:defRPr/>
            </a:pPr>
            <a:r>
              <a:rPr lang="en-US" sz="2400" dirty="0">
                <a:solidFill>
                  <a:schemeClr val="tx1">
                    <a:lumMod val="85000"/>
                    <a:lumOff val="15000"/>
                  </a:schemeClr>
                </a:solidFill>
                <a:cs typeface="+mn-cs"/>
              </a:rPr>
              <a:t>Spawn (create)</a:t>
            </a:r>
          </a:p>
          <a:p>
            <a:pPr lvl="3" indent="-282575">
              <a:buClr>
                <a:schemeClr val="accent1"/>
              </a:buClr>
              <a:buSzPct val="75000"/>
              <a:buFont typeface="Wingdings" pitchFamily="2" charset="2"/>
              <a:buChar char="n"/>
              <a:defRPr/>
            </a:pPr>
            <a:r>
              <a:rPr lang="en-US" sz="2400" dirty="0">
                <a:solidFill>
                  <a:schemeClr val="tx1">
                    <a:lumMod val="85000"/>
                    <a:lumOff val="15000"/>
                  </a:schemeClr>
                </a:solidFill>
                <a:cs typeface="+mn-cs"/>
              </a:rPr>
              <a:t>Block</a:t>
            </a:r>
          </a:p>
          <a:p>
            <a:pPr lvl="3" indent="-282575">
              <a:buClr>
                <a:schemeClr val="accent1"/>
              </a:buClr>
              <a:buSzPct val="75000"/>
              <a:buFont typeface="Wingdings" pitchFamily="2" charset="2"/>
              <a:buChar char="n"/>
              <a:defRPr/>
            </a:pPr>
            <a:r>
              <a:rPr lang="en-US" sz="2400" dirty="0">
                <a:solidFill>
                  <a:schemeClr val="tx1">
                    <a:lumMod val="85000"/>
                    <a:lumOff val="15000"/>
                  </a:schemeClr>
                </a:solidFill>
                <a:cs typeface="+mn-cs"/>
              </a:rPr>
              <a:t>Unblock</a:t>
            </a:r>
          </a:p>
          <a:p>
            <a:pPr lvl="3" indent="-282575">
              <a:buClr>
                <a:schemeClr val="accent1"/>
              </a:buClr>
              <a:buSzPct val="75000"/>
              <a:buFont typeface="Wingdings" pitchFamily="2" charset="2"/>
              <a:buChar char="n"/>
              <a:defRPr/>
            </a:pPr>
            <a:r>
              <a:rPr lang="en-US" sz="2400" dirty="0">
                <a:solidFill>
                  <a:schemeClr val="tx1">
                    <a:lumMod val="85000"/>
                    <a:lumOff val="15000"/>
                  </a:schemeClr>
                </a:solidFill>
                <a:cs typeface="+mn-cs"/>
              </a:rPr>
              <a:t>Finish</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1905000"/>
            <a:ext cx="3657600" cy="1098550"/>
          </a:xfrm>
        </p:spPr>
        <p:txBody>
          <a:bodyPr/>
          <a:lstStyle/>
          <a:p>
            <a:pPr algn="ctr" eaLnBrk="1" fontAlgn="auto" hangingPunct="1">
              <a:spcAft>
                <a:spcPts val="0"/>
              </a:spcAft>
              <a:defRPr/>
            </a:pPr>
            <a:r>
              <a:rPr lang="en-US" sz="4000" b="1" dirty="0">
                <a:solidFill>
                  <a:schemeClr val="accent6">
                    <a:lumMod val="50000"/>
                  </a:schemeClr>
                </a:solidFill>
              </a:rPr>
              <a:t>Multithreading on a Uniprocessor</a:t>
            </a:r>
          </a:p>
        </p:txBody>
      </p:sp>
      <p:pic>
        <p:nvPicPr>
          <p:cNvPr id="60418" name="Content Placeholder 3" descr="Fig04_04.gif"/>
          <p:cNvPicPr>
            <a:picLocks noGrp="1" noChangeAspect="1"/>
          </p:cNvPicPr>
          <p:nvPr>
            <p:ph type="pic" sz="quarter" idx="13"/>
          </p:nvPr>
        </p:nvPicPr>
        <p:blipFill>
          <a:blip r:embed="rId3"/>
          <a:srcRect t="-42659" b="-42659"/>
          <a:stretch>
            <a:fillRect/>
          </a:stretch>
        </p:blipFill>
        <p:spPr>
          <a:xfrm>
            <a:off x="609600" y="457200"/>
            <a:ext cx="4038600" cy="6629400"/>
          </a:xfrm>
        </p:spPr>
      </p:pic>
      <p:pic>
        <p:nvPicPr>
          <p:cNvPr id="60419" name="Picture 11"/>
          <p:cNvPicPr>
            <a:picLocks noChangeAspect="1"/>
          </p:cNvPicPr>
          <p:nvPr/>
        </p:nvPicPr>
        <p:blipFill>
          <a:blip r:embed="rId4"/>
          <a:srcRect/>
          <a:stretch>
            <a:fillRect/>
          </a:stretch>
        </p:blipFill>
        <p:spPr bwMode="auto">
          <a:xfrm>
            <a:off x="5562600" y="4191000"/>
            <a:ext cx="1917700" cy="1384300"/>
          </a:xfrm>
          <a:prstGeom prst="rect">
            <a:avLst/>
          </a:prstGeom>
          <a:noFill/>
          <a:ln w="9525">
            <a:noFill/>
            <a:miter lim="800000"/>
            <a:headEnd/>
            <a:tailEnd/>
          </a:ln>
        </p:spPr>
      </p:pic>
    </p:spTree>
  </p:cSld>
  <p:clrMapOvr>
    <a:masterClrMapping/>
  </p:clrMapOvr>
  <p:transition spd="slow">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772400" cy="992188"/>
          </a:xfrm>
        </p:spPr>
        <p:txBody>
          <a:bodyPr/>
          <a:lstStyle/>
          <a:p>
            <a:pPr eaLnBrk="1" fontAlgn="auto" hangingPunct="1">
              <a:spcAft>
                <a:spcPts val="0"/>
              </a:spcAft>
              <a:defRPr/>
            </a:pPr>
            <a:r>
              <a:rPr lang="en-US" b="1" dirty="0">
                <a:solidFill>
                  <a:schemeClr val="accent1">
                    <a:lumMod val="50000"/>
                  </a:schemeClr>
                </a:solidFill>
              </a:rPr>
              <a:t>Thread Synchronization</a:t>
            </a:r>
          </a:p>
        </p:txBody>
      </p:sp>
      <p:sp>
        <p:nvSpPr>
          <p:cNvPr id="3" name="Content Placeholder 2"/>
          <p:cNvSpPr>
            <a:spLocks noGrp="1"/>
          </p:cNvSpPr>
          <p:nvPr>
            <p:ph sz="half" idx="1"/>
          </p:nvPr>
        </p:nvSpPr>
        <p:spPr>
          <a:xfrm>
            <a:off x="658813" y="2286000"/>
            <a:ext cx="7951787" cy="3840163"/>
          </a:xfrm>
        </p:spPr>
        <p:txBody>
          <a:bodyPr/>
          <a:lstStyle/>
          <a:p>
            <a:pPr eaLnBrk="1" hangingPunct="1"/>
            <a:r>
              <a:rPr lang="en-US" sz="3000" dirty="0"/>
              <a:t>It is necessary to synchronize the activities of the various threads</a:t>
            </a:r>
          </a:p>
          <a:p>
            <a:pPr lvl="3" eaLnBrk="1" hangingPunct="1"/>
            <a:r>
              <a:rPr lang="en-US" sz="3000" dirty="0"/>
              <a:t>all threads of a process share the same address space and other resources</a:t>
            </a:r>
          </a:p>
          <a:p>
            <a:pPr lvl="3" eaLnBrk="1" hangingPunct="1"/>
            <a:r>
              <a:rPr lang="en-US" sz="3000" dirty="0"/>
              <a:t>any alteration of a resource by one thread affects the other threads in the same process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8)">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grpId="1"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p:stCondLst>
                              <p:cond delay="4000"/>
                            </p:stCondLst>
                            <p:childTnLst>
                              <p:par>
                                <p:cTn id="13" presetID="10" presetClass="entr" presetSubtype="0" fill="hold" grpId="1"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027988" cy="1371600"/>
          </a:xfrm>
        </p:spPr>
        <p:txBody>
          <a:bodyPr/>
          <a:lstStyle/>
          <a:p>
            <a:pPr algn="ctr" eaLnBrk="1" fontAlgn="auto" hangingPunct="1">
              <a:spcAft>
                <a:spcPts val="0"/>
              </a:spcAft>
              <a:defRPr/>
            </a:pPr>
            <a:r>
              <a:rPr lang="en-US" sz="4800" b="1" dirty="0">
                <a:solidFill>
                  <a:schemeClr val="accent6">
                    <a:lumMod val="50000"/>
                  </a:schemeClr>
                </a:solidFill>
              </a:rPr>
              <a:t>Relationship Between </a:t>
            </a:r>
            <a:br>
              <a:rPr lang="en-US" sz="4800" b="1" dirty="0">
                <a:solidFill>
                  <a:schemeClr val="accent6">
                    <a:lumMod val="50000"/>
                  </a:schemeClr>
                </a:solidFill>
              </a:rPr>
            </a:br>
            <a:r>
              <a:rPr lang="en-US" sz="4800" b="1" dirty="0">
                <a:solidFill>
                  <a:schemeClr val="accent6">
                    <a:lumMod val="50000"/>
                  </a:schemeClr>
                </a:solidFill>
              </a:rPr>
              <a:t>Threads and Processes</a:t>
            </a:r>
          </a:p>
        </p:txBody>
      </p:sp>
      <p:pic>
        <p:nvPicPr>
          <p:cNvPr id="86018" name="Picture 5"/>
          <p:cNvPicPr>
            <a:picLocks noChangeAspect="1"/>
          </p:cNvPicPr>
          <p:nvPr/>
        </p:nvPicPr>
        <p:blipFill>
          <a:blip r:embed="rId3"/>
          <a:srcRect/>
          <a:stretch>
            <a:fillRect/>
          </a:stretch>
        </p:blipFill>
        <p:spPr bwMode="auto">
          <a:xfrm>
            <a:off x="914400" y="2133600"/>
            <a:ext cx="7467600" cy="4060825"/>
          </a:xfrm>
          <a:prstGeom prst="rect">
            <a:avLst/>
          </a:prstGeom>
          <a:noFill/>
          <a:ln w="9525">
            <a:noFill/>
            <a:miter lim="800000"/>
            <a:headEnd/>
            <a:tailEnd/>
          </a:ln>
        </p:spPr>
      </p:pic>
      <p:sp>
        <p:nvSpPr>
          <p:cNvPr id="86019" name="Rectangle 6"/>
          <p:cNvSpPr>
            <a:spLocks noChangeArrowheads="1"/>
          </p:cNvSpPr>
          <p:nvPr/>
        </p:nvSpPr>
        <p:spPr bwMode="auto">
          <a:xfrm>
            <a:off x="1524000" y="6172200"/>
            <a:ext cx="6705600" cy="304800"/>
          </a:xfrm>
          <a:prstGeom prst="rect">
            <a:avLst/>
          </a:prstGeom>
          <a:noFill/>
          <a:ln w="9525">
            <a:noFill/>
            <a:miter lim="800000"/>
            <a:headEnd/>
            <a:tailEnd/>
          </a:ln>
        </p:spPr>
        <p:txBody>
          <a:bodyPr>
            <a:spAutoFit/>
          </a:bodyPr>
          <a:lstStyle/>
          <a:p>
            <a:pPr algn="ctr"/>
            <a:r>
              <a:rPr lang="en-US" sz="1400"/>
              <a:t>Table 4.2    Relationship between Threads and Processes </a:t>
            </a:r>
          </a:p>
        </p:txBody>
      </p:sp>
    </p:spTree>
  </p:cSld>
  <p:clrMapOvr>
    <a:masterClrMapping/>
  </p:clrMapOvr>
  <p:transition spd="slow">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400" dirty="0">
                <a:solidFill>
                  <a:schemeClr val="accent6">
                    <a:lumMod val="50000"/>
                  </a:schemeClr>
                </a:solidFill>
              </a:rPr>
              <a:t>  Multiple Cores &amp; Multithreading</a:t>
            </a:r>
          </a:p>
        </p:txBody>
      </p:sp>
      <p:sp>
        <p:nvSpPr>
          <p:cNvPr id="88067" name="Rectangle 5"/>
          <p:cNvSpPr>
            <a:spLocks noChangeArrowheads="1"/>
          </p:cNvSpPr>
          <p:nvPr/>
        </p:nvSpPr>
        <p:spPr bwMode="auto">
          <a:xfrm>
            <a:off x="533400" y="2286000"/>
            <a:ext cx="8153400" cy="3539430"/>
          </a:xfrm>
          <a:prstGeom prst="rect">
            <a:avLst/>
          </a:prstGeom>
          <a:noFill/>
          <a:ln w="9525">
            <a:noFill/>
            <a:miter lim="800000"/>
            <a:headEnd/>
            <a:tailEnd/>
          </a:ln>
        </p:spPr>
        <p:txBody>
          <a:bodyPr wrap="square">
            <a:spAutoFit/>
          </a:bodyPr>
          <a:lstStyle/>
          <a:p>
            <a:pPr marL="457200" indent="-457200">
              <a:buFont typeface="Arial" pitchFamily="34" charset="0"/>
              <a:buChar char="•"/>
            </a:pPr>
            <a:r>
              <a:rPr lang="en-US" sz="3200" dirty="0">
                <a:latin typeface="+mn-lt"/>
              </a:rPr>
              <a:t>Multithreading and multicore chips have the potential to improve performance of applications that have large amounts of parallelism</a:t>
            </a:r>
          </a:p>
          <a:p>
            <a:pPr marL="457200" indent="-457200">
              <a:buFont typeface="Arial" pitchFamily="34" charset="0"/>
              <a:buChar char="•"/>
            </a:pPr>
            <a:r>
              <a:rPr lang="en-US" sz="3200" dirty="0">
                <a:latin typeface="+mn-lt"/>
              </a:rPr>
              <a:t>Gaming, simulations, etc. are examples</a:t>
            </a:r>
          </a:p>
          <a:p>
            <a:pPr marL="457200" indent="-457200">
              <a:buFont typeface="Arial" pitchFamily="34" charset="0"/>
              <a:buChar char="•"/>
            </a:pPr>
            <a:r>
              <a:rPr lang="en-US" sz="3200" dirty="0">
                <a:latin typeface="+mn-lt"/>
              </a:rPr>
              <a:t>Performance doesn’t necessarily scale linearly with the number of cores …</a:t>
            </a:r>
          </a:p>
        </p:txBody>
      </p:sp>
    </p:spTree>
  </p:cSld>
  <p:clrMapOvr>
    <a:masterClrMapping/>
  </p:clrMapOvr>
  <p:transition spd="slow">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400" dirty="0">
                <a:solidFill>
                  <a:schemeClr val="accent6">
                    <a:lumMod val="50000"/>
                  </a:schemeClr>
                </a:solidFill>
              </a:rPr>
              <a:t>  Amdahl’s Law</a:t>
            </a:r>
          </a:p>
        </p:txBody>
      </p:sp>
      <p:sp>
        <p:nvSpPr>
          <p:cNvPr id="88067" name="Rectangle 5"/>
          <p:cNvSpPr>
            <a:spLocks noChangeArrowheads="1"/>
          </p:cNvSpPr>
          <p:nvPr/>
        </p:nvSpPr>
        <p:spPr bwMode="auto">
          <a:xfrm>
            <a:off x="533400" y="2286000"/>
            <a:ext cx="8153400" cy="3539430"/>
          </a:xfrm>
          <a:prstGeom prst="rect">
            <a:avLst/>
          </a:prstGeom>
          <a:noFill/>
          <a:ln w="9525">
            <a:noFill/>
            <a:miter lim="800000"/>
            <a:headEnd/>
            <a:tailEnd/>
          </a:ln>
        </p:spPr>
        <p:txBody>
          <a:bodyPr wrap="square">
            <a:spAutoFit/>
          </a:bodyPr>
          <a:lstStyle/>
          <a:p>
            <a:pPr marL="457200" indent="-457200">
              <a:buFont typeface="Arial" pitchFamily="34" charset="0"/>
              <a:buChar char="•"/>
            </a:pPr>
            <a:r>
              <a:rPr lang="en-US" sz="2800" dirty="0">
                <a:latin typeface="+mn-lt"/>
              </a:rPr>
              <a:t>Speedup depends on the amount of code that must be executed sequentially </a:t>
            </a:r>
          </a:p>
          <a:p>
            <a:pPr marL="457200" indent="-457200">
              <a:buFont typeface="Arial" pitchFamily="34" charset="0"/>
              <a:buChar char="•"/>
            </a:pPr>
            <a:r>
              <a:rPr lang="en-US" sz="2800" dirty="0">
                <a:latin typeface="+mn-lt"/>
              </a:rPr>
              <a:t>Formula:</a:t>
            </a:r>
          </a:p>
          <a:p>
            <a:pPr lvl="1"/>
            <a:r>
              <a:rPr lang="en-US" sz="2800" dirty="0">
                <a:latin typeface="+mn-lt"/>
              </a:rPr>
              <a:t>Speedup = time to run on single processor</a:t>
            </a:r>
          </a:p>
          <a:p>
            <a:pPr lvl="1"/>
            <a:r>
              <a:rPr lang="en-US" sz="2800" dirty="0">
                <a:latin typeface="+mn-lt"/>
              </a:rPr>
              <a:t>		    time to execute on N || processors</a:t>
            </a:r>
          </a:p>
          <a:p>
            <a:pPr lvl="1"/>
            <a:r>
              <a:rPr lang="en-US" sz="2800" dirty="0">
                <a:latin typeface="+mn-lt"/>
              </a:rPr>
              <a:t>                                       1</a:t>
            </a:r>
          </a:p>
          <a:p>
            <a:pPr lvl="1"/>
            <a:r>
              <a:rPr lang="en-US" sz="2800" dirty="0">
                <a:latin typeface="+mn-lt"/>
              </a:rPr>
              <a:t>                =           (1 – </a:t>
            </a:r>
            <a:r>
              <a:rPr lang="en-US" sz="2800" i="1" dirty="0">
                <a:latin typeface="+mn-lt"/>
              </a:rPr>
              <a:t>f</a:t>
            </a:r>
            <a:r>
              <a:rPr lang="en-US" sz="2800" dirty="0">
                <a:latin typeface="+mn-lt"/>
              </a:rPr>
              <a:t>) + </a:t>
            </a:r>
            <a:r>
              <a:rPr lang="en-US" sz="2800" i="1" dirty="0">
                <a:latin typeface="+mn-lt"/>
              </a:rPr>
              <a:t>f</a:t>
            </a:r>
            <a:r>
              <a:rPr lang="en-US" sz="2800" dirty="0">
                <a:latin typeface="+mn-lt"/>
              </a:rPr>
              <a:t> / N</a:t>
            </a:r>
          </a:p>
          <a:p>
            <a:pPr lvl="1"/>
            <a:r>
              <a:rPr lang="en-US" sz="2800" dirty="0">
                <a:latin typeface="+mn-lt"/>
              </a:rPr>
              <a:t> (where </a:t>
            </a:r>
            <a:r>
              <a:rPr lang="en-US" sz="2800" i="1" dirty="0">
                <a:latin typeface="+mn-lt"/>
              </a:rPr>
              <a:t>f</a:t>
            </a:r>
            <a:r>
              <a:rPr lang="en-US" sz="2800" dirty="0">
                <a:latin typeface="+mn-lt"/>
              </a:rPr>
              <a:t> is the amount of parallelizable code)</a:t>
            </a:r>
          </a:p>
        </p:txBody>
      </p:sp>
      <p:cxnSp>
        <p:nvCxnSpPr>
          <p:cNvPr id="4" name="Straight Connector 3"/>
          <p:cNvCxnSpPr/>
          <p:nvPr/>
        </p:nvCxnSpPr>
        <p:spPr>
          <a:xfrm>
            <a:off x="2743200" y="4038600"/>
            <a:ext cx="46482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429000" y="4876800"/>
            <a:ext cx="25146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2824733"/>
      </p:ext>
    </p:extLst>
  </p:cSld>
  <p:clrMapOvr>
    <a:masterClrMapping/>
  </p:clrMapOvr>
  <p:transition spd="slow">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400" dirty="0">
                <a:solidFill>
                  <a:schemeClr val="accent6">
                    <a:lumMod val="50000"/>
                  </a:schemeClr>
                </a:solidFill>
              </a:rPr>
              <a:t>Performance Effect </a:t>
            </a:r>
            <a:br>
              <a:rPr lang="en-US" sz="4400" dirty="0">
                <a:solidFill>
                  <a:schemeClr val="accent6">
                    <a:lumMod val="50000"/>
                  </a:schemeClr>
                </a:solidFill>
              </a:rPr>
            </a:br>
            <a:r>
              <a:rPr lang="en-US" sz="4400" dirty="0">
                <a:solidFill>
                  <a:schemeClr val="accent6">
                    <a:lumMod val="50000"/>
                  </a:schemeClr>
                </a:solidFill>
              </a:rPr>
              <a:t>of Multiple Cores</a:t>
            </a:r>
          </a:p>
        </p:txBody>
      </p:sp>
      <p:pic>
        <p:nvPicPr>
          <p:cNvPr id="88066" name="Picture 4"/>
          <p:cNvPicPr>
            <a:picLocks noChangeAspect="1" noChangeArrowheads="1"/>
          </p:cNvPicPr>
          <p:nvPr/>
        </p:nvPicPr>
        <p:blipFill>
          <a:blip r:embed="rId3"/>
          <a:srcRect/>
          <a:stretch>
            <a:fillRect/>
          </a:stretch>
        </p:blipFill>
        <p:spPr bwMode="auto">
          <a:xfrm>
            <a:off x="381000" y="2514600"/>
            <a:ext cx="3886200" cy="3352800"/>
          </a:xfrm>
          <a:prstGeom prst="rect">
            <a:avLst/>
          </a:prstGeom>
          <a:noFill/>
          <a:ln w="9525">
            <a:noFill/>
            <a:miter lim="800000"/>
            <a:headEnd/>
            <a:tailEnd/>
          </a:ln>
        </p:spPr>
      </p:pic>
      <p:sp>
        <p:nvSpPr>
          <p:cNvPr id="88067" name="Rectangle 5"/>
          <p:cNvSpPr>
            <a:spLocks noChangeArrowheads="1"/>
          </p:cNvSpPr>
          <p:nvPr/>
        </p:nvSpPr>
        <p:spPr bwMode="auto">
          <a:xfrm>
            <a:off x="1752600" y="5943600"/>
            <a:ext cx="2209800" cy="307975"/>
          </a:xfrm>
          <a:prstGeom prst="rect">
            <a:avLst/>
          </a:prstGeom>
          <a:noFill/>
          <a:ln w="9525">
            <a:noFill/>
            <a:miter lim="800000"/>
            <a:headEnd/>
            <a:tailEnd/>
          </a:ln>
        </p:spPr>
        <p:txBody>
          <a:bodyPr>
            <a:spAutoFit/>
          </a:bodyPr>
          <a:lstStyle/>
          <a:p>
            <a:r>
              <a:rPr lang="en-US" sz="1400"/>
              <a:t>Figure 4.7 (a)</a:t>
            </a:r>
          </a:p>
        </p:txBody>
      </p:sp>
      <p:pic>
        <p:nvPicPr>
          <p:cNvPr id="88068" name="Picture 6"/>
          <p:cNvPicPr>
            <a:picLocks noChangeAspect="1" noChangeArrowheads="1"/>
          </p:cNvPicPr>
          <p:nvPr/>
        </p:nvPicPr>
        <p:blipFill>
          <a:blip r:embed="rId4"/>
          <a:srcRect/>
          <a:stretch>
            <a:fillRect/>
          </a:stretch>
        </p:blipFill>
        <p:spPr bwMode="auto">
          <a:xfrm>
            <a:off x="5181600" y="2514600"/>
            <a:ext cx="3581400" cy="3403600"/>
          </a:xfrm>
          <a:prstGeom prst="rect">
            <a:avLst/>
          </a:prstGeom>
          <a:noFill/>
          <a:ln w="9525">
            <a:noFill/>
            <a:miter lim="800000"/>
            <a:headEnd/>
            <a:tailEnd/>
          </a:ln>
        </p:spPr>
      </p:pic>
      <p:sp>
        <p:nvSpPr>
          <p:cNvPr id="88069" name="Rectangle 7"/>
          <p:cNvSpPr>
            <a:spLocks noChangeArrowheads="1"/>
          </p:cNvSpPr>
          <p:nvPr/>
        </p:nvSpPr>
        <p:spPr bwMode="auto">
          <a:xfrm>
            <a:off x="6248400" y="5943600"/>
            <a:ext cx="2362200" cy="307975"/>
          </a:xfrm>
          <a:prstGeom prst="rect">
            <a:avLst/>
          </a:prstGeom>
          <a:noFill/>
          <a:ln w="9525">
            <a:noFill/>
            <a:miter lim="800000"/>
            <a:headEnd/>
            <a:tailEnd/>
          </a:ln>
        </p:spPr>
        <p:txBody>
          <a:bodyPr>
            <a:spAutoFit/>
          </a:bodyPr>
          <a:lstStyle/>
          <a:p>
            <a:r>
              <a:rPr lang="en-US" sz="1400"/>
              <a:t>Figure 4.7 (b) </a:t>
            </a:r>
          </a:p>
        </p:txBody>
      </p:sp>
    </p:spTree>
    <p:extLst>
      <p:ext uri="{BB962C8B-B14F-4D97-AF65-F5344CB8AC3E}">
        <p14:creationId xmlns:p14="http://schemas.microsoft.com/office/powerpoint/2010/main" val="1233618529"/>
      </p:ext>
    </p:extLst>
  </p:cSld>
  <p:clrMapOvr>
    <a:masterClrMapping/>
  </p:clrMapOvr>
  <p:transition spd="slow">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1"/>
            <a:ext cx="8381999" cy="1143000"/>
          </a:xfrm>
        </p:spPr>
        <p:txBody>
          <a:bodyPr/>
          <a:lstStyle/>
          <a:p>
            <a:pPr algn="ctr" eaLnBrk="1" fontAlgn="auto" hangingPunct="1">
              <a:spcAft>
                <a:spcPts val="0"/>
              </a:spcAft>
              <a:defRPr/>
            </a:pPr>
            <a:r>
              <a:rPr lang="en-US" b="1" dirty="0">
                <a:ln>
                  <a:solidFill>
                    <a:schemeClr val="accent1">
                      <a:lumMod val="50000"/>
                    </a:schemeClr>
                  </a:solidFill>
                </a:ln>
                <a:solidFill>
                  <a:schemeClr val="accent1">
                    <a:lumMod val="75000"/>
                  </a:schemeClr>
                </a:solidFill>
              </a:rPr>
              <a:t>Windows Processes</a:t>
            </a:r>
          </a:p>
        </p:txBody>
      </p:sp>
      <p:graphicFrame>
        <p:nvGraphicFramePr>
          <p:cNvPr id="4" name="Content Placeholder 3"/>
          <p:cNvGraphicFramePr>
            <a:graphicFrameLocks noGrp="1"/>
          </p:cNvGraphicFramePr>
          <p:nvPr>
            <p:ph idx="4294967295"/>
          </p:nvPr>
        </p:nvGraphicFramePr>
        <p:xfrm>
          <a:off x="609600" y="2209800"/>
          <a:ext cx="80010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4211" name="Picture 4"/>
          <p:cNvPicPr>
            <a:picLocks noChangeAspect="1"/>
          </p:cNvPicPr>
          <p:nvPr/>
        </p:nvPicPr>
        <p:blipFill>
          <a:blip r:embed="rId8"/>
          <a:srcRect/>
          <a:stretch>
            <a:fillRect/>
          </a:stretch>
        </p:blipFill>
        <p:spPr bwMode="auto">
          <a:xfrm>
            <a:off x="381000" y="5029200"/>
            <a:ext cx="1851025" cy="1554163"/>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lstStyle/>
          <a:p>
            <a:pPr eaLnBrk="1" fontAlgn="auto" hangingPunct="1">
              <a:spcAft>
                <a:spcPts val="0"/>
              </a:spcAft>
              <a:defRPr/>
            </a:pPr>
            <a:r>
              <a:rPr lang="en-US" b="1" dirty="0">
                <a:solidFill>
                  <a:schemeClr val="accent1">
                    <a:lumMod val="50000"/>
                  </a:schemeClr>
                </a:solidFill>
              </a:rPr>
              <a:t>Processes and Threads</a:t>
            </a:r>
          </a:p>
        </p:txBody>
      </p:sp>
      <p:sp>
        <p:nvSpPr>
          <p:cNvPr id="34818" name="Text Placeholder 10"/>
          <p:cNvSpPr>
            <a:spLocks noGrp="1"/>
          </p:cNvSpPr>
          <p:nvPr>
            <p:ph type="body" idx="1"/>
          </p:nvPr>
        </p:nvSpPr>
        <p:spPr>
          <a:xfrm>
            <a:off x="685800" y="2590800"/>
            <a:ext cx="3657600" cy="730250"/>
          </a:xfrm>
        </p:spPr>
        <p:txBody>
          <a:bodyPr/>
          <a:lstStyle/>
          <a:p>
            <a:pPr eaLnBrk="1" hangingPunct="1"/>
            <a:r>
              <a:rPr lang="en-US"/>
              <a:t>Resource Ownership</a:t>
            </a:r>
          </a:p>
        </p:txBody>
      </p:sp>
      <p:sp>
        <p:nvSpPr>
          <p:cNvPr id="34819" name="Content Placeholder 2"/>
          <p:cNvSpPr>
            <a:spLocks noGrp="1"/>
          </p:cNvSpPr>
          <p:nvPr>
            <p:ph sz="half" idx="2"/>
          </p:nvPr>
        </p:nvSpPr>
        <p:spPr>
          <a:xfrm>
            <a:off x="457200" y="3276600"/>
            <a:ext cx="3657600" cy="3328988"/>
          </a:xfrm>
        </p:spPr>
        <p:txBody>
          <a:bodyPr/>
          <a:lstStyle/>
          <a:p>
            <a:pPr lvl="1" eaLnBrk="1" hangingPunct="1">
              <a:buFont typeface="Wingdings" pitchFamily="2" charset="2"/>
              <a:buNone/>
            </a:pPr>
            <a:r>
              <a:rPr lang="en-US" sz="2400" dirty="0"/>
              <a:t>    </a:t>
            </a:r>
            <a:r>
              <a:rPr lang="en-US" sz="2400" dirty="0">
                <a:solidFill>
                  <a:schemeClr val="tx1"/>
                </a:solidFill>
              </a:rPr>
              <a:t>Process includes a virtual address space to hold the process image</a:t>
            </a:r>
          </a:p>
          <a:p>
            <a:pPr lvl="2" eaLnBrk="1" hangingPunct="1"/>
            <a:r>
              <a:rPr lang="en-US" dirty="0"/>
              <a:t>the OS provides protection to prevent unwanted interference between processes with respect to resources</a:t>
            </a:r>
          </a:p>
          <a:p>
            <a:pPr eaLnBrk="1" hangingPunct="1"/>
            <a:endParaRPr lang="en-US" dirty="0"/>
          </a:p>
        </p:txBody>
      </p:sp>
      <p:sp>
        <p:nvSpPr>
          <p:cNvPr id="34820" name="Text Placeholder 11"/>
          <p:cNvSpPr>
            <a:spLocks noGrp="1"/>
          </p:cNvSpPr>
          <p:nvPr>
            <p:ph type="body" sz="quarter" idx="3"/>
          </p:nvPr>
        </p:nvSpPr>
        <p:spPr>
          <a:xfrm>
            <a:off x="4800600" y="2590800"/>
            <a:ext cx="3657600" cy="730250"/>
          </a:xfrm>
        </p:spPr>
        <p:txBody>
          <a:bodyPr/>
          <a:lstStyle/>
          <a:p>
            <a:pPr eaLnBrk="1" hangingPunct="1"/>
            <a:r>
              <a:rPr lang="en-US" dirty="0"/>
              <a:t>Scheduling/Execution</a:t>
            </a:r>
          </a:p>
        </p:txBody>
      </p:sp>
      <p:sp>
        <p:nvSpPr>
          <p:cNvPr id="4" name="TextBox 3"/>
          <p:cNvSpPr txBox="1"/>
          <p:nvPr/>
        </p:nvSpPr>
        <p:spPr>
          <a:xfrm>
            <a:off x="762000" y="2057400"/>
            <a:ext cx="7543800" cy="907941"/>
          </a:xfrm>
          <a:prstGeom prst="rect">
            <a:avLst/>
          </a:prstGeom>
          <a:noFill/>
        </p:spPr>
        <p:txBody>
          <a:bodyPr wrap="square">
            <a:spAutoFit/>
          </a:bodyPr>
          <a:lstStyle/>
          <a:p>
            <a:pPr defTabSz="266700">
              <a:lnSpc>
                <a:spcPct val="90000"/>
              </a:lnSpc>
              <a:spcAft>
                <a:spcPct val="35000"/>
              </a:spcAft>
              <a:buSzPct val="150000"/>
              <a:defRPr/>
            </a:pPr>
            <a:r>
              <a:rPr lang="en-US" sz="2800" b="1" dirty="0">
                <a:latin typeface="+mn-lt"/>
                <a:cs typeface="+mn-cs"/>
              </a:rPr>
              <a:t>Traditional processes have two characteristics:</a:t>
            </a:r>
          </a:p>
          <a:p>
            <a:pPr>
              <a:defRPr/>
            </a:pPr>
            <a:endParaRPr lang="en-US" dirty="0">
              <a:cs typeface="+mn-cs"/>
            </a:endParaRPr>
          </a:p>
        </p:txBody>
      </p:sp>
      <p:sp>
        <p:nvSpPr>
          <p:cNvPr id="5" name="TextBox 4"/>
          <p:cNvSpPr txBox="1"/>
          <p:nvPr/>
        </p:nvSpPr>
        <p:spPr>
          <a:xfrm>
            <a:off x="4648200" y="3276600"/>
            <a:ext cx="4114800" cy="3016210"/>
          </a:xfrm>
          <a:prstGeom prst="rect">
            <a:avLst/>
          </a:prstGeom>
          <a:noFill/>
        </p:spPr>
        <p:txBody>
          <a:bodyPr>
            <a:spAutoFit/>
          </a:bodyPr>
          <a:lstStyle/>
          <a:p>
            <a:pPr>
              <a:defRPr/>
            </a:pPr>
            <a:r>
              <a:rPr lang="en-US" sz="2400" dirty="0">
                <a:latin typeface="+mn-lt"/>
                <a:cs typeface="+mn-cs"/>
              </a:rPr>
              <a:t>Follows an execution path that may be interleaved with other processes</a:t>
            </a:r>
          </a:p>
          <a:p>
            <a:pPr marL="403225" lvl="1" indent="-282575">
              <a:spcBef>
                <a:spcPts val="600"/>
              </a:spcBef>
              <a:buClr>
                <a:schemeClr val="accent1"/>
              </a:buClr>
              <a:buSzPct val="75000"/>
              <a:buFont typeface="Wingdings" pitchFamily="2" charset="2"/>
              <a:buChar char="n"/>
              <a:defRPr/>
            </a:pPr>
            <a:r>
              <a:rPr lang="en-US" dirty="0">
                <a:solidFill>
                  <a:schemeClr val="tx1">
                    <a:lumMod val="85000"/>
                    <a:lumOff val="15000"/>
                  </a:schemeClr>
                </a:solidFill>
                <a:latin typeface="+mn-lt"/>
                <a:cs typeface="+mn-cs"/>
              </a:rPr>
              <a:t>a process has an execution state (Running, Ready, etc.) and a dispatching priority and is scheduled and dispatched by the OS</a:t>
            </a:r>
          </a:p>
          <a:p>
            <a:pPr marL="403225" lvl="1" indent="-282575">
              <a:spcBef>
                <a:spcPts val="600"/>
              </a:spcBef>
              <a:buClr>
                <a:schemeClr val="accent1"/>
              </a:buClr>
              <a:buSzPct val="75000"/>
              <a:buFont typeface="Wingdings" pitchFamily="2" charset="2"/>
              <a:buChar char="n"/>
              <a:defRPr/>
            </a:pPr>
            <a:r>
              <a:rPr lang="en-US" dirty="0">
                <a:solidFill>
                  <a:schemeClr val="tx1">
                    <a:lumMod val="85000"/>
                    <a:lumOff val="15000"/>
                  </a:schemeClr>
                </a:solidFill>
                <a:latin typeface="+mn-lt"/>
                <a:cs typeface="+mn-cs"/>
              </a:rPr>
              <a:t>Traditional processes are </a:t>
            </a:r>
            <a:r>
              <a:rPr lang="en-US" i="1" dirty="0">
                <a:solidFill>
                  <a:schemeClr val="tx1">
                    <a:lumMod val="85000"/>
                    <a:lumOff val="15000"/>
                  </a:schemeClr>
                </a:solidFill>
                <a:latin typeface="+mn-lt"/>
                <a:cs typeface="+mn-cs"/>
              </a:rPr>
              <a:t>sequential</a:t>
            </a:r>
            <a:r>
              <a:rPr lang="en-US" dirty="0">
                <a:solidFill>
                  <a:schemeClr val="tx1">
                    <a:lumMod val="85000"/>
                    <a:lumOff val="15000"/>
                  </a:schemeClr>
                </a:solidFill>
                <a:latin typeface="+mn-lt"/>
                <a:cs typeface="+mn-cs"/>
              </a:rPr>
              <a:t>; i.e. only </a:t>
            </a:r>
            <a:r>
              <a:rPr lang="en-US" i="1" dirty="0">
                <a:solidFill>
                  <a:schemeClr val="tx1">
                    <a:lumMod val="85000"/>
                    <a:lumOff val="15000"/>
                  </a:schemeClr>
                </a:solidFill>
                <a:latin typeface="+mn-lt"/>
                <a:cs typeface="+mn-cs"/>
              </a:rPr>
              <a:t>one</a:t>
            </a:r>
            <a:r>
              <a:rPr lang="en-US" dirty="0">
                <a:solidFill>
                  <a:schemeClr val="tx1">
                    <a:lumMod val="85000"/>
                    <a:lumOff val="15000"/>
                  </a:schemeClr>
                </a:solidFill>
                <a:latin typeface="+mn-lt"/>
                <a:cs typeface="+mn-cs"/>
              </a:rPr>
              <a:t> execution path</a:t>
            </a:r>
            <a:endParaRPr lang="en-US" i="1" dirty="0">
              <a:solidFill>
                <a:schemeClr val="tx1">
                  <a:lumMod val="85000"/>
                  <a:lumOff val="15000"/>
                </a:schemeClr>
              </a:solidFill>
              <a:latin typeface="+mn-lt"/>
              <a:cs typeface="+mn-cs"/>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NZ" b="1" dirty="0">
                <a:solidFill>
                  <a:schemeClr val="accent1">
                    <a:lumMod val="75000"/>
                  </a:schemeClr>
                </a:solidFill>
              </a:rPr>
              <a:t>Process and Thread </a:t>
            </a:r>
            <a:br>
              <a:rPr lang="en-NZ" b="1" dirty="0">
                <a:solidFill>
                  <a:schemeClr val="accent1">
                    <a:lumMod val="75000"/>
                  </a:schemeClr>
                </a:solidFill>
              </a:rPr>
            </a:br>
            <a:r>
              <a:rPr lang="en-NZ" b="1" dirty="0">
                <a:solidFill>
                  <a:schemeClr val="accent1">
                    <a:lumMod val="75000"/>
                  </a:schemeClr>
                </a:solidFill>
              </a:rPr>
              <a:t>Objects</a:t>
            </a:r>
          </a:p>
        </p:txBody>
      </p:sp>
      <p:graphicFrame>
        <p:nvGraphicFramePr>
          <p:cNvPr id="4" name="Content Placeholder 3"/>
          <p:cNvGraphicFramePr>
            <a:graphicFrameLocks noGrp="1"/>
          </p:cNvGraphicFramePr>
          <p:nvPr>
            <p:ph idx="4294967295"/>
          </p:nvPr>
        </p:nvGraphicFramePr>
        <p:xfrm>
          <a:off x="1066800" y="2971800"/>
          <a:ext cx="7162800" cy="350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p:cNvSpPr/>
          <p:nvPr/>
        </p:nvSpPr>
        <p:spPr>
          <a:xfrm>
            <a:off x="457200" y="2909888"/>
            <a:ext cx="8229600" cy="1038225"/>
          </a:xfrm>
          <a:prstGeom prst="rect">
            <a:avLst/>
          </a:prstGeom>
        </p:spPr>
        <p:style>
          <a:lnRef idx="0">
            <a:scrgbClr r="0" g="0" b="0"/>
          </a:lnRef>
          <a:fillRef idx="0">
            <a:scrgbClr r="0" g="0" b="0"/>
          </a:fillRef>
          <a:effectRef idx="0">
            <a:scrgbClr r="0" g="0" b="0"/>
          </a:effectRef>
          <a:fontRef idx="minor">
            <a:schemeClr val="lt1"/>
          </a:fontRef>
        </p:style>
        <p:txBody>
          <a:bodyPr lIns="199136" tIns="113792" rIns="199136" bIns="113792" spcCol="1270" anchor="ctr"/>
          <a:lstStyle/>
          <a:p>
            <a:pPr algn="ctr" defTabSz="1244600">
              <a:lnSpc>
                <a:spcPct val="90000"/>
              </a:lnSpc>
              <a:spcAft>
                <a:spcPct val="35000"/>
              </a:spcAft>
              <a:defRPr/>
            </a:pPr>
            <a:endParaRPr lang="en-US" sz="2800" dirty="0"/>
          </a:p>
        </p:txBody>
      </p:sp>
      <p:sp>
        <p:nvSpPr>
          <p:cNvPr id="98308" name="TextBox 8"/>
          <p:cNvSpPr txBox="1">
            <a:spLocks noChangeArrowheads="1"/>
          </p:cNvSpPr>
          <p:nvPr/>
        </p:nvSpPr>
        <p:spPr bwMode="auto">
          <a:xfrm>
            <a:off x="990600" y="2133600"/>
            <a:ext cx="7391400" cy="874713"/>
          </a:xfrm>
          <a:prstGeom prst="rect">
            <a:avLst/>
          </a:prstGeom>
          <a:noFill/>
          <a:ln w="9525">
            <a:noFill/>
            <a:miter lim="800000"/>
            <a:headEnd/>
            <a:tailEnd/>
          </a:ln>
        </p:spPr>
        <p:txBody>
          <a:bodyPr>
            <a:spAutoFit/>
          </a:bodyPr>
          <a:lstStyle/>
          <a:p>
            <a:pPr algn="ctr" defTabSz="1244600">
              <a:lnSpc>
                <a:spcPct val="90000"/>
              </a:lnSpc>
              <a:spcAft>
                <a:spcPct val="35000"/>
              </a:spcAft>
            </a:pPr>
            <a:r>
              <a:rPr lang="en-US" sz="2800"/>
              <a:t>Windows makes use of two types of    process-related objects:</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353" name="Content Placeholder 3" descr="Fig04_13a.gif"/>
          <p:cNvPicPr>
            <a:picLocks noGrp="1" noChangeAspect="1"/>
          </p:cNvPicPr>
          <p:nvPr>
            <p:ph idx="4294967295"/>
          </p:nvPr>
        </p:nvPicPr>
        <p:blipFill>
          <a:blip r:embed="rId3"/>
          <a:srcRect/>
          <a:stretch>
            <a:fillRect/>
          </a:stretch>
        </p:blipFill>
        <p:spPr>
          <a:xfrm>
            <a:off x="609600" y="2057400"/>
            <a:ext cx="3962400" cy="4376738"/>
          </a:xfrm>
        </p:spPr>
      </p:pic>
      <p:sp>
        <p:nvSpPr>
          <p:cNvPr id="2" name="Title 1"/>
          <p:cNvSpPr>
            <a:spLocks noGrp="1"/>
          </p:cNvSpPr>
          <p:nvPr>
            <p:ph type="title" idx="4294967295"/>
          </p:nvPr>
        </p:nvSpPr>
        <p:spPr>
          <a:xfrm>
            <a:off x="914400" y="685800"/>
            <a:ext cx="7824788" cy="1323975"/>
          </a:xfrm>
        </p:spPr>
        <p:txBody>
          <a:bodyPr/>
          <a:lstStyle/>
          <a:p>
            <a:pPr eaLnBrk="1" fontAlgn="auto" hangingPunct="1">
              <a:spcAft>
                <a:spcPts val="0"/>
              </a:spcAft>
              <a:defRPr/>
            </a:pPr>
            <a:r>
              <a:rPr lang="en-US" b="1" dirty="0">
                <a:solidFill>
                  <a:schemeClr val="accent6">
                    <a:lumMod val="50000"/>
                  </a:schemeClr>
                </a:solidFill>
              </a:rPr>
              <a:t>Windows Process and </a:t>
            </a:r>
            <a:br>
              <a:rPr lang="en-US" b="1" dirty="0">
                <a:solidFill>
                  <a:schemeClr val="accent6">
                    <a:lumMod val="50000"/>
                  </a:schemeClr>
                </a:solidFill>
              </a:rPr>
            </a:br>
            <a:r>
              <a:rPr lang="en-US" b="1" dirty="0">
                <a:solidFill>
                  <a:schemeClr val="accent6">
                    <a:lumMod val="50000"/>
                  </a:schemeClr>
                </a:solidFill>
              </a:rPr>
              <a:t>Thread Objects</a:t>
            </a:r>
          </a:p>
        </p:txBody>
      </p:sp>
      <p:pic>
        <p:nvPicPr>
          <p:cNvPr id="100355" name="Content Placeholder 3" descr="Fig04_13b.gif"/>
          <p:cNvPicPr>
            <a:picLocks noChangeAspect="1"/>
          </p:cNvPicPr>
          <p:nvPr/>
        </p:nvPicPr>
        <p:blipFill>
          <a:blip r:embed="rId4"/>
          <a:srcRect/>
          <a:stretch>
            <a:fillRect/>
          </a:stretch>
        </p:blipFill>
        <p:spPr bwMode="auto">
          <a:xfrm>
            <a:off x="4876800" y="2057400"/>
            <a:ext cx="3694113" cy="4419600"/>
          </a:xfrm>
          <a:prstGeom prst="rect">
            <a:avLst/>
          </a:prstGeom>
          <a:noFill/>
          <a:ln w="9525">
            <a:noFill/>
            <a:miter lim="800000"/>
            <a:headEnd/>
            <a:tailEnd/>
          </a:ln>
        </p:spPr>
      </p:pic>
      <p:pic>
        <p:nvPicPr>
          <p:cNvPr id="100356" name="Picture 5"/>
          <p:cNvPicPr>
            <a:picLocks noChangeAspect="1"/>
          </p:cNvPicPr>
          <p:nvPr/>
        </p:nvPicPr>
        <p:blipFill>
          <a:blip r:embed="rId5"/>
          <a:srcRect/>
          <a:stretch>
            <a:fillRect/>
          </a:stretch>
        </p:blipFill>
        <p:spPr bwMode="auto">
          <a:xfrm>
            <a:off x="914400" y="685800"/>
            <a:ext cx="762000" cy="1314450"/>
          </a:xfrm>
          <a:prstGeom prst="rect">
            <a:avLst/>
          </a:prstGeom>
          <a:noFill/>
          <a:ln w="9525">
            <a:noFill/>
            <a:miter lim="800000"/>
            <a:headEnd/>
            <a:tailEnd/>
          </a:ln>
        </p:spPr>
      </p:pic>
    </p:spTree>
  </p:cSld>
  <p:clrMapOvr>
    <a:masterClrMapping/>
  </p:clrMapOvr>
  <p:transition spd="slow">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7824788" cy="1143000"/>
          </a:xfrm>
        </p:spPr>
        <p:txBody>
          <a:bodyPr/>
          <a:lstStyle/>
          <a:p>
            <a:pPr eaLnBrk="1" fontAlgn="auto" hangingPunct="1">
              <a:spcAft>
                <a:spcPts val="0"/>
              </a:spcAft>
              <a:defRPr/>
            </a:pPr>
            <a:r>
              <a:rPr lang="en-US" b="1" dirty="0">
                <a:solidFill>
                  <a:schemeClr val="accent6">
                    <a:lumMod val="75000"/>
                  </a:schemeClr>
                </a:solidFill>
              </a:rPr>
              <a:t>Multithreaded Process</a:t>
            </a:r>
          </a:p>
        </p:txBody>
      </p:sp>
      <p:graphicFrame>
        <p:nvGraphicFramePr>
          <p:cNvPr id="4" name="Content Placeholder 3"/>
          <p:cNvGraphicFramePr>
            <a:graphicFrameLocks noGrp="1"/>
          </p:cNvGraphicFramePr>
          <p:nvPr>
            <p:ph idx="4294967295"/>
          </p:nvPr>
        </p:nvGraphicFramePr>
        <p:xfrm>
          <a:off x="1143000" y="2133600"/>
          <a:ext cx="73152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6499" name="Picture 6"/>
          <p:cNvPicPr>
            <a:picLocks noChangeAspect="1"/>
          </p:cNvPicPr>
          <p:nvPr/>
        </p:nvPicPr>
        <p:blipFill>
          <a:blip r:embed="rId8"/>
          <a:srcRect/>
          <a:stretch>
            <a:fillRect/>
          </a:stretch>
        </p:blipFill>
        <p:spPr bwMode="auto">
          <a:xfrm rot="633825">
            <a:off x="6248400" y="3581400"/>
            <a:ext cx="1077913" cy="1016000"/>
          </a:xfrm>
          <a:prstGeom prst="rect">
            <a:avLst/>
          </a:prstGeom>
          <a:noFill/>
          <a:ln w="9525">
            <a:noFill/>
            <a:miter lim="800000"/>
            <a:headEnd/>
            <a:tailEnd/>
          </a:ln>
        </p:spPr>
      </p:pic>
      <p:pic>
        <p:nvPicPr>
          <p:cNvPr id="106500" name="Picture 5"/>
          <p:cNvPicPr>
            <a:picLocks noChangeAspect="1"/>
          </p:cNvPicPr>
          <p:nvPr/>
        </p:nvPicPr>
        <p:blipFill>
          <a:blip r:embed="rId9"/>
          <a:srcRect/>
          <a:stretch>
            <a:fillRect/>
          </a:stretch>
        </p:blipFill>
        <p:spPr bwMode="auto">
          <a:xfrm rot="-654385">
            <a:off x="911225" y="2400300"/>
            <a:ext cx="1371600" cy="1706563"/>
          </a:xfrm>
          <a:prstGeom prst="rect">
            <a:avLst/>
          </a:prstGeom>
          <a:noFill/>
          <a:ln w="9525">
            <a:noFill/>
            <a:miter lim="800000"/>
            <a:headEnd/>
            <a:tailEnd/>
          </a:ln>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362200" y="0"/>
            <a:ext cx="4319588" cy="1323975"/>
          </a:xfrm>
        </p:spPr>
        <p:txBody>
          <a:bodyPr/>
          <a:lstStyle/>
          <a:p>
            <a:pPr eaLnBrk="1" fontAlgn="auto" hangingPunct="1">
              <a:spcAft>
                <a:spcPts val="0"/>
              </a:spcAft>
              <a:defRPr/>
            </a:pPr>
            <a:r>
              <a:rPr lang="en-US" b="1" dirty="0">
                <a:solidFill>
                  <a:schemeClr val="accent5">
                    <a:lumMod val="50000"/>
                  </a:schemeClr>
                </a:solidFill>
              </a:rPr>
              <a:t>Thread States</a:t>
            </a:r>
          </a:p>
        </p:txBody>
      </p:sp>
      <p:pic>
        <p:nvPicPr>
          <p:cNvPr id="108546" name="Content Placeholder 3" descr="Fig04_14.gif"/>
          <p:cNvPicPr>
            <a:picLocks noGrp="1" noChangeAspect="1"/>
          </p:cNvPicPr>
          <p:nvPr>
            <p:ph idx="4294967295"/>
          </p:nvPr>
        </p:nvPicPr>
        <p:blipFill>
          <a:blip r:embed="rId3"/>
          <a:srcRect/>
          <a:stretch>
            <a:fillRect/>
          </a:stretch>
        </p:blipFill>
        <p:spPr>
          <a:xfrm>
            <a:off x="914400" y="1371600"/>
            <a:ext cx="7391400" cy="5051425"/>
          </a:xfrm>
        </p:spPr>
      </p:pic>
      <p:sp>
        <p:nvSpPr>
          <p:cNvPr id="5" name="TextBox 4"/>
          <p:cNvSpPr txBox="1"/>
          <p:nvPr/>
        </p:nvSpPr>
        <p:spPr>
          <a:xfrm>
            <a:off x="2895600" y="6096000"/>
            <a:ext cx="4343400" cy="307975"/>
          </a:xfrm>
          <a:prstGeom prst="rect">
            <a:avLst/>
          </a:prstGeom>
          <a:solidFill>
            <a:schemeClr val="bg1"/>
          </a:solidFill>
        </p:spPr>
        <p:txBody>
          <a:bodyPr>
            <a:spAutoFit/>
          </a:bodyPr>
          <a:lstStyle/>
          <a:p>
            <a:pPr>
              <a:defRPr/>
            </a:pPr>
            <a:r>
              <a:rPr lang="en-US" sz="1400" dirty="0">
                <a:latin typeface="+mj-lt"/>
                <a:cs typeface="+mn-cs"/>
              </a:rPr>
              <a:t>Figure 4.12 Windows Thread States</a:t>
            </a:r>
          </a:p>
        </p:txBody>
      </p:sp>
    </p:spTree>
  </p:cSld>
  <p:clrMapOvr>
    <a:masterClrMapping/>
  </p:clrMapOvr>
  <p:transition spd="slow">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824788" cy="1447800"/>
          </a:xfrm>
        </p:spPr>
        <p:txBody>
          <a:bodyPr/>
          <a:lstStyle/>
          <a:p>
            <a:pPr algn="ctr" eaLnBrk="1" fontAlgn="auto" hangingPunct="1">
              <a:spcAft>
                <a:spcPts val="0"/>
              </a:spcAft>
              <a:defRPr/>
            </a:pPr>
            <a:r>
              <a:rPr lang="en-US" b="1" dirty="0">
                <a:solidFill>
                  <a:schemeClr val="accent6">
                    <a:lumMod val="75000"/>
                  </a:schemeClr>
                </a:solidFill>
              </a:rPr>
              <a:t>Linux Tasks</a:t>
            </a:r>
          </a:p>
        </p:txBody>
      </p:sp>
      <p:graphicFrame>
        <p:nvGraphicFramePr>
          <p:cNvPr id="5" name="Content Placeholder 4"/>
          <p:cNvGraphicFramePr>
            <a:graphicFrameLocks noGrp="1"/>
          </p:cNvGraphicFramePr>
          <p:nvPr>
            <p:ph idx="4294967295"/>
          </p:nvPr>
        </p:nvGraphicFramePr>
        <p:xfrm>
          <a:off x="304800" y="2057400"/>
          <a:ext cx="85344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6979" name="Picture 3"/>
          <p:cNvPicPr>
            <a:picLocks noChangeAspect="1"/>
          </p:cNvPicPr>
          <p:nvPr/>
        </p:nvPicPr>
        <p:blipFill>
          <a:blip r:embed="rId8"/>
          <a:srcRect/>
          <a:stretch>
            <a:fillRect/>
          </a:stretch>
        </p:blipFill>
        <p:spPr bwMode="auto">
          <a:xfrm>
            <a:off x="3733800" y="3733800"/>
            <a:ext cx="1765300" cy="1638300"/>
          </a:xfrm>
          <a:prstGeom prst="rect">
            <a:avLst/>
          </a:prstGeom>
          <a:noFill/>
          <a:ln w="9525">
            <a:noFill/>
            <a:miter lim="800000"/>
            <a:headEnd/>
            <a:tailEnd/>
          </a:ln>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0"/>
            <a:ext cx="8839200" cy="1265238"/>
          </a:xfrm>
        </p:spPr>
        <p:txBody>
          <a:bodyPr/>
          <a:lstStyle/>
          <a:p>
            <a:pPr algn="ctr" eaLnBrk="1" fontAlgn="auto" hangingPunct="1">
              <a:spcAft>
                <a:spcPts val="0"/>
              </a:spcAft>
              <a:defRPr/>
            </a:pPr>
            <a:r>
              <a:rPr lang="en-US" b="1" dirty="0">
                <a:solidFill>
                  <a:schemeClr val="accent1">
                    <a:lumMod val="50000"/>
                  </a:schemeClr>
                </a:solidFill>
              </a:rPr>
              <a:t>Linux </a:t>
            </a:r>
            <a:br>
              <a:rPr lang="en-US" b="1" dirty="0">
                <a:solidFill>
                  <a:schemeClr val="accent1">
                    <a:lumMod val="50000"/>
                  </a:schemeClr>
                </a:solidFill>
              </a:rPr>
            </a:br>
            <a:r>
              <a:rPr lang="en-US" b="1" dirty="0">
                <a:solidFill>
                  <a:schemeClr val="accent1">
                    <a:lumMod val="50000"/>
                  </a:schemeClr>
                </a:solidFill>
              </a:rPr>
              <a:t>Process/Thread Model</a:t>
            </a:r>
          </a:p>
        </p:txBody>
      </p:sp>
      <p:pic>
        <p:nvPicPr>
          <p:cNvPr id="129026" name="Content Placeholder 3" descr="Fig04_18.gif"/>
          <p:cNvPicPr>
            <a:picLocks noGrp="1" noChangeAspect="1"/>
          </p:cNvPicPr>
          <p:nvPr>
            <p:ph idx="4294967295"/>
          </p:nvPr>
        </p:nvPicPr>
        <p:blipFill>
          <a:blip r:embed="rId3"/>
          <a:srcRect l="-14507" r="-14507"/>
          <a:stretch>
            <a:fillRect/>
          </a:stretch>
        </p:blipFill>
        <p:spPr>
          <a:xfrm>
            <a:off x="1219200" y="2133600"/>
            <a:ext cx="7086600" cy="4297363"/>
          </a:xfrm>
        </p:spPr>
      </p:pic>
      <p:sp>
        <p:nvSpPr>
          <p:cNvPr id="129027" name="TextBox 4"/>
          <p:cNvSpPr txBox="1">
            <a:spLocks noChangeArrowheads="1"/>
          </p:cNvSpPr>
          <p:nvPr/>
        </p:nvSpPr>
        <p:spPr bwMode="auto">
          <a:xfrm>
            <a:off x="2514600" y="6096000"/>
            <a:ext cx="4343400" cy="261938"/>
          </a:xfrm>
          <a:prstGeom prst="rect">
            <a:avLst/>
          </a:prstGeom>
          <a:solidFill>
            <a:schemeClr val="bg1"/>
          </a:solidFill>
          <a:ln w="9525">
            <a:noFill/>
            <a:miter lim="800000"/>
            <a:headEnd/>
            <a:tailEnd/>
          </a:ln>
        </p:spPr>
        <p:txBody>
          <a:bodyPr>
            <a:spAutoFit/>
          </a:bodyPr>
          <a:lstStyle/>
          <a:p>
            <a:r>
              <a:rPr lang="en-US" sz="1100"/>
              <a:t>      Figure 4.16 Linux Process/Thread Model</a:t>
            </a:r>
          </a:p>
        </p:txBody>
      </p:sp>
      <p:pic>
        <p:nvPicPr>
          <p:cNvPr id="129028" name="Picture 13"/>
          <p:cNvPicPr>
            <a:picLocks noChangeAspect="1"/>
          </p:cNvPicPr>
          <p:nvPr/>
        </p:nvPicPr>
        <p:blipFill>
          <a:blip r:embed="rId4"/>
          <a:srcRect/>
          <a:stretch>
            <a:fillRect/>
          </a:stretch>
        </p:blipFill>
        <p:spPr bwMode="auto">
          <a:xfrm>
            <a:off x="6629400" y="5410200"/>
            <a:ext cx="703263" cy="930275"/>
          </a:xfrm>
          <a:prstGeom prst="rect">
            <a:avLst/>
          </a:prstGeom>
          <a:noFill/>
          <a:ln w="9525">
            <a:noFill/>
            <a:miter lim="800000"/>
            <a:headEnd/>
            <a:tailEnd/>
          </a:ln>
        </p:spPr>
      </p:pic>
    </p:spTree>
  </p:cSld>
  <p:clrMapOvr>
    <a:masterClrMapping/>
  </p:clrMapOvr>
  <p:transition spd="slow">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13" y="455613"/>
            <a:ext cx="7824787" cy="1068387"/>
          </a:xfrm>
        </p:spPr>
        <p:txBody>
          <a:bodyPr/>
          <a:lstStyle/>
          <a:p>
            <a:pPr algn="ctr" eaLnBrk="1" fontAlgn="auto" hangingPunct="1">
              <a:spcAft>
                <a:spcPts val="0"/>
              </a:spcAft>
              <a:defRPr/>
            </a:pPr>
            <a:r>
              <a:rPr lang="en-US" b="1" dirty="0">
                <a:solidFill>
                  <a:schemeClr val="accent6">
                    <a:lumMod val="75000"/>
                  </a:schemeClr>
                </a:solidFill>
              </a:rPr>
              <a:t>Linux Threads</a:t>
            </a:r>
          </a:p>
        </p:txBody>
      </p:sp>
      <p:graphicFrame>
        <p:nvGraphicFramePr>
          <p:cNvPr id="4" name="Content Placeholder 3"/>
          <p:cNvGraphicFramePr>
            <a:graphicFrameLocks noGrp="1"/>
          </p:cNvGraphicFramePr>
          <p:nvPr>
            <p:ph idx="4294967295"/>
          </p:nvPr>
        </p:nvGraphicFramePr>
        <p:xfrm>
          <a:off x="838200" y="2209800"/>
          <a:ext cx="75438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solidFill>
                  <a:schemeClr val="accent1">
                    <a:lumMod val="50000"/>
                  </a:schemeClr>
                </a:solidFill>
              </a:rPr>
              <a:t>Processes and Threads</a:t>
            </a:r>
          </a:p>
        </p:txBody>
      </p:sp>
      <p:sp>
        <p:nvSpPr>
          <p:cNvPr id="3" name="Content Placeholder 2"/>
          <p:cNvSpPr>
            <a:spLocks noGrp="1"/>
          </p:cNvSpPr>
          <p:nvPr>
            <p:ph sz="half" idx="1"/>
          </p:nvPr>
        </p:nvSpPr>
        <p:spPr>
          <a:xfrm>
            <a:off x="457200" y="2286000"/>
            <a:ext cx="8382000" cy="4572000"/>
          </a:xfrm>
        </p:spPr>
        <p:txBody>
          <a:bodyPr rtlCol="0"/>
          <a:lstStyle/>
          <a:p>
            <a:pPr eaLnBrk="1" fontAlgn="auto" hangingPunct="1">
              <a:spcAft>
                <a:spcPts val="0"/>
              </a:spcAft>
              <a:defRPr/>
            </a:pPr>
            <a:r>
              <a:rPr lang="en-NZ" sz="3429" b="1" i="1" dirty="0">
                <a:solidFill>
                  <a:schemeClr val="tx1">
                    <a:lumMod val="85000"/>
                    <a:lumOff val="15000"/>
                  </a:schemeClr>
                </a:solidFill>
              </a:rPr>
              <a:t>Multithreading - </a:t>
            </a:r>
            <a:r>
              <a:rPr lang="en-NZ" sz="3429" dirty="0">
                <a:solidFill>
                  <a:schemeClr val="tx1">
                    <a:lumMod val="85000"/>
                    <a:lumOff val="15000"/>
                  </a:schemeClr>
                </a:solidFill>
              </a:rPr>
              <a:t>The ability of an OS to support multiple, concurrent paths of execution within a single process</a:t>
            </a:r>
          </a:p>
          <a:p>
            <a:pPr eaLnBrk="1" fontAlgn="auto" hangingPunct="1">
              <a:spcAft>
                <a:spcPts val="0"/>
              </a:spcAft>
              <a:defRPr/>
            </a:pPr>
            <a:r>
              <a:rPr lang="en-US" sz="3429" dirty="0">
                <a:solidFill>
                  <a:schemeClr val="tx1">
                    <a:lumMod val="85000"/>
                    <a:lumOff val="15000"/>
                  </a:schemeClr>
                </a:solidFill>
              </a:rPr>
              <a:t>The unit of resource ownership is referred to as a </a:t>
            </a:r>
            <a:r>
              <a:rPr lang="en-US" sz="3429" b="1" i="1" dirty="0">
                <a:solidFill>
                  <a:schemeClr val="tx1">
                    <a:lumMod val="85000"/>
                    <a:lumOff val="15000"/>
                  </a:schemeClr>
                </a:solidFill>
              </a:rPr>
              <a:t>process</a:t>
            </a:r>
            <a:r>
              <a:rPr lang="en-US" sz="3429" dirty="0">
                <a:solidFill>
                  <a:schemeClr val="tx1">
                    <a:lumMod val="85000"/>
                    <a:lumOff val="15000"/>
                  </a:schemeClr>
                </a:solidFill>
              </a:rPr>
              <a:t> or </a:t>
            </a:r>
            <a:r>
              <a:rPr lang="en-US" sz="3429" b="1" i="1" dirty="0">
                <a:solidFill>
                  <a:schemeClr val="tx1">
                    <a:lumMod val="85000"/>
                    <a:lumOff val="15000"/>
                  </a:schemeClr>
                </a:solidFill>
              </a:rPr>
              <a:t>task</a:t>
            </a:r>
          </a:p>
          <a:p>
            <a:pPr eaLnBrk="1" fontAlgn="auto" hangingPunct="1">
              <a:spcAft>
                <a:spcPts val="0"/>
              </a:spcAft>
              <a:defRPr/>
            </a:pPr>
            <a:r>
              <a:rPr lang="en-US" sz="3429" dirty="0">
                <a:solidFill>
                  <a:schemeClr val="tx1">
                    <a:lumMod val="85000"/>
                    <a:lumOff val="15000"/>
                  </a:schemeClr>
                </a:solidFill>
              </a:rPr>
              <a:t>The unit of dispatching is referred to as a </a:t>
            </a:r>
            <a:r>
              <a:rPr lang="en-US" sz="3429" b="1" i="1" dirty="0">
                <a:solidFill>
                  <a:schemeClr val="tx1">
                    <a:lumMod val="85000"/>
                    <a:lumOff val="15000"/>
                  </a:schemeClr>
                </a:solidFill>
              </a:rPr>
              <a:t>thread </a:t>
            </a:r>
            <a:r>
              <a:rPr lang="en-US" sz="3429" dirty="0">
                <a:solidFill>
                  <a:schemeClr val="tx1">
                    <a:lumMod val="85000"/>
                    <a:lumOff val="15000"/>
                  </a:schemeClr>
                </a:solidFill>
              </a:rPr>
              <a:t>or </a:t>
            </a:r>
            <a:r>
              <a:rPr lang="en-US" sz="3429" b="1" i="1" dirty="0">
                <a:solidFill>
                  <a:schemeClr val="tx1">
                    <a:lumMod val="85000"/>
                    <a:lumOff val="15000"/>
                  </a:schemeClr>
                </a:solidFill>
              </a:rPr>
              <a:t>lightweight process</a:t>
            </a:r>
          </a:p>
          <a:p>
            <a:pPr eaLnBrk="1" fontAlgn="auto" hangingPunct="1">
              <a:spcAft>
                <a:spcPts val="0"/>
              </a:spcAft>
              <a:defRPr/>
            </a:pPr>
            <a:endParaRPr lang="en-US" sz="3429" b="1" i="1" dirty="0">
              <a:solidFill>
                <a:schemeClr val="tx1">
                  <a:lumMod val="85000"/>
                  <a:lumOff val="15000"/>
                </a:schemeClr>
              </a:solidFill>
            </a:endParaRPr>
          </a:p>
          <a:p>
            <a:pPr eaLnBrk="1" fontAlgn="auto" hangingPunct="1">
              <a:spcAft>
                <a:spcPts val="0"/>
              </a:spcAft>
              <a:defRPr/>
            </a:pPr>
            <a:endParaRPr lang="en-US" sz="3429" dirty="0">
              <a:solidFill>
                <a:schemeClr val="tx1">
                  <a:lumMod val="85000"/>
                  <a:lumOff val="15000"/>
                </a:schemeClr>
              </a:solidFill>
            </a:endParaRPr>
          </a:p>
          <a:p>
            <a:pPr eaLnBrk="1" fontAlgn="auto" hangingPunct="1">
              <a:spcAft>
                <a:spcPts val="0"/>
              </a:spcAft>
              <a:defRPr/>
            </a:pPr>
            <a:endParaRPr lang="en-US" b="1" dirty="0">
              <a:solidFill>
                <a:schemeClr val="tx1">
                  <a:lumMod val="85000"/>
                  <a:lumOff val="15000"/>
                </a:schemeClr>
              </a:solidFill>
            </a:endParaRPr>
          </a:p>
          <a:p>
            <a:pPr eaLnBrk="1" fontAlgn="auto" hangingPunct="1">
              <a:spcAft>
                <a:spcPts val="0"/>
              </a:spcAft>
              <a:defRPr/>
            </a:pPr>
            <a:endParaRPr lang="en-US" dirty="0">
              <a:solidFill>
                <a:schemeClr val="tx1">
                  <a:lumMod val="85000"/>
                  <a:lumOff val="15000"/>
                </a:schemeClr>
              </a:solidFill>
            </a:endParaRPr>
          </a:p>
        </p:txBody>
      </p:sp>
      <p:pic>
        <p:nvPicPr>
          <p:cNvPr id="35843" name="Picture 4"/>
          <p:cNvPicPr>
            <a:picLocks noChangeAspect="1"/>
          </p:cNvPicPr>
          <p:nvPr/>
        </p:nvPicPr>
        <p:blipFill>
          <a:blip r:embed="rId3"/>
          <a:srcRect/>
          <a:stretch>
            <a:fillRect/>
          </a:stretch>
        </p:blipFill>
        <p:spPr bwMode="auto">
          <a:xfrm>
            <a:off x="609600" y="533400"/>
            <a:ext cx="757238" cy="13049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1" nodeType="click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304800"/>
            <a:ext cx="9144000" cy="1219200"/>
          </a:xfrm>
        </p:spPr>
        <p:txBody>
          <a:bodyPr/>
          <a:lstStyle/>
          <a:p>
            <a:pPr eaLnBrk="1" fontAlgn="auto" hangingPunct="1">
              <a:spcAft>
                <a:spcPts val="0"/>
              </a:spcAft>
              <a:defRPr/>
            </a:pPr>
            <a:r>
              <a:rPr lang="en-NZ" b="1" dirty="0">
                <a:solidFill>
                  <a:schemeClr val="accent1">
                    <a:lumMod val="50000"/>
                  </a:schemeClr>
                </a:solidFill>
              </a:rPr>
              <a:t>Single Threaded Approaches</a:t>
            </a:r>
          </a:p>
        </p:txBody>
      </p:sp>
      <p:sp>
        <p:nvSpPr>
          <p:cNvPr id="3" name="Content Placeholder 2"/>
          <p:cNvSpPr>
            <a:spLocks noGrp="1"/>
          </p:cNvSpPr>
          <p:nvPr>
            <p:ph idx="4294967295"/>
          </p:nvPr>
        </p:nvSpPr>
        <p:spPr>
          <a:xfrm>
            <a:off x="381000" y="1676400"/>
            <a:ext cx="3581400" cy="4953000"/>
          </a:xfrm>
        </p:spPr>
        <p:txBody>
          <a:bodyPr/>
          <a:lstStyle/>
          <a:p>
            <a:pPr eaLnBrk="1" hangingPunct="1"/>
            <a:r>
              <a:rPr lang="en-US" sz="2600" dirty="0"/>
              <a:t>A single execution path per process, in which the concept of a thread is not recognized, is referred to as a single-threaded approach</a:t>
            </a:r>
            <a:endParaRPr lang="en-US" sz="1400" dirty="0"/>
          </a:p>
          <a:p>
            <a:pPr eaLnBrk="1" hangingPunct="1"/>
            <a:r>
              <a:rPr lang="en-US" sz="2600" dirty="0"/>
              <a:t>MS-DOS, some versions of UNIX supported only this type of process.</a:t>
            </a:r>
            <a:endParaRPr lang="en-NZ" sz="2800" dirty="0"/>
          </a:p>
        </p:txBody>
      </p:sp>
      <p:pic>
        <p:nvPicPr>
          <p:cNvPr id="37891" name="Content Placeholder 3" descr="Fig04_01.gif"/>
          <p:cNvPicPr>
            <a:picLocks noChangeAspect="1"/>
          </p:cNvPicPr>
          <p:nvPr/>
        </p:nvPicPr>
        <p:blipFill>
          <a:blip r:embed="rId3"/>
          <a:srcRect/>
          <a:stretch>
            <a:fillRect/>
          </a:stretch>
        </p:blipFill>
        <p:spPr bwMode="auto">
          <a:xfrm>
            <a:off x="4267200" y="1905000"/>
            <a:ext cx="4468813" cy="4572000"/>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0"/>
            <a:ext cx="8229600" cy="1447800"/>
          </a:xfrm>
        </p:spPr>
        <p:txBody>
          <a:bodyPr/>
          <a:lstStyle/>
          <a:p>
            <a:pPr eaLnBrk="1" fontAlgn="auto" hangingPunct="1">
              <a:spcAft>
                <a:spcPts val="0"/>
              </a:spcAft>
              <a:defRPr/>
            </a:pPr>
            <a:r>
              <a:rPr lang="en-US" b="1" dirty="0">
                <a:solidFill>
                  <a:schemeClr val="accent1">
                    <a:lumMod val="50000"/>
                  </a:schemeClr>
                </a:solidFill>
              </a:rPr>
              <a:t>Multithreaded Approaches</a:t>
            </a:r>
          </a:p>
        </p:txBody>
      </p:sp>
      <p:sp>
        <p:nvSpPr>
          <p:cNvPr id="3" name="Content Placeholder 2"/>
          <p:cNvSpPr>
            <a:spLocks noGrp="1"/>
          </p:cNvSpPr>
          <p:nvPr>
            <p:ph idx="4294967295"/>
          </p:nvPr>
        </p:nvSpPr>
        <p:spPr>
          <a:xfrm>
            <a:off x="381000" y="1524000"/>
            <a:ext cx="3657600" cy="5029200"/>
          </a:xfrm>
        </p:spPr>
        <p:txBody>
          <a:bodyPr/>
          <a:lstStyle/>
          <a:p>
            <a:pPr eaLnBrk="1" hangingPunct="1"/>
            <a:r>
              <a:rPr lang="en-US" sz="2600" dirty="0"/>
              <a:t>The right half of Figure 4.1 depicts multithreaded approaches</a:t>
            </a:r>
            <a:endParaRPr lang="en-US" sz="1100" dirty="0"/>
          </a:p>
          <a:p>
            <a:pPr eaLnBrk="1" hangingPunct="1"/>
            <a:r>
              <a:rPr lang="en-US" sz="2600" dirty="0"/>
              <a:t>A Java run-time environment is a system of </a:t>
            </a:r>
            <a:r>
              <a:rPr lang="en-US" sz="2600" i="1" dirty="0"/>
              <a:t>one </a:t>
            </a:r>
            <a:r>
              <a:rPr lang="en-US" sz="2600" dirty="0"/>
              <a:t>process with multiple threads; Windows, some </a:t>
            </a:r>
            <a:r>
              <a:rPr lang="en-US" sz="2600" dirty="0" err="1"/>
              <a:t>UNIXes</a:t>
            </a:r>
            <a:r>
              <a:rPr lang="en-US" sz="2600" dirty="0"/>
              <a:t>, support </a:t>
            </a:r>
            <a:r>
              <a:rPr lang="en-US" sz="2600" i="1" dirty="0"/>
              <a:t>multiple</a:t>
            </a:r>
            <a:r>
              <a:rPr lang="en-US" sz="2600" dirty="0"/>
              <a:t> multithreaded processes.</a:t>
            </a:r>
          </a:p>
        </p:txBody>
      </p:sp>
      <p:pic>
        <p:nvPicPr>
          <p:cNvPr id="39939" name="Content Placeholder 3" descr="Fig04_01.gif"/>
          <p:cNvPicPr>
            <a:picLocks noChangeAspect="1"/>
          </p:cNvPicPr>
          <p:nvPr/>
        </p:nvPicPr>
        <p:blipFill>
          <a:blip r:embed="rId3"/>
          <a:srcRect/>
          <a:stretch>
            <a:fillRect/>
          </a:stretch>
        </p:blipFill>
        <p:spPr bwMode="auto">
          <a:xfrm>
            <a:off x="4267200" y="1676400"/>
            <a:ext cx="4495800" cy="4800600"/>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824788" cy="992188"/>
          </a:xfrm>
        </p:spPr>
        <p:txBody>
          <a:bodyPr/>
          <a:lstStyle/>
          <a:p>
            <a:pPr algn="ctr" eaLnBrk="1" fontAlgn="auto" hangingPunct="1">
              <a:spcAft>
                <a:spcPts val="0"/>
              </a:spcAft>
              <a:defRPr/>
            </a:pPr>
            <a:r>
              <a:rPr lang="en-US" sz="6600" dirty="0">
                <a:solidFill>
                  <a:schemeClr val="accent1">
                    <a:lumMod val="75000"/>
                  </a:schemeClr>
                </a:solidFill>
              </a:rPr>
              <a:t>Processes</a:t>
            </a:r>
          </a:p>
        </p:txBody>
      </p:sp>
      <p:sp>
        <p:nvSpPr>
          <p:cNvPr id="3" name="Content Placeholder 2"/>
          <p:cNvSpPr>
            <a:spLocks noGrp="1"/>
          </p:cNvSpPr>
          <p:nvPr>
            <p:ph sz="half" idx="1"/>
          </p:nvPr>
        </p:nvSpPr>
        <p:spPr>
          <a:xfrm>
            <a:off x="457200" y="2057400"/>
            <a:ext cx="8382000" cy="4495800"/>
          </a:xfrm>
        </p:spPr>
        <p:txBody>
          <a:bodyPr>
            <a:normAutofit lnSpcReduction="10000"/>
          </a:bodyPr>
          <a:lstStyle/>
          <a:p>
            <a:pPr eaLnBrk="1" hangingPunct="1">
              <a:buSzPct val="155000"/>
              <a:buFont typeface="Wingdings" pitchFamily="2" charset="2"/>
              <a:buChar char="§"/>
            </a:pPr>
            <a:r>
              <a:rPr lang="en-US" sz="2800" dirty="0"/>
              <a:t>In a multithreaded environment the process is the unit that owns resources and the unit of protection.</a:t>
            </a:r>
          </a:p>
          <a:p>
            <a:pPr lvl="1" eaLnBrk="1" hangingPunct="1">
              <a:buSzPct val="155000"/>
              <a:buFont typeface="Wingdings" pitchFamily="2" charset="2"/>
              <a:buChar char="§"/>
            </a:pPr>
            <a:r>
              <a:rPr lang="en-US" sz="2800" dirty="0"/>
              <a:t>i.e., the OS provides protection at the process level</a:t>
            </a:r>
          </a:p>
          <a:p>
            <a:pPr eaLnBrk="1" hangingPunct="1">
              <a:buSzPct val="155000"/>
              <a:buFont typeface="Wingdings" pitchFamily="2" charset="2"/>
              <a:buChar char="§"/>
            </a:pPr>
            <a:r>
              <a:rPr lang="en-US" sz="2800" dirty="0"/>
              <a:t>Processes have</a:t>
            </a:r>
          </a:p>
          <a:p>
            <a:pPr lvl="1" eaLnBrk="1" hangingPunct="1">
              <a:buSzPct val="155000"/>
              <a:buFont typeface="Wingdings" pitchFamily="2" charset="2"/>
              <a:buChar char="§"/>
            </a:pPr>
            <a:r>
              <a:rPr lang="en-US" sz="2800" dirty="0"/>
              <a:t>A virtual address space that holds the process image</a:t>
            </a:r>
          </a:p>
          <a:p>
            <a:pPr lvl="1" eaLnBrk="1" hangingPunct="1">
              <a:buSzPct val="155000"/>
              <a:buFont typeface="Wingdings" pitchFamily="2" charset="2"/>
              <a:buChar char="§"/>
            </a:pPr>
            <a:r>
              <a:rPr lang="en-US" sz="2800" dirty="0"/>
              <a:t>Protected access to </a:t>
            </a:r>
          </a:p>
          <a:p>
            <a:pPr marL="1309688" lvl="1" indent="-396875" eaLnBrk="1" hangingPunct="1">
              <a:lnSpc>
                <a:spcPct val="60000"/>
              </a:lnSpc>
              <a:buSzPct val="90000"/>
              <a:buFont typeface="Wingdings" pitchFamily="2" charset="2"/>
              <a:buChar char="Ø"/>
            </a:pPr>
            <a:r>
              <a:rPr lang="en-US" sz="2800" dirty="0"/>
              <a:t>processors</a:t>
            </a:r>
          </a:p>
          <a:p>
            <a:pPr marL="1309688" lvl="1" indent="-396875" eaLnBrk="1" hangingPunct="1">
              <a:lnSpc>
                <a:spcPct val="60000"/>
              </a:lnSpc>
              <a:buSzPct val="90000"/>
              <a:buFont typeface="Wingdings" pitchFamily="2" charset="2"/>
              <a:buChar char="Ø"/>
            </a:pPr>
            <a:r>
              <a:rPr lang="en-US" sz="2800" dirty="0"/>
              <a:t>other processes </a:t>
            </a:r>
          </a:p>
          <a:p>
            <a:pPr marL="1309688" lvl="1" indent="-396875" eaLnBrk="1" hangingPunct="1">
              <a:lnSpc>
                <a:spcPct val="60000"/>
              </a:lnSpc>
              <a:buSzPct val="90000"/>
              <a:buFont typeface="Wingdings" pitchFamily="2" charset="2"/>
              <a:buChar char="Ø"/>
            </a:pPr>
            <a:r>
              <a:rPr lang="en-US" sz="2800" dirty="0"/>
              <a:t>files</a:t>
            </a:r>
          </a:p>
          <a:p>
            <a:pPr marL="1309688" lvl="1" indent="-396875" eaLnBrk="1" hangingPunct="1">
              <a:lnSpc>
                <a:spcPct val="60000"/>
              </a:lnSpc>
              <a:buSzPct val="90000"/>
              <a:buFont typeface="Wingdings" pitchFamily="2" charset="2"/>
              <a:buChar char="Ø"/>
            </a:pPr>
            <a:r>
              <a:rPr lang="en-US" sz="2800" dirty="0"/>
              <a:t>I/O resources</a:t>
            </a:r>
          </a:p>
          <a:p>
            <a:pPr eaLnBrk="1" hangingPunct="1"/>
            <a:endParaRPr lang="en-US" dirty="0"/>
          </a:p>
        </p:txBody>
      </p:sp>
      <p:pic>
        <p:nvPicPr>
          <p:cNvPr id="41987" name="Picture 3"/>
          <p:cNvPicPr>
            <a:picLocks noChangeAspect="1"/>
          </p:cNvPicPr>
          <p:nvPr/>
        </p:nvPicPr>
        <p:blipFill>
          <a:blip r:embed="rId3"/>
          <a:srcRect/>
          <a:stretch>
            <a:fillRect/>
          </a:stretch>
        </p:blipFill>
        <p:spPr bwMode="auto">
          <a:xfrm>
            <a:off x="6477000" y="4495800"/>
            <a:ext cx="2327275" cy="20701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50000" decel="50000" fill="hold" grpId="0" nodeType="afterEffect">
                                  <p:stCondLst>
                                    <p:cond delay="100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1" presetClass="entr" presetSubtype="0" fill="hold" grpId="1" nodeType="afterEffect">
                                  <p:stCondLst>
                                    <p:cond delay="500"/>
                                  </p:stCondLst>
                                  <p:childTnLst>
                                    <p:set>
                                      <p:cBhvr>
                                        <p:cTn id="11" dur="1" fill="hold">
                                          <p:stCondLst>
                                            <p:cond delay="0"/>
                                          </p:stCondLst>
                                        </p:cTn>
                                        <p:tgtEl>
                                          <p:spTgt spid="3">
                                            <p:txEl>
                                              <p:pRg st="5" end="5"/>
                                            </p:txEl>
                                          </p:spTgt>
                                        </p:tgtEl>
                                        <p:attrNameLst>
                                          <p:attrName>style.visibility</p:attrName>
                                        </p:attrNameLst>
                                      </p:cBhvr>
                                      <p:to>
                                        <p:strVal val="visible"/>
                                      </p:to>
                                    </p:set>
                                  </p:childTnLst>
                                </p:cTn>
                              </p:par>
                            </p:childTnLst>
                          </p:cTn>
                        </p:par>
                        <p:par>
                          <p:cTn id="12" fill="hold">
                            <p:stCondLst>
                              <p:cond delay="2000"/>
                            </p:stCondLst>
                            <p:childTnLst>
                              <p:par>
                                <p:cTn id="13" presetID="1" presetClass="entr" presetSubtype="0" fill="hold" grpId="1" nodeType="afterEffect">
                                  <p:stCondLst>
                                    <p:cond delay="50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par>
                          <p:cTn id="15" fill="hold">
                            <p:stCondLst>
                              <p:cond delay="2500"/>
                            </p:stCondLst>
                            <p:childTnLst>
                              <p:par>
                                <p:cTn id="16" presetID="1" presetClass="entr" presetSubtype="0" fill="hold" grpId="1" nodeType="afterEffect">
                                  <p:stCondLst>
                                    <p:cond delay="500"/>
                                  </p:stCondLst>
                                  <p:childTnLst>
                                    <p:set>
                                      <p:cBhvr>
                                        <p:cTn id="17" dur="1" fill="hold">
                                          <p:stCondLst>
                                            <p:cond delay="0"/>
                                          </p:stCondLst>
                                        </p:cTn>
                                        <p:tgtEl>
                                          <p:spTgt spid="3">
                                            <p:txEl>
                                              <p:pRg st="7" end="7"/>
                                            </p:txEl>
                                          </p:spTgt>
                                        </p:tgtEl>
                                        <p:attrNameLst>
                                          <p:attrName>style.visibility</p:attrName>
                                        </p:attrNameLst>
                                      </p:cBhvr>
                                      <p:to>
                                        <p:strVal val="visible"/>
                                      </p:to>
                                    </p:set>
                                  </p:childTnLst>
                                </p:cTn>
                              </p:par>
                            </p:childTnLst>
                          </p:cTn>
                        </p:par>
                        <p:par>
                          <p:cTn id="18" fill="hold">
                            <p:stCondLst>
                              <p:cond delay="3000"/>
                            </p:stCondLst>
                            <p:childTnLst>
                              <p:par>
                                <p:cTn id="19" presetID="1" presetClass="entr" presetSubtype="0" fill="hold" grpId="1" nodeType="afterEffect">
                                  <p:stCondLst>
                                    <p:cond delay="50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824788" cy="1322388"/>
          </a:xfrm>
        </p:spPr>
        <p:txBody>
          <a:bodyPr/>
          <a:lstStyle/>
          <a:p>
            <a:pPr eaLnBrk="1" fontAlgn="auto" hangingPunct="1">
              <a:spcAft>
                <a:spcPts val="0"/>
              </a:spcAft>
              <a:defRPr/>
            </a:pPr>
            <a:r>
              <a:rPr lang="en-US" b="1" dirty="0">
                <a:solidFill>
                  <a:schemeClr val="accent1">
                    <a:lumMod val="50000"/>
                  </a:schemeClr>
                </a:solidFill>
              </a:rPr>
              <a:t>One or More Threads </a:t>
            </a:r>
            <a:br>
              <a:rPr lang="en-US" b="1" dirty="0">
                <a:solidFill>
                  <a:schemeClr val="accent1">
                    <a:lumMod val="50000"/>
                  </a:schemeClr>
                </a:solidFill>
              </a:rPr>
            </a:br>
            <a:r>
              <a:rPr lang="en-US" b="1" dirty="0">
                <a:solidFill>
                  <a:schemeClr val="accent1">
                    <a:lumMod val="50000"/>
                  </a:schemeClr>
                </a:solidFill>
              </a:rPr>
              <a:t>in a Process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560146850"/>
              </p:ext>
            </p:extLst>
          </p:nvPr>
        </p:nvGraphicFramePr>
        <p:xfrm>
          <a:off x="762000" y="2438400"/>
          <a:ext cx="76962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4035" name="Picture 4"/>
          <p:cNvPicPr>
            <a:picLocks noChangeAspect="1"/>
          </p:cNvPicPr>
          <p:nvPr/>
        </p:nvPicPr>
        <p:blipFill>
          <a:blip r:embed="rId8"/>
          <a:srcRect/>
          <a:stretch>
            <a:fillRect/>
          </a:stretch>
        </p:blipFill>
        <p:spPr bwMode="auto">
          <a:xfrm>
            <a:off x="7391400" y="2286000"/>
            <a:ext cx="1308100" cy="1231900"/>
          </a:xfrm>
          <a:prstGeom prst="rect">
            <a:avLst/>
          </a:prstGeom>
          <a:noFill/>
          <a:ln w="9525">
            <a:noFill/>
            <a:miter lim="800000"/>
            <a:headEnd/>
            <a:tailEnd/>
          </a:ln>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381000"/>
            <a:ext cx="8382000" cy="1143000"/>
          </a:xfrm>
        </p:spPr>
        <p:txBody>
          <a:bodyPr/>
          <a:lstStyle/>
          <a:p>
            <a:pPr eaLnBrk="1" fontAlgn="auto" hangingPunct="1">
              <a:spcAft>
                <a:spcPts val="0"/>
              </a:spcAft>
              <a:defRPr/>
            </a:pPr>
            <a:r>
              <a:rPr lang="en-NZ" b="1" dirty="0">
                <a:solidFill>
                  <a:schemeClr val="accent1">
                    <a:lumMod val="50000"/>
                  </a:schemeClr>
                </a:solidFill>
              </a:rPr>
              <a:t>Threads vs. Processes </a:t>
            </a:r>
            <a:endParaRPr lang="en-US" b="1" dirty="0">
              <a:solidFill>
                <a:schemeClr val="accent1">
                  <a:lumMod val="50000"/>
                </a:schemeClr>
              </a:solidFill>
            </a:endParaRPr>
          </a:p>
        </p:txBody>
      </p:sp>
      <p:pic>
        <p:nvPicPr>
          <p:cNvPr id="46082" name="Content Placeholder 3" descr="Fig04_02.gif"/>
          <p:cNvPicPr>
            <a:picLocks noGrp="1" noChangeAspect="1"/>
          </p:cNvPicPr>
          <p:nvPr>
            <p:ph idx="4294967295"/>
          </p:nvPr>
        </p:nvPicPr>
        <p:blipFill>
          <a:blip r:embed="rId3"/>
          <a:srcRect/>
          <a:stretch>
            <a:fillRect/>
          </a:stretch>
        </p:blipFill>
        <p:spPr>
          <a:xfrm>
            <a:off x="685800" y="1905000"/>
            <a:ext cx="7767638" cy="4629150"/>
          </a:xfrm>
        </p:spPr>
      </p:pic>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824788" cy="992188"/>
          </a:xfrm>
        </p:spPr>
        <p:txBody>
          <a:bodyPr/>
          <a:lstStyle/>
          <a:p>
            <a:pPr algn="ctr" eaLnBrk="1" fontAlgn="auto" hangingPunct="1">
              <a:spcAft>
                <a:spcPts val="0"/>
              </a:spcAft>
              <a:defRPr/>
            </a:pPr>
            <a:r>
              <a:rPr lang="en-US" sz="6000" dirty="0">
                <a:solidFill>
                  <a:schemeClr val="tx1"/>
                </a:solidFill>
              </a:rPr>
              <a:t>Benefits of Threads</a:t>
            </a:r>
          </a:p>
        </p:txBody>
      </p:sp>
      <p:graphicFrame>
        <p:nvGraphicFramePr>
          <p:cNvPr id="4" name="Content Placeholder 3"/>
          <p:cNvGraphicFramePr>
            <a:graphicFrameLocks noGrp="1"/>
          </p:cNvGraphicFramePr>
          <p:nvPr>
            <p:ph idx="4294967295"/>
          </p:nvPr>
        </p:nvGraphicFramePr>
        <p:xfrm>
          <a:off x="228600" y="1524000"/>
          <a:ext cx="86106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dex">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Codex">
      <a:majorFont>
        <a:latin typeface="Calisto MT"/>
        <a:ea typeface=""/>
        <a:cs typeface=""/>
        <a:font script="Jpan" typeface="ＭＳ 明朝"/>
      </a:majorFont>
      <a:minorFont>
        <a:latin typeface="Calisto MT"/>
        <a:ea typeface=""/>
        <a:cs typeface=""/>
        <a:font script="Jpan" typeface="ＭＳ 明朝"/>
      </a:minorFont>
    </a:fontScheme>
    <a:fmtScheme name="Codex">
      <a:fillStyleLst>
        <a:solidFill>
          <a:schemeClr val="phClr"/>
        </a:solidFill>
        <a:gradFill rotWithShape="1">
          <a:gsLst>
            <a:gs pos="0">
              <a:schemeClr val="phClr">
                <a:tint val="100000"/>
                <a:shade val="60000"/>
                <a:satMod val="135000"/>
              </a:schemeClr>
            </a:gs>
            <a:gs pos="100000">
              <a:schemeClr val="phClr">
                <a:tint val="100000"/>
                <a:shade val="94000"/>
                <a:satMod val="135000"/>
              </a:schemeClr>
            </a:gs>
          </a:gsLst>
          <a:lin ang="16200000" scaled="1"/>
        </a:gradFill>
        <a:gradFill rotWithShape="1">
          <a:gsLst>
            <a:gs pos="0">
              <a:schemeClr val="phClr">
                <a:shade val="51000"/>
                <a:alpha val="90000"/>
                <a:satMod val="115000"/>
              </a:schemeClr>
            </a:gs>
            <a:gs pos="100000">
              <a:schemeClr val="phClr">
                <a:shade val="94000"/>
                <a:alpha val="90000"/>
                <a:satMod val="135000"/>
              </a:schemeClr>
            </a:gs>
          </a:gsLst>
          <a:lin ang="5400000" scaled="1"/>
        </a:gradFill>
      </a:fillStyleLst>
      <a:lnStyleLst>
        <a:ln w="15875" cap="flat" cmpd="sng" algn="ctr">
          <a:solidFill>
            <a:schemeClr val="phClr">
              <a:shade val="95000"/>
              <a:satMod val="105000"/>
            </a:schemeClr>
          </a:solidFill>
          <a:prstDash val="solid"/>
        </a:ln>
        <a:ln w="34925"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effectStyle>
        <a:effectStyle>
          <a:effectLst>
            <a:outerShdw blurRad="50800" dist="12700" dir="5400000" rotWithShape="0">
              <a:srgbClr val="525252">
                <a:alpha val="85000"/>
              </a:srgbClr>
            </a:outerShdw>
          </a:effectLst>
          <a:scene3d>
            <a:camera prst="orthographicFront">
              <a:rot lat="0" lon="0" rev="0"/>
            </a:camera>
            <a:lightRig rig="sunrise" dir="t">
              <a:rot lat="0" lon="0" rev="6000000"/>
            </a:lightRig>
          </a:scene3d>
          <a:sp3d prstMaterial="matte">
            <a:bevelT w="50800" h="4445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5446</Words>
  <Application>Microsoft Office PowerPoint</Application>
  <PresentationFormat>On-screen Show (4:3)</PresentationFormat>
  <Paragraphs>312</Paragraphs>
  <Slides>26</Slides>
  <Notes>25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Calisto MT</vt:lpstr>
      <vt:lpstr>Times New Roman</vt:lpstr>
      <vt:lpstr>Wingdings</vt:lpstr>
      <vt:lpstr>Custom Design</vt:lpstr>
      <vt:lpstr>Codex</vt:lpstr>
      <vt:lpstr>Chapter 4 Threads</vt:lpstr>
      <vt:lpstr>Processes and Threads</vt:lpstr>
      <vt:lpstr>Processes and Threads</vt:lpstr>
      <vt:lpstr>Single Threaded Approaches</vt:lpstr>
      <vt:lpstr>Multithreaded Approaches</vt:lpstr>
      <vt:lpstr>Processes</vt:lpstr>
      <vt:lpstr>One or More Threads  in a Process</vt:lpstr>
      <vt:lpstr>Threads vs. Processes </vt:lpstr>
      <vt:lpstr>Benefits of Threads</vt:lpstr>
      <vt:lpstr>Thread Use in a  Single-User System</vt:lpstr>
      <vt:lpstr>Threads</vt:lpstr>
      <vt:lpstr>Thread Execution States</vt:lpstr>
      <vt:lpstr>Multithreading on a Uniprocessor</vt:lpstr>
      <vt:lpstr>Thread Synchronization</vt:lpstr>
      <vt:lpstr>Relationship Between  Threads and Processes</vt:lpstr>
      <vt:lpstr>  Multiple Cores &amp; Multithreading</vt:lpstr>
      <vt:lpstr>  Amdahl’s Law</vt:lpstr>
      <vt:lpstr>Performance Effect  of Multiple Cores</vt:lpstr>
      <vt:lpstr>Windows Processes</vt:lpstr>
      <vt:lpstr>Process and Thread  Objects</vt:lpstr>
      <vt:lpstr>Windows Process and  Thread Objects</vt:lpstr>
      <vt:lpstr>Multithreaded Process</vt:lpstr>
      <vt:lpstr>Thread States</vt:lpstr>
      <vt:lpstr>Linux Tasks</vt:lpstr>
      <vt:lpstr>Linux  Process/Thread Model</vt:lpstr>
      <vt:lpstr>Linux Threads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Threads</dc:title>
  <dc:creator/>
  <cp:lastModifiedBy/>
  <cp:revision>2</cp:revision>
  <dcterms:created xsi:type="dcterms:W3CDTF">2011-03-17T11:47:29Z</dcterms:created>
  <dcterms:modified xsi:type="dcterms:W3CDTF">2020-12-10T23:19:40Z</dcterms:modified>
</cp:coreProperties>
</file>