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41" r:id="rId2"/>
  </p:sldMasterIdLst>
  <p:notesMasterIdLst>
    <p:notesMasterId r:id="rId53"/>
  </p:notesMasterIdLst>
  <p:sldIdLst>
    <p:sldId id="256" r:id="rId3"/>
    <p:sldId id="257" r:id="rId4"/>
    <p:sldId id="309" r:id="rId5"/>
    <p:sldId id="261" r:id="rId6"/>
    <p:sldId id="258" r:id="rId7"/>
    <p:sldId id="259" r:id="rId8"/>
    <p:sldId id="311" r:id="rId9"/>
    <p:sldId id="260" r:id="rId10"/>
    <p:sldId id="330" r:id="rId11"/>
    <p:sldId id="331" r:id="rId12"/>
    <p:sldId id="332" r:id="rId13"/>
    <p:sldId id="333" r:id="rId14"/>
    <p:sldId id="269" r:id="rId15"/>
    <p:sldId id="270" r:id="rId16"/>
    <p:sldId id="271" r:id="rId17"/>
    <p:sldId id="272" r:id="rId18"/>
    <p:sldId id="273" r:id="rId19"/>
    <p:sldId id="274" r:id="rId20"/>
    <p:sldId id="275" r:id="rId21"/>
    <p:sldId id="276" r:id="rId22"/>
    <p:sldId id="277" r:id="rId23"/>
    <p:sldId id="278" r:id="rId24"/>
    <p:sldId id="281" r:id="rId25"/>
    <p:sldId id="282" r:id="rId26"/>
    <p:sldId id="285" r:id="rId27"/>
    <p:sldId id="316" r:id="rId28"/>
    <p:sldId id="291" r:id="rId29"/>
    <p:sldId id="334" r:id="rId30"/>
    <p:sldId id="292" r:id="rId31"/>
    <p:sldId id="335" r:id="rId32"/>
    <p:sldId id="343" r:id="rId33"/>
    <p:sldId id="320" r:id="rId34"/>
    <p:sldId id="340" r:id="rId35"/>
    <p:sldId id="342" r:id="rId36"/>
    <p:sldId id="295" r:id="rId37"/>
    <p:sldId id="297" r:id="rId38"/>
    <p:sldId id="296" r:id="rId39"/>
    <p:sldId id="298" r:id="rId40"/>
    <p:sldId id="324" r:id="rId41"/>
    <p:sldId id="325" r:id="rId42"/>
    <p:sldId id="326" r:id="rId43"/>
    <p:sldId id="328" r:id="rId44"/>
    <p:sldId id="305" r:id="rId45"/>
    <p:sldId id="313" r:id="rId46"/>
    <p:sldId id="267" r:id="rId47"/>
    <p:sldId id="268" r:id="rId48"/>
    <p:sldId id="290" r:id="rId49"/>
    <p:sldId id="337" r:id="rId50"/>
    <p:sldId id="339" r:id="rId51"/>
    <p:sldId id="338"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740A"/>
    <a:srgbClr val="600000"/>
    <a:srgbClr val="36FF37"/>
    <a:srgbClr val="2987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51" autoAdjust="0"/>
    <p:restoredTop sz="79020" autoAdjust="0"/>
  </p:normalViewPr>
  <p:slideViewPr>
    <p:cSldViewPr>
      <p:cViewPr varScale="1">
        <p:scale>
          <a:sx n="68" d="100"/>
          <a:sy n="68" d="100"/>
        </p:scale>
        <p:origin x="1915"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920"/>
    </p:cViewPr>
  </p:sorterViewPr>
  <p:notesViewPr>
    <p:cSldViewPr>
      <p:cViewPr varScale="1">
        <p:scale>
          <a:sx n="52" d="100"/>
          <a:sy n="52" d="100"/>
        </p:scale>
        <p:origin x="-25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1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1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01520-DA4B-6A4F-937F-F2E7D335BA54}" type="doc">
      <dgm:prSet loTypeId="urn:microsoft.com/office/officeart/2005/8/layout/hierarchy1" loCatId="hierarchy" qsTypeId="urn:microsoft.com/office/officeart/2005/8/quickstyle/simple4" qsCatId="simple" csTypeId="urn:microsoft.com/office/officeart/2005/8/colors/accent1_2#1" csCatId="accent1" phldr="1"/>
      <dgm:spPr/>
      <dgm:t>
        <a:bodyPr/>
        <a:lstStyle/>
        <a:p>
          <a:endParaRPr lang="en-US"/>
        </a:p>
      </dgm:t>
    </dgm:pt>
    <dgm:pt modelId="{B14B7A2E-F111-6149-BD6E-F00E0838A63A}">
      <dgm:prSet/>
      <dgm:spPr/>
      <dgm:t>
        <a:bodyPr/>
        <a:lstStyle/>
        <a:p>
          <a:pPr rtl="0"/>
          <a:r>
            <a:rPr lang="en-US" b="1" i="0" dirty="0">
              <a:solidFill>
                <a:schemeClr val="accent4">
                  <a:lumMod val="50000"/>
                </a:schemeClr>
              </a:solidFill>
            </a:rPr>
            <a:t>Processor</a:t>
          </a:r>
        </a:p>
      </dgm:t>
    </dgm:pt>
    <dgm:pt modelId="{85DFB5E0-E5AB-F54D-A25F-BAE2FD128AA9}" type="parTrans" cxnId="{8F4EA9DF-8E54-A74C-A41D-CA037B53B585}">
      <dgm:prSet/>
      <dgm:spPr/>
      <dgm:t>
        <a:bodyPr/>
        <a:lstStyle/>
        <a:p>
          <a:endParaRPr lang="en-US"/>
        </a:p>
      </dgm:t>
    </dgm:pt>
    <dgm:pt modelId="{549A1A1D-50E5-6846-86C7-1070E5F244D3}" type="sibTrans" cxnId="{8F4EA9DF-8E54-A74C-A41D-CA037B53B585}">
      <dgm:prSet/>
      <dgm:spPr/>
      <dgm:t>
        <a:bodyPr/>
        <a:lstStyle/>
        <a:p>
          <a:endParaRPr lang="en-US"/>
        </a:p>
      </dgm:t>
    </dgm:pt>
    <dgm:pt modelId="{43FFB74A-612C-4B4F-A3EA-E0677208A2BD}">
      <dgm:prSet/>
      <dgm:spPr/>
      <dgm:t>
        <a:bodyPr/>
        <a:lstStyle/>
        <a:p>
          <a:pPr rtl="0"/>
          <a:r>
            <a:rPr lang="en-US" b="1" i="0" dirty="0">
              <a:solidFill>
                <a:schemeClr val="accent4">
                  <a:lumMod val="50000"/>
                </a:schemeClr>
              </a:solidFill>
            </a:rPr>
            <a:t>Main Memory</a:t>
          </a:r>
        </a:p>
      </dgm:t>
    </dgm:pt>
    <dgm:pt modelId="{3CF37361-C97A-BA42-89B5-F22603EA6A00}" type="parTrans" cxnId="{9884DC52-DD07-154D-BCC7-CAD8C601580A}">
      <dgm:prSet/>
      <dgm:spPr/>
      <dgm:t>
        <a:bodyPr/>
        <a:lstStyle/>
        <a:p>
          <a:endParaRPr lang="en-US"/>
        </a:p>
      </dgm:t>
    </dgm:pt>
    <dgm:pt modelId="{AB1E4592-B2BB-4742-AEEA-80F7508571B1}" type="sibTrans" cxnId="{9884DC52-DD07-154D-BCC7-CAD8C601580A}">
      <dgm:prSet/>
      <dgm:spPr/>
      <dgm:t>
        <a:bodyPr/>
        <a:lstStyle/>
        <a:p>
          <a:endParaRPr lang="en-US"/>
        </a:p>
      </dgm:t>
    </dgm:pt>
    <dgm:pt modelId="{D542C43F-977F-4748-9FAD-A3A4F288EB1A}">
      <dgm:prSet/>
      <dgm:spPr/>
      <dgm:t>
        <a:bodyPr/>
        <a:lstStyle/>
        <a:p>
          <a:pPr rtl="0"/>
          <a:r>
            <a:rPr lang="en-US" b="1" i="0" dirty="0">
              <a:solidFill>
                <a:schemeClr val="accent4">
                  <a:lumMod val="50000"/>
                </a:schemeClr>
              </a:solidFill>
            </a:rPr>
            <a:t>I/O Modules</a:t>
          </a:r>
        </a:p>
      </dgm:t>
    </dgm:pt>
    <dgm:pt modelId="{EDDD905E-ABD7-9B4D-86AB-AF4A35FC8CE5}" type="parTrans" cxnId="{5096D804-7E47-F745-843B-8229E1246BF4}">
      <dgm:prSet/>
      <dgm:spPr/>
      <dgm:t>
        <a:bodyPr/>
        <a:lstStyle/>
        <a:p>
          <a:endParaRPr lang="en-US"/>
        </a:p>
      </dgm:t>
    </dgm:pt>
    <dgm:pt modelId="{9393BF2F-7D6B-0149-80E9-589F0F666EBE}" type="sibTrans" cxnId="{5096D804-7E47-F745-843B-8229E1246BF4}">
      <dgm:prSet/>
      <dgm:spPr/>
      <dgm:t>
        <a:bodyPr/>
        <a:lstStyle/>
        <a:p>
          <a:endParaRPr lang="en-US"/>
        </a:p>
      </dgm:t>
    </dgm:pt>
    <dgm:pt modelId="{4FF0682A-7A72-AA45-874A-3D82461EAAF8}">
      <dgm:prSet/>
      <dgm:spPr/>
      <dgm:t>
        <a:bodyPr/>
        <a:lstStyle/>
        <a:p>
          <a:pPr rtl="0"/>
          <a:r>
            <a:rPr lang="en-NZ" b="1" i="0" dirty="0">
              <a:solidFill>
                <a:schemeClr val="accent4">
                  <a:lumMod val="50000"/>
                </a:schemeClr>
              </a:solidFill>
            </a:rPr>
            <a:t>System Bus</a:t>
          </a:r>
        </a:p>
      </dgm:t>
    </dgm:pt>
    <dgm:pt modelId="{2D361571-D644-4E4D-98B6-7B751354F9F6}" type="parTrans" cxnId="{EB6406F6-0ACE-A644-AEFD-396112994E39}">
      <dgm:prSet/>
      <dgm:spPr/>
      <dgm:t>
        <a:bodyPr/>
        <a:lstStyle/>
        <a:p>
          <a:endParaRPr lang="en-US"/>
        </a:p>
      </dgm:t>
    </dgm:pt>
    <dgm:pt modelId="{937AABB6-A09B-BF41-B997-B574BB0EB45F}" type="sibTrans" cxnId="{EB6406F6-0ACE-A644-AEFD-396112994E39}">
      <dgm:prSet/>
      <dgm:spPr/>
      <dgm:t>
        <a:bodyPr/>
        <a:lstStyle/>
        <a:p>
          <a:endParaRPr lang="en-US"/>
        </a:p>
      </dgm:t>
    </dgm:pt>
    <dgm:pt modelId="{22EE6820-3E11-8A41-8A05-3A03B5E5E62B}" type="pres">
      <dgm:prSet presAssocID="{4A201520-DA4B-6A4F-937F-F2E7D335BA54}" presName="hierChild1" presStyleCnt="0">
        <dgm:presLayoutVars>
          <dgm:chPref val="1"/>
          <dgm:dir/>
          <dgm:animOne val="branch"/>
          <dgm:animLvl val="lvl"/>
          <dgm:resizeHandles/>
        </dgm:presLayoutVars>
      </dgm:prSet>
      <dgm:spPr/>
    </dgm:pt>
    <dgm:pt modelId="{52EFEB27-857C-EA41-9C05-4933DCAF3BF3}" type="pres">
      <dgm:prSet presAssocID="{B14B7A2E-F111-6149-BD6E-F00E0838A63A}" presName="hierRoot1" presStyleCnt="0"/>
      <dgm:spPr/>
    </dgm:pt>
    <dgm:pt modelId="{016E94C7-C934-0243-B843-039F2F5C8AE1}" type="pres">
      <dgm:prSet presAssocID="{B14B7A2E-F111-6149-BD6E-F00E0838A63A}" presName="composite" presStyleCnt="0"/>
      <dgm:spPr/>
    </dgm:pt>
    <dgm:pt modelId="{CE030FF1-2507-9F49-A591-07E6CEF78234}" type="pres">
      <dgm:prSet presAssocID="{B14B7A2E-F111-6149-BD6E-F00E0838A63A}" presName="background" presStyleLbl="node0" presStyleIdx="0" presStyleCnt="4"/>
      <dgm:spPr/>
    </dgm:pt>
    <dgm:pt modelId="{3F419C36-6726-324B-979F-AB0836BDCF1F}" type="pres">
      <dgm:prSet presAssocID="{B14B7A2E-F111-6149-BD6E-F00E0838A63A}" presName="text" presStyleLbl="fgAcc0" presStyleIdx="0" presStyleCnt="4" custLinFactY="-1075" custLinFactNeighborX="60156" custLinFactNeighborY="-100000">
        <dgm:presLayoutVars>
          <dgm:chPref val="3"/>
        </dgm:presLayoutVars>
      </dgm:prSet>
      <dgm:spPr/>
    </dgm:pt>
    <dgm:pt modelId="{BCB6117F-BCB3-3047-8ED4-7DA03412FE61}" type="pres">
      <dgm:prSet presAssocID="{B14B7A2E-F111-6149-BD6E-F00E0838A63A}" presName="hierChild2" presStyleCnt="0"/>
      <dgm:spPr/>
    </dgm:pt>
    <dgm:pt modelId="{2645F9A3-732B-8544-9EAC-F399FBF4095E}" type="pres">
      <dgm:prSet presAssocID="{43FFB74A-612C-4B4F-A3EA-E0677208A2BD}" presName="hierRoot1" presStyleCnt="0"/>
      <dgm:spPr/>
    </dgm:pt>
    <dgm:pt modelId="{A67B3114-7C01-F049-AD35-329E8EEA9F57}" type="pres">
      <dgm:prSet presAssocID="{43FFB74A-612C-4B4F-A3EA-E0677208A2BD}" presName="composite" presStyleCnt="0"/>
      <dgm:spPr/>
    </dgm:pt>
    <dgm:pt modelId="{E9749119-7A06-4840-B0C1-953DEC1D0D5B}" type="pres">
      <dgm:prSet presAssocID="{43FFB74A-612C-4B4F-A3EA-E0677208A2BD}" presName="background" presStyleLbl="node0" presStyleIdx="1" presStyleCnt="4"/>
      <dgm:spPr/>
    </dgm:pt>
    <dgm:pt modelId="{A314E1AC-3785-F44A-B4FB-B71FE99B7F60}" type="pres">
      <dgm:prSet presAssocID="{43FFB74A-612C-4B4F-A3EA-E0677208A2BD}" presName="text" presStyleLbl="fgAcc0" presStyleIdx="1" presStyleCnt="4" custLinFactNeighborX="-53453" custLinFactNeighborY="95615">
        <dgm:presLayoutVars>
          <dgm:chPref val="3"/>
        </dgm:presLayoutVars>
      </dgm:prSet>
      <dgm:spPr/>
    </dgm:pt>
    <dgm:pt modelId="{804F807C-EB3D-A449-9FA3-0A7C4C5FD11C}" type="pres">
      <dgm:prSet presAssocID="{43FFB74A-612C-4B4F-A3EA-E0677208A2BD}" presName="hierChild2" presStyleCnt="0"/>
      <dgm:spPr/>
    </dgm:pt>
    <dgm:pt modelId="{A5A15629-CD2E-B148-8273-EFAEC6212C6D}" type="pres">
      <dgm:prSet presAssocID="{D542C43F-977F-4748-9FAD-A3A4F288EB1A}" presName="hierRoot1" presStyleCnt="0"/>
      <dgm:spPr/>
    </dgm:pt>
    <dgm:pt modelId="{7D87A418-044B-4247-AB8F-FDD245F0460E}" type="pres">
      <dgm:prSet presAssocID="{D542C43F-977F-4748-9FAD-A3A4F288EB1A}" presName="composite" presStyleCnt="0"/>
      <dgm:spPr/>
    </dgm:pt>
    <dgm:pt modelId="{14FC8863-8EE5-694D-9DC7-A04C4A3B1E88}" type="pres">
      <dgm:prSet presAssocID="{D542C43F-977F-4748-9FAD-A3A4F288EB1A}" presName="background" presStyleLbl="node0" presStyleIdx="2" presStyleCnt="4"/>
      <dgm:spPr/>
    </dgm:pt>
    <dgm:pt modelId="{D2104015-BE93-8649-B182-2B94DB828B9A}" type="pres">
      <dgm:prSet presAssocID="{D542C43F-977F-4748-9FAD-A3A4F288EB1A}" presName="text" presStyleLbl="fgAcc0" presStyleIdx="2" presStyleCnt="4" custLinFactY="-7857" custLinFactNeighborX="52587" custLinFactNeighborY="-100000">
        <dgm:presLayoutVars>
          <dgm:chPref val="3"/>
        </dgm:presLayoutVars>
      </dgm:prSet>
      <dgm:spPr/>
    </dgm:pt>
    <dgm:pt modelId="{0DDC8FDE-DBCC-194D-95E4-2F92AD432812}" type="pres">
      <dgm:prSet presAssocID="{D542C43F-977F-4748-9FAD-A3A4F288EB1A}" presName="hierChild2" presStyleCnt="0"/>
      <dgm:spPr/>
    </dgm:pt>
    <dgm:pt modelId="{80E096EA-CB6B-9745-A756-2DDFC9C43BEC}" type="pres">
      <dgm:prSet presAssocID="{4FF0682A-7A72-AA45-874A-3D82461EAAF8}" presName="hierRoot1" presStyleCnt="0"/>
      <dgm:spPr/>
    </dgm:pt>
    <dgm:pt modelId="{F09A3D20-31B1-CB4E-A818-95E873D3E4B3}" type="pres">
      <dgm:prSet presAssocID="{4FF0682A-7A72-AA45-874A-3D82461EAAF8}" presName="composite" presStyleCnt="0"/>
      <dgm:spPr/>
    </dgm:pt>
    <dgm:pt modelId="{E9069BF9-D401-8E46-967F-B79DD53E6C14}" type="pres">
      <dgm:prSet presAssocID="{4FF0682A-7A72-AA45-874A-3D82461EAAF8}" presName="background" presStyleLbl="node0" presStyleIdx="3" presStyleCnt="4"/>
      <dgm:spPr/>
    </dgm:pt>
    <dgm:pt modelId="{952688EA-822B-DD4F-B66D-B56BACAC091A}" type="pres">
      <dgm:prSet presAssocID="{4FF0682A-7A72-AA45-874A-3D82461EAAF8}" presName="text" presStyleLbl="fgAcc0" presStyleIdx="3" presStyleCnt="4" custLinFactNeighborX="-56715" custLinFactNeighborY="82050">
        <dgm:presLayoutVars>
          <dgm:chPref val="3"/>
        </dgm:presLayoutVars>
      </dgm:prSet>
      <dgm:spPr/>
    </dgm:pt>
    <dgm:pt modelId="{1E1F2C4A-2BDB-2845-B636-4FD5F2A42CA9}" type="pres">
      <dgm:prSet presAssocID="{4FF0682A-7A72-AA45-874A-3D82461EAAF8}" presName="hierChild2" presStyleCnt="0"/>
      <dgm:spPr/>
    </dgm:pt>
  </dgm:ptLst>
  <dgm:cxnLst>
    <dgm:cxn modelId="{5096D804-7E47-F745-843B-8229E1246BF4}" srcId="{4A201520-DA4B-6A4F-937F-F2E7D335BA54}" destId="{D542C43F-977F-4748-9FAD-A3A4F288EB1A}" srcOrd="2" destOrd="0" parTransId="{EDDD905E-ABD7-9B4D-86AB-AF4A35FC8CE5}" sibTransId="{9393BF2F-7D6B-0149-80E9-589F0F666EBE}"/>
    <dgm:cxn modelId="{FA3D2240-7243-D04F-8642-C1AC58E1A379}" type="presOf" srcId="{43FFB74A-612C-4B4F-A3EA-E0677208A2BD}" destId="{A314E1AC-3785-F44A-B4FB-B71FE99B7F60}" srcOrd="0" destOrd="0" presId="urn:microsoft.com/office/officeart/2005/8/layout/hierarchy1"/>
    <dgm:cxn modelId="{9884DC52-DD07-154D-BCC7-CAD8C601580A}" srcId="{4A201520-DA4B-6A4F-937F-F2E7D335BA54}" destId="{43FFB74A-612C-4B4F-A3EA-E0677208A2BD}" srcOrd="1" destOrd="0" parTransId="{3CF37361-C97A-BA42-89B5-F22603EA6A00}" sibTransId="{AB1E4592-B2BB-4742-AEEA-80F7508571B1}"/>
    <dgm:cxn modelId="{5F21D57F-2A0A-534C-A524-C22FB48CC7D1}" type="presOf" srcId="{D542C43F-977F-4748-9FAD-A3A4F288EB1A}" destId="{D2104015-BE93-8649-B182-2B94DB828B9A}" srcOrd="0" destOrd="0" presId="urn:microsoft.com/office/officeart/2005/8/layout/hierarchy1"/>
    <dgm:cxn modelId="{3959D9B2-22F3-E24D-882E-F15819FE0AFD}" type="presOf" srcId="{4FF0682A-7A72-AA45-874A-3D82461EAAF8}" destId="{952688EA-822B-DD4F-B66D-B56BACAC091A}" srcOrd="0" destOrd="0" presId="urn:microsoft.com/office/officeart/2005/8/layout/hierarchy1"/>
    <dgm:cxn modelId="{B56056DF-0963-4146-874B-962F4E5B58BA}" type="presOf" srcId="{B14B7A2E-F111-6149-BD6E-F00E0838A63A}" destId="{3F419C36-6726-324B-979F-AB0836BDCF1F}" srcOrd="0" destOrd="0" presId="urn:microsoft.com/office/officeart/2005/8/layout/hierarchy1"/>
    <dgm:cxn modelId="{8F4EA9DF-8E54-A74C-A41D-CA037B53B585}" srcId="{4A201520-DA4B-6A4F-937F-F2E7D335BA54}" destId="{B14B7A2E-F111-6149-BD6E-F00E0838A63A}" srcOrd="0" destOrd="0" parTransId="{85DFB5E0-E5AB-F54D-A25F-BAE2FD128AA9}" sibTransId="{549A1A1D-50E5-6846-86C7-1070E5F244D3}"/>
    <dgm:cxn modelId="{CBECC3E9-A3CF-7448-BDBA-DD3D0092BECF}" type="presOf" srcId="{4A201520-DA4B-6A4F-937F-F2E7D335BA54}" destId="{22EE6820-3E11-8A41-8A05-3A03B5E5E62B}" srcOrd="0" destOrd="0" presId="urn:microsoft.com/office/officeart/2005/8/layout/hierarchy1"/>
    <dgm:cxn modelId="{EB6406F6-0ACE-A644-AEFD-396112994E39}" srcId="{4A201520-DA4B-6A4F-937F-F2E7D335BA54}" destId="{4FF0682A-7A72-AA45-874A-3D82461EAAF8}" srcOrd="3" destOrd="0" parTransId="{2D361571-D644-4E4D-98B6-7B751354F9F6}" sibTransId="{937AABB6-A09B-BF41-B997-B574BB0EB45F}"/>
    <dgm:cxn modelId="{6832ABF1-1C5C-9B4D-A68F-60F463FA6BD9}" type="presParOf" srcId="{22EE6820-3E11-8A41-8A05-3A03B5E5E62B}" destId="{52EFEB27-857C-EA41-9C05-4933DCAF3BF3}" srcOrd="0" destOrd="0" presId="urn:microsoft.com/office/officeart/2005/8/layout/hierarchy1"/>
    <dgm:cxn modelId="{F41B0D9A-768D-3447-8416-B23BE98B67A5}" type="presParOf" srcId="{52EFEB27-857C-EA41-9C05-4933DCAF3BF3}" destId="{016E94C7-C934-0243-B843-039F2F5C8AE1}" srcOrd="0" destOrd="0" presId="urn:microsoft.com/office/officeart/2005/8/layout/hierarchy1"/>
    <dgm:cxn modelId="{6365673A-F77A-B549-AD63-550AE980BC10}" type="presParOf" srcId="{016E94C7-C934-0243-B843-039F2F5C8AE1}" destId="{CE030FF1-2507-9F49-A591-07E6CEF78234}" srcOrd="0" destOrd="0" presId="urn:microsoft.com/office/officeart/2005/8/layout/hierarchy1"/>
    <dgm:cxn modelId="{9FDAB0C3-CA58-834E-BAAA-7772D7EB30BE}" type="presParOf" srcId="{016E94C7-C934-0243-B843-039F2F5C8AE1}" destId="{3F419C36-6726-324B-979F-AB0836BDCF1F}" srcOrd="1" destOrd="0" presId="urn:microsoft.com/office/officeart/2005/8/layout/hierarchy1"/>
    <dgm:cxn modelId="{EE4B132D-A67C-3D4F-8C61-5490E84A92F1}" type="presParOf" srcId="{52EFEB27-857C-EA41-9C05-4933DCAF3BF3}" destId="{BCB6117F-BCB3-3047-8ED4-7DA03412FE61}" srcOrd="1" destOrd="0" presId="urn:microsoft.com/office/officeart/2005/8/layout/hierarchy1"/>
    <dgm:cxn modelId="{97043784-4072-3746-9255-2BB737E3A282}" type="presParOf" srcId="{22EE6820-3E11-8A41-8A05-3A03B5E5E62B}" destId="{2645F9A3-732B-8544-9EAC-F399FBF4095E}" srcOrd="1" destOrd="0" presId="urn:microsoft.com/office/officeart/2005/8/layout/hierarchy1"/>
    <dgm:cxn modelId="{153A6D58-E221-BD46-B14F-BD6443255B7E}" type="presParOf" srcId="{2645F9A3-732B-8544-9EAC-F399FBF4095E}" destId="{A67B3114-7C01-F049-AD35-329E8EEA9F57}" srcOrd="0" destOrd="0" presId="urn:microsoft.com/office/officeart/2005/8/layout/hierarchy1"/>
    <dgm:cxn modelId="{2177A2E5-B7F1-9A4C-8708-3CD372095478}" type="presParOf" srcId="{A67B3114-7C01-F049-AD35-329E8EEA9F57}" destId="{E9749119-7A06-4840-B0C1-953DEC1D0D5B}" srcOrd="0" destOrd="0" presId="urn:microsoft.com/office/officeart/2005/8/layout/hierarchy1"/>
    <dgm:cxn modelId="{46BED5BE-B238-9D4B-B950-E500DE08C0BA}" type="presParOf" srcId="{A67B3114-7C01-F049-AD35-329E8EEA9F57}" destId="{A314E1AC-3785-F44A-B4FB-B71FE99B7F60}" srcOrd="1" destOrd="0" presId="urn:microsoft.com/office/officeart/2005/8/layout/hierarchy1"/>
    <dgm:cxn modelId="{C0E9CB1C-888D-0C40-A5E9-23184B7B5368}" type="presParOf" srcId="{2645F9A3-732B-8544-9EAC-F399FBF4095E}" destId="{804F807C-EB3D-A449-9FA3-0A7C4C5FD11C}" srcOrd="1" destOrd="0" presId="urn:microsoft.com/office/officeart/2005/8/layout/hierarchy1"/>
    <dgm:cxn modelId="{7F990104-FEDF-0749-84B7-C42C4F3A2000}" type="presParOf" srcId="{22EE6820-3E11-8A41-8A05-3A03B5E5E62B}" destId="{A5A15629-CD2E-B148-8273-EFAEC6212C6D}" srcOrd="2" destOrd="0" presId="urn:microsoft.com/office/officeart/2005/8/layout/hierarchy1"/>
    <dgm:cxn modelId="{75A96060-3854-D547-81A4-FF639068FFDE}" type="presParOf" srcId="{A5A15629-CD2E-B148-8273-EFAEC6212C6D}" destId="{7D87A418-044B-4247-AB8F-FDD245F0460E}" srcOrd="0" destOrd="0" presId="urn:microsoft.com/office/officeart/2005/8/layout/hierarchy1"/>
    <dgm:cxn modelId="{76567991-9CE0-6049-A996-854562658E41}" type="presParOf" srcId="{7D87A418-044B-4247-AB8F-FDD245F0460E}" destId="{14FC8863-8EE5-694D-9DC7-A04C4A3B1E88}" srcOrd="0" destOrd="0" presId="urn:microsoft.com/office/officeart/2005/8/layout/hierarchy1"/>
    <dgm:cxn modelId="{55412887-79F6-B848-BB50-4C7A28C896ED}" type="presParOf" srcId="{7D87A418-044B-4247-AB8F-FDD245F0460E}" destId="{D2104015-BE93-8649-B182-2B94DB828B9A}" srcOrd="1" destOrd="0" presId="urn:microsoft.com/office/officeart/2005/8/layout/hierarchy1"/>
    <dgm:cxn modelId="{43FB8779-4F69-F448-B4D8-601F39737A8D}" type="presParOf" srcId="{A5A15629-CD2E-B148-8273-EFAEC6212C6D}" destId="{0DDC8FDE-DBCC-194D-95E4-2F92AD432812}" srcOrd="1" destOrd="0" presId="urn:microsoft.com/office/officeart/2005/8/layout/hierarchy1"/>
    <dgm:cxn modelId="{1E98A939-879A-7640-BEDD-3F7525E11EC9}" type="presParOf" srcId="{22EE6820-3E11-8A41-8A05-3A03B5E5E62B}" destId="{80E096EA-CB6B-9745-A756-2DDFC9C43BEC}" srcOrd="3" destOrd="0" presId="urn:microsoft.com/office/officeart/2005/8/layout/hierarchy1"/>
    <dgm:cxn modelId="{68C440E1-6E95-344F-96B6-E7FE9B18484E}" type="presParOf" srcId="{80E096EA-CB6B-9745-A756-2DDFC9C43BEC}" destId="{F09A3D20-31B1-CB4E-A818-95E873D3E4B3}" srcOrd="0" destOrd="0" presId="urn:microsoft.com/office/officeart/2005/8/layout/hierarchy1"/>
    <dgm:cxn modelId="{D8FD8A5C-EF57-1649-B55C-78B8C4F64E89}" type="presParOf" srcId="{F09A3D20-31B1-CB4E-A818-95E873D3E4B3}" destId="{E9069BF9-D401-8E46-967F-B79DD53E6C14}" srcOrd="0" destOrd="0" presId="urn:microsoft.com/office/officeart/2005/8/layout/hierarchy1"/>
    <dgm:cxn modelId="{D7829720-3435-0742-9716-546F44BD485E}" type="presParOf" srcId="{F09A3D20-31B1-CB4E-A818-95E873D3E4B3}" destId="{952688EA-822B-DD4F-B66D-B56BACAC091A}" srcOrd="1" destOrd="0" presId="urn:microsoft.com/office/officeart/2005/8/layout/hierarchy1"/>
    <dgm:cxn modelId="{8A45822E-59C8-204C-9F6A-A78C1827EA5B}" type="presParOf" srcId="{80E096EA-CB6B-9745-A756-2DDFC9C43BEC}" destId="{1E1F2C4A-2BDB-2845-B636-4FD5F2A42CA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F5B62A0-CE3B-5F4A-A1BA-04553DDB54DB}" type="doc">
      <dgm:prSet loTypeId="urn:microsoft.com/office/officeart/2005/8/layout/bProcess4" loCatId="process" qsTypeId="urn:microsoft.com/office/officeart/2005/8/quickstyle/simple4" qsCatId="simple" csTypeId="urn:microsoft.com/office/officeart/2005/8/colors/accent1_2#15" csCatId="accent1" phldr="1"/>
      <dgm:spPr/>
      <dgm:t>
        <a:bodyPr/>
        <a:lstStyle/>
        <a:p>
          <a:endParaRPr lang="en-US"/>
        </a:p>
      </dgm:t>
    </dgm:pt>
    <dgm:pt modelId="{E7C1FB02-03C4-434A-8A56-BF7B60B0B679}">
      <dgm:prSet/>
      <dgm:spPr/>
      <dgm:t>
        <a:bodyPr/>
        <a:lstStyle/>
        <a:p>
          <a:pPr rtl="0"/>
          <a:r>
            <a:rPr lang="en-US" dirty="0"/>
            <a:t>Performance</a:t>
          </a:r>
        </a:p>
      </dgm:t>
    </dgm:pt>
    <dgm:pt modelId="{B03A4C55-B70F-D34B-AE39-4229994311F7}" type="parTrans" cxnId="{A8724253-940A-4B40-B83A-000C93AC7921}">
      <dgm:prSet/>
      <dgm:spPr/>
      <dgm:t>
        <a:bodyPr/>
        <a:lstStyle/>
        <a:p>
          <a:endParaRPr lang="en-US"/>
        </a:p>
      </dgm:t>
    </dgm:pt>
    <dgm:pt modelId="{EDCF6AC3-3D70-7C4B-9F81-801EE614353A}" type="sibTrans" cxnId="{A8724253-940A-4B40-B83A-000C93AC7921}">
      <dgm:prSet/>
      <dgm:spPr/>
      <dgm:t>
        <a:bodyPr/>
        <a:lstStyle/>
        <a:p>
          <a:endParaRPr lang="en-US" dirty="0"/>
        </a:p>
      </dgm:t>
    </dgm:pt>
    <dgm:pt modelId="{F0719869-0A70-DA4E-BC78-A1998FAFE565}">
      <dgm:prSet/>
      <dgm:spPr/>
      <dgm:t>
        <a:bodyPr/>
        <a:lstStyle/>
        <a:p>
          <a:pPr rtl="0"/>
          <a:r>
            <a:rPr lang="en-US" dirty="0"/>
            <a:t>a system with multiple processors will yield greater performance if work can be done in parallel</a:t>
          </a:r>
        </a:p>
      </dgm:t>
    </dgm:pt>
    <dgm:pt modelId="{936C5351-23AA-E846-B110-6D31984AB1F9}" type="parTrans" cxnId="{2B78E48A-59BC-E145-B585-8667B0902828}">
      <dgm:prSet/>
      <dgm:spPr/>
      <dgm:t>
        <a:bodyPr/>
        <a:lstStyle/>
        <a:p>
          <a:endParaRPr lang="en-US"/>
        </a:p>
      </dgm:t>
    </dgm:pt>
    <dgm:pt modelId="{368F2C33-4E02-0943-ADED-B2BE5EBA032C}" type="sibTrans" cxnId="{2B78E48A-59BC-E145-B585-8667B0902828}">
      <dgm:prSet/>
      <dgm:spPr/>
      <dgm:t>
        <a:bodyPr/>
        <a:lstStyle/>
        <a:p>
          <a:endParaRPr lang="en-US"/>
        </a:p>
      </dgm:t>
    </dgm:pt>
    <dgm:pt modelId="{3FF9C8E6-CA62-A24F-BA0D-84451CDF4A22}">
      <dgm:prSet/>
      <dgm:spPr/>
      <dgm:t>
        <a:bodyPr/>
        <a:lstStyle/>
        <a:p>
          <a:pPr rtl="0"/>
          <a:r>
            <a:rPr lang="en-US" dirty="0"/>
            <a:t>Availability</a:t>
          </a:r>
        </a:p>
      </dgm:t>
    </dgm:pt>
    <dgm:pt modelId="{4DC4CAFC-2FEB-774F-B598-57A6768EAC4B}" type="parTrans" cxnId="{35AA5C8E-D378-4846-82A3-4B16CDA92A7D}">
      <dgm:prSet/>
      <dgm:spPr/>
      <dgm:t>
        <a:bodyPr/>
        <a:lstStyle/>
        <a:p>
          <a:endParaRPr lang="en-US"/>
        </a:p>
      </dgm:t>
    </dgm:pt>
    <dgm:pt modelId="{7541F988-1FFC-F24D-BA9C-19D301A8E7DD}" type="sibTrans" cxnId="{35AA5C8E-D378-4846-82A3-4B16CDA92A7D}">
      <dgm:prSet/>
      <dgm:spPr/>
      <dgm:t>
        <a:bodyPr/>
        <a:lstStyle/>
        <a:p>
          <a:endParaRPr lang="en-US" dirty="0"/>
        </a:p>
      </dgm:t>
    </dgm:pt>
    <dgm:pt modelId="{26B170FE-9DB6-FB42-B483-C27D33F9331D}">
      <dgm:prSet/>
      <dgm:spPr/>
      <dgm:t>
        <a:bodyPr/>
        <a:lstStyle/>
        <a:p>
          <a:pPr rtl="0"/>
          <a:r>
            <a:rPr lang="en-US" dirty="0"/>
            <a:t>the failure of a single processor does not halt the machine</a:t>
          </a:r>
        </a:p>
      </dgm:t>
    </dgm:pt>
    <dgm:pt modelId="{97AA75CD-DBBC-4D42-8CD8-71E632A2C1B8}" type="parTrans" cxnId="{4E9BEB37-44AB-E941-9468-95BB5D4BE64E}">
      <dgm:prSet/>
      <dgm:spPr/>
      <dgm:t>
        <a:bodyPr/>
        <a:lstStyle/>
        <a:p>
          <a:endParaRPr lang="en-US"/>
        </a:p>
      </dgm:t>
    </dgm:pt>
    <dgm:pt modelId="{CABBE03D-D385-8542-8D65-98E8EBD1822E}" type="sibTrans" cxnId="{4E9BEB37-44AB-E941-9468-95BB5D4BE64E}">
      <dgm:prSet/>
      <dgm:spPr/>
      <dgm:t>
        <a:bodyPr/>
        <a:lstStyle/>
        <a:p>
          <a:endParaRPr lang="en-US"/>
        </a:p>
      </dgm:t>
    </dgm:pt>
    <dgm:pt modelId="{45B86229-4C7C-8149-B0CA-E1DC43B6BD32}">
      <dgm:prSet/>
      <dgm:spPr/>
      <dgm:t>
        <a:bodyPr/>
        <a:lstStyle/>
        <a:p>
          <a:pPr rtl="0"/>
          <a:r>
            <a:rPr lang="en-US" dirty="0"/>
            <a:t>Incremental Growth</a:t>
          </a:r>
        </a:p>
      </dgm:t>
    </dgm:pt>
    <dgm:pt modelId="{BAA5497B-150F-AE44-876C-8DB3BA34E4D9}" type="parTrans" cxnId="{E647CAE8-B716-BE42-9366-0709332144ED}">
      <dgm:prSet/>
      <dgm:spPr/>
      <dgm:t>
        <a:bodyPr/>
        <a:lstStyle/>
        <a:p>
          <a:endParaRPr lang="en-US"/>
        </a:p>
      </dgm:t>
    </dgm:pt>
    <dgm:pt modelId="{4AD618F7-A81B-544D-B639-85D36E287274}" type="sibTrans" cxnId="{E647CAE8-B716-BE42-9366-0709332144ED}">
      <dgm:prSet/>
      <dgm:spPr/>
      <dgm:t>
        <a:bodyPr/>
        <a:lstStyle/>
        <a:p>
          <a:endParaRPr lang="en-US" dirty="0"/>
        </a:p>
      </dgm:t>
    </dgm:pt>
    <dgm:pt modelId="{7252DDE6-22C7-8940-8BA3-3C77E766407E}">
      <dgm:prSet/>
      <dgm:spPr/>
      <dgm:t>
        <a:bodyPr/>
        <a:lstStyle/>
        <a:p>
          <a:pPr rtl="0"/>
          <a:r>
            <a:rPr lang="en-US" dirty="0"/>
            <a:t>an additional processor can be added to enhance performance</a:t>
          </a:r>
        </a:p>
      </dgm:t>
    </dgm:pt>
    <dgm:pt modelId="{0E5C20E0-AE3D-CD4F-ADE5-225362F62DEE}" type="parTrans" cxnId="{8853887D-E2A1-0540-B2DC-EC34C0DCBC29}">
      <dgm:prSet/>
      <dgm:spPr/>
      <dgm:t>
        <a:bodyPr/>
        <a:lstStyle/>
        <a:p>
          <a:endParaRPr lang="en-US"/>
        </a:p>
      </dgm:t>
    </dgm:pt>
    <dgm:pt modelId="{4B838EFE-2BCD-014E-B40F-D4D787228DF5}" type="sibTrans" cxnId="{8853887D-E2A1-0540-B2DC-EC34C0DCBC29}">
      <dgm:prSet/>
      <dgm:spPr/>
      <dgm:t>
        <a:bodyPr/>
        <a:lstStyle/>
        <a:p>
          <a:endParaRPr lang="en-US"/>
        </a:p>
      </dgm:t>
    </dgm:pt>
    <dgm:pt modelId="{4515DE4F-954E-A74C-A52D-B54823E7E787}">
      <dgm:prSet/>
      <dgm:spPr/>
      <dgm:t>
        <a:bodyPr/>
        <a:lstStyle/>
        <a:p>
          <a:pPr rtl="0"/>
          <a:r>
            <a:rPr lang="en-US" dirty="0"/>
            <a:t>Scaling</a:t>
          </a:r>
        </a:p>
      </dgm:t>
    </dgm:pt>
    <dgm:pt modelId="{4B6A4A52-6A98-074D-9B49-B800B611AA28}" type="parTrans" cxnId="{A6CF6198-FAFA-F046-B859-6B019B6A01CC}">
      <dgm:prSet/>
      <dgm:spPr/>
      <dgm:t>
        <a:bodyPr/>
        <a:lstStyle/>
        <a:p>
          <a:endParaRPr lang="en-US"/>
        </a:p>
      </dgm:t>
    </dgm:pt>
    <dgm:pt modelId="{11E4FB1E-4D57-1145-9324-23F65AC54052}" type="sibTrans" cxnId="{A6CF6198-FAFA-F046-B859-6B019B6A01CC}">
      <dgm:prSet/>
      <dgm:spPr/>
      <dgm:t>
        <a:bodyPr/>
        <a:lstStyle/>
        <a:p>
          <a:endParaRPr lang="en-US"/>
        </a:p>
      </dgm:t>
    </dgm:pt>
    <dgm:pt modelId="{B69DF90F-044A-1148-8BFA-115632C71C7C}">
      <dgm:prSet/>
      <dgm:spPr/>
      <dgm:t>
        <a:bodyPr/>
        <a:lstStyle/>
        <a:p>
          <a:pPr rtl="0"/>
          <a:r>
            <a:rPr lang="en-US" dirty="0"/>
            <a:t>vendors can offer a range of products with different price and performance characteristics</a:t>
          </a:r>
        </a:p>
      </dgm:t>
    </dgm:pt>
    <dgm:pt modelId="{88D10DB5-C3A5-7349-BA34-8241F14A506A}" type="parTrans" cxnId="{4F4814BD-8B5C-2B4F-BE39-95BF6F75FCE4}">
      <dgm:prSet/>
      <dgm:spPr/>
      <dgm:t>
        <a:bodyPr/>
        <a:lstStyle/>
        <a:p>
          <a:endParaRPr lang="en-US"/>
        </a:p>
      </dgm:t>
    </dgm:pt>
    <dgm:pt modelId="{C9B26143-EB41-654F-8991-4BB5D13EF08D}" type="sibTrans" cxnId="{4F4814BD-8B5C-2B4F-BE39-95BF6F75FCE4}">
      <dgm:prSet/>
      <dgm:spPr/>
      <dgm:t>
        <a:bodyPr/>
        <a:lstStyle/>
        <a:p>
          <a:endParaRPr lang="en-US"/>
        </a:p>
      </dgm:t>
    </dgm:pt>
    <dgm:pt modelId="{33DB8B0C-8469-E043-9272-1BC16C98E1CF}" type="pres">
      <dgm:prSet presAssocID="{0F5B62A0-CE3B-5F4A-A1BA-04553DDB54DB}" presName="Name0" presStyleCnt="0">
        <dgm:presLayoutVars>
          <dgm:dir/>
          <dgm:resizeHandles/>
        </dgm:presLayoutVars>
      </dgm:prSet>
      <dgm:spPr/>
    </dgm:pt>
    <dgm:pt modelId="{4032870D-BB36-4446-A83B-A123B1257ADE}" type="pres">
      <dgm:prSet presAssocID="{E7C1FB02-03C4-434A-8A56-BF7B60B0B679}" presName="compNode" presStyleCnt="0"/>
      <dgm:spPr/>
    </dgm:pt>
    <dgm:pt modelId="{43573063-CA93-5444-9C05-D2E0C777AE8F}" type="pres">
      <dgm:prSet presAssocID="{E7C1FB02-03C4-434A-8A56-BF7B60B0B679}" presName="dummyConnPt" presStyleCnt="0"/>
      <dgm:spPr/>
    </dgm:pt>
    <dgm:pt modelId="{4F0A6739-89F1-9D49-9BCE-093F07891350}" type="pres">
      <dgm:prSet presAssocID="{E7C1FB02-03C4-434A-8A56-BF7B60B0B679}" presName="node" presStyleLbl="node1" presStyleIdx="0" presStyleCnt="4">
        <dgm:presLayoutVars>
          <dgm:bulletEnabled val="1"/>
        </dgm:presLayoutVars>
      </dgm:prSet>
      <dgm:spPr/>
    </dgm:pt>
    <dgm:pt modelId="{57156A5F-5C81-8041-AF06-2D774109E205}" type="pres">
      <dgm:prSet presAssocID="{EDCF6AC3-3D70-7C4B-9F81-801EE614353A}" presName="sibTrans" presStyleLbl="bgSibTrans2D1" presStyleIdx="0" presStyleCnt="3"/>
      <dgm:spPr/>
    </dgm:pt>
    <dgm:pt modelId="{9E9FEA06-477D-9247-A3C1-7585500A6BE8}" type="pres">
      <dgm:prSet presAssocID="{3FF9C8E6-CA62-A24F-BA0D-84451CDF4A22}" presName="compNode" presStyleCnt="0"/>
      <dgm:spPr/>
    </dgm:pt>
    <dgm:pt modelId="{348E7B86-0BB8-1C4A-97DB-B65C4A872086}" type="pres">
      <dgm:prSet presAssocID="{3FF9C8E6-CA62-A24F-BA0D-84451CDF4A22}" presName="dummyConnPt" presStyleCnt="0"/>
      <dgm:spPr/>
    </dgm:pt>
    <dgm:pt modelId="{E085D1BB-EE4A-EF41-8C95-AA24FBC9B667}" type="pres">
      <dgm:prSet presAssocID="{3FF9C8E6-CA62-A24F-BA0D-84451CDF4A22}" presName="node" presStyleLbl="node1" presStyleIdx="1" presStyleCnt="4">
        <dgm:presLayoutVars>
          <dgm:bulletEnabled val="1"/>
        </dgm:presLayoutVars>
      </dgm:prSet>
      <dgm:spPr/>
    </dgm:pt>
    <dgm:pt modelId="{2BE430A8-E5F4-514B-9379-D42B6BB62557}" type="pres">
      <dgm:prSet presAssocID="{7541F988-1FFC-F24D-BA9C-19D301A8E7DD}" presName="sibTrans" presStyleLbl="bgSibTrans2D1" presStyleIdx="1" presStyleCnt="3"/>
      <dgm:spPr/>
    </dgm:pt>
    <dgm:pt modelId="{E772A6A1-EFAA-4D4D-8681-A263D8747F77}" type="pres">
      <dgm:prSet presAssocID="{45B86229-4C7C-8149-B0CA-E1DC43B6BD32}" presName="compNode" presStyleCnt="0"/>
      <dgm:spPr/>
    </dgm:pt>
    <dgm:pt modelId="{147839DE-6B86-EF49-A851-39A624510500}" type="pres">
      <dgm:prSet presAssocID="{45B86229-4C7C-8149-B0CA-E1DC43B6BD32}" presName="dummyConnPt" presStyleCnt="0"/>
      <dgm:spPr/>
    </dgm:pt>
    <dgm:pt modelId="{9EEA4761-437E-2447-AEF1-80F6AEAAE1CD}" type="pres">
      <dgm:prSet presAssocID="{45B86229-4C7C-8149-B0CA-E1DC43B6BD32}" presName="node" presStyleLbl="node1" presStyleIdx="2" presStyleCnt="4">
        <dgm:presLayoutVars>
          <dgm:bulletEnabled val="1"/>
        </dgm:presLayoutVars>
      </dgm:prSet>
      <dgm:spPr/>
    </dgm:pt>
    <dgm:pt modelId="{E21EC75D-96AD-7C4A-8699-BE859CB688BE}" type="pres">
      <dgm:prSet presAssocID="{4AD618F7-A81B-544D-B639-85D36E287274}" presName="sibTrans" presStyleLbl="bgSibTrans2D1" presStyleIdx="2" presStyleCnt="3"/>
      <dgm:spPr/>
    </dgm:pt>
    <dgm:pt modelId="{BD6DFBA6-2BC7-3F48-9184-23CD2E4EACBF}" type="pres">
      <dgm:prSet presAssocID="{4515DE4F-954E-A74C-A52D-B54823E7E787}" presName="compNode" presStyleCnt="0"/>
      <dgm:spPr/>
    </dgm:pt>
    <dgm:pt modelId="{17B8C7FE-160A-6A4F-8528-D6C8900FF282}" type="pres">
      <dgm:prSet presAssocID="{4515DE4F-954E-A74C-A52D-B54823E7E787}" presName="dummyConnPt" presStyleCnt="0"/>
      <dgm:spPr/>
    </dgm:pt>
    <dgm:pt modelId="{90AC56CC-20EA-BC4D-9739-42C5F93BB9B9}" type="pres">
      <dgm:prSet presAssocID="{4515DE4F-954E-A74C-A52D-B54823E7E787}" presName="node" presStyleLbl="node1" presStyleIdx="3" presStyleCnt="4">
        <dgm:presLayoutVars>
          <dgm:bulletEnabled val="1"/>
        </dgm:presLayoutVars>
      </dgm:prSet>
      <dgm:spPr/>
    </dgm:pt>
  </dgm:ptLst>
  <dgm:cxnLst>
    <dgm:cxn modelId="{4E2E7C05-60BF-3B43-8712-C0573D671890}" type="presOf" srcId="{F0719869-0A70-DA4E-BC78-A1998FAFE565}" destId="{4F0A6739-89F1-9D49-9BCE-093F07891350}" srcOrd="0" destOrd="1" presId="urn:microsoft.com/office/officeart/2005/8/layout/bProcess4"/>
    <dgm:cxn modelId="{0E16EE1C-5100-5746-B200-BCF7781E109D}" type="presOf" srcId="{3FF9C8E6-CA62-A24F-BA0D-84451CDF4A22}" destId="{E085D1BB-EE4A-EF41-8C95-AA24FBC9B667}" srcOrd="0" destOrd="0" presId="urn:microsoft.com/office/officeart/2005/8/layout/bProcess4"/>
    <dgm:cxn modelId="{6C0A671F-E7AC-2D45-BEE0-889313E205B8}" type="presOf" srcId="{45B86229-4C7C-8149-B0CA-E1DC43B6BD32}" destId="{9EEA4761-437E-2447-AEF1-80F6AEAAE1CD}" srcOrd="0" destOrd="0" presId="urn:microsoft.com/office/officeart/2005/8/layout/bProcess4"/>
    <dgm:cxn modelId="{4E9BEB37-44AB-E941-9468-95BB5D4BE64E}" srcId="{3FF9C8E6-CA62-A24F-BA0D-84451CDF4A22}" destId="{26B170FE-9DB6-FB42-B483-C27D33F9331D}" srcOrd="0" destOrd="0" parTransId="{97AA75CD-DBBC-4D42-8CD8-71E632A2C1B8}" sibTransId="{CABBE03D-D385-8542-8D65-98E8EBD1822E}"/>
    <dgm:cxn modelId="{03B6513D-C2B4-5542-805F-D187036740BE}" type="presOf" srcId="{B69DF90F-044A-1148-8BFA-115632C71C7C}" destId="{90AC56CC-20EA-BC4D-9739-42C5F93BB9B9}" srcOrd="0" destOrd="1" presId="urn:microsoft.com/office/officeart/2005/8/layout/bProcess4"/>
    <dgm:cxn modelId="{DCB1506E-419E-B24C-B06A-25EC09BA680F}" type="presOf" srcId="{0F5B62A0-CE3B-5F4A-A1BA-04553DDB54DB}" destId="{33DB8B0C-8469-E043-9272-1BC16C98E1CF}" srcOrd="0" destOrd="0" presId="urn:microsoft.com/office/officeart/2005/8/layout/bProcess4"/>
    <dgm:cxn modelId="{7286F74E-48B6-F446-B927-8432307C7C67}" type="presOf" srcId="{4AD618F7-A81B-544D-B639-85D36E287274}" destId="{E21EC75D-96AD-7C4A-8699-BE859CB688BE}" srcOrd="0" destOrd="0" presId="urn:microsoft.com/office/officeart/2005/8/layout/bProcess4"/>
    <dgm:cxn modelId="{A8724253-940A-4B40-B83A-000C93AC7921}" srcId="{0F5B62A0-CE3B-5F4A-A1BA-04553DDB54DB}" destId="{E7C1FB02-03C4-434A-8A56-BF7B60B0B679}" srcOrd="0" destOrd="0" parTransId="{B03A4C55-B70F-D34B-AE39-4229994311F7}" sibTransId="{EDCF6AC3-3D70-7C4B-9F81-801EE614353A}"/>
    <dgm:cxn modelId="{8853887D-E2A1-0540-B2DC-EC34C0DCBC29}" srcId="{45B86229-4C7C-8149-B0CA-E1DC43B6BD32}" destId="{7252DDE6-22C7-8940-8BA3-3C77E766407E}" srcOrd="0" destOrd="0" parTransId="{0E5C20E0-AE3D-CD4F-ADE5-225362F62DEE}" sibTransId="{4B838EFE-2BCD-014E-B40F-D4D787228DF5}"/>
    <dgm:cxn modelId="{2B78E48A-59BC-E145-B585-8667B0902828}" srcId="{E7C1FB02-03C4-434A-8A56-BF7B60B0B679}" destId="{F0719869-0A70-DA4E-BC78-A1998FAFE565}" srcOrd="0" destOrd="0" parTransId="{936C5351-23AA-E846-B110-6D31984AB1F9}" sibTransId="{368F2C33-4E02-0943-ADED-B2BE5EBA032C}"/>
    <dgm:cxn modelId="{1064AC8B-8275-CA4B-829D-0D877E2016BE}" type="presOf" srcId="{26B170FE-9DB6-FB42-B483-C27D33F9331D}" destId="{E085D1BB-EE4A-EF41-8C95-AA24FBC9B667}" srcOrd="0" destOrd="1" presId="urn:microsoft.com/office/officeart/2005/8/layout/bProcess4"/>
    <dgm:cxn modelId="{35AA5C8E-D378-4846-82A3-4B16CDA92A7D}" srcId="{0F5B62A0-CE3B-5F4A-A1BA-04553DDB54DB}" destId="{3FF9C8E6-CA62-A24F-BA0D-84451CDF4A22}" srcOrd="1" destOrd="0" parTransId="{4DC4CAFC-2FEB-774F-B598-57A6768EAC4B}" sibTransId="{7541F988-1FFC-F24D-BA9C-19D301A8E7DD}"/>
    <dgm:cxn modelId="{49FED08F-8A59-8C41-AA98-9FC3F74CD4F9}" type="presOf" srcId="{EDCF6AC3-3D70-7C4B-9F81-801EE614353A}" destId="{57156A5F-5C81-8041-AF06-2D774109E205}" srcOrd="0" destOrd="0" presId="urn:microsoft.com/office/officeart/2005/8/layout/bProcess4"/>
    <dgm:cxn modelId="{A6CF6198-FAFA-F046-B859-6B019B6A01CC}" srcId="{0F5B62A0-CE3B-5F4A-A1BA-04553DDB54DB}" destId="{4515DE4F-954E-A74C-A52D-B54823E7E787}" srcOrd="3" destOrd="0" parTransId="{4B6A4A52-6A98-074D-9B49-B800B611AA28}" sibTransId="{11E4FB1E-4D57-1145-9324-23F65AC54052}"/>
    <dgm:cxn modelId="{575FE698-7E52-7740-8973-5F255F6411EB}" type="presOf" srcId="{7252DDE6-22C7-8940-8BA3-3C77E766407E}" destId="{9EEA4761-437E-2447-AEF1-80F6AEAAE1CD}" srcOrd="0" destOrd="1" presId="urn:microsoft.com/office/officeart/2005/8/layout/bProcess4"/>
    <dgm:cxn modelId="{1DE2BFB5-DA80-8540-BAE8-4372F7B22333}" type="presOf" srcId="{7541F988-1FFC-F24D-BA9C-19D301A8E7DD}" destId="{2BE430A8-E5F4-514B-9379-D42B6BB62557}" srcOrd="0" destOrd="0" presId="urn:microsoft.com/office/officeart/2005/8/layout/bProcess4"/>
    <dgm:cxn modelId="{4F4814BD-8B5C-2B4F-BE39-95BF6F75FCE4}" srcId="{4515DE4F-954E-A74C-A52D-B54823E7E787}" destId="{B69DF90F-044A-1148-8BFA-115632C71C7C}" srcOrd="0" destOrd="0" parTransId="{88D10DB5-C3A5-7349-BA34-8241F14A506A}" sibTransId="{C9B26143-EB41-654F-8991-4BB5D13EF08D}"/>
    <dgm:cxn modelId="{E647CAE8-B716-BE42-9366-0709332144ED}" srcId="{0F5B62A0-CE3B-5F4A-A1BA-04553DDB54DB}" destId="{45B86229-4C7C-8149-B0CA-E1DC43B6BD32}" srcOrd="2" destOrd="0" parTransId="{BAA5497B-150F-AE44-876C-8DB3BA34E4D9}" sibTransId="{4AD618F7-A81B-544D-B639-85D36E287274}"/>
    <dgm:cxn modelId="{A2613EE9-0E81-0243-82AB-6928C39C13BC}" type="presOf" srcId="{4515DE4F-954E-A74C-A52D-B54823E7E787}" destId="{90AC56CC-20EA-BC4D-9739-42C5F93BB9B9}" srcOrd="0" destOrd="0" presId="urn:microsoft.com/office/officeart/2005/8/layout/bProcess4"/>
    <dgm:cxn modelId="{CD9880F2-615D-D74F-B8E3-9DF14ABD6980}" type="presOf" srcId="{E7C1FB02-03C4-434A-8A56-BF7B60B0B679}" destId="{4F0A6739-89F1-9D49-9BCE-093F07891350}" srcOrd="0" destOrd="0" presId="urn:microsoft.com/office/officeart/2005/8/layout/bProcess4"/>
    <dgm:cxn modelId="{C9DBE3A2-8816-5143-A644-5E673DA8010A}" type="presParOf" srcId="{33DB8B0C-8469-E043-9272-1BC16C98E1CF}" destId="{4032870D-BB36-4446-A83B-A123B1257ADE}" srcOrd="0" destOrd="0" presId="urn:microsoft.com/office/officeart/2005/8/layout/bProcess4"/>
    <dgm:cxn modelId="{5C8160E8-664B-7449-AEDA-099D7CCA15C6}" type="presParOf" srcId="{4032870D-BB36-4446-A83B-A123B1257ADE}" destId="{43573063-CA93-5444-9C05-D2E0C777AE8F}" srcOrd="0" destOrd="0" presId="urn:microsoft.com/office/officeart/2005/8/layout/bProcess4"/>
    <dgm:cxn modelId="{9756B8E6-C99A-F943-889B-C637F760F683}" type="presParOf" srcId="{4032870D-BB36-4446-A83B-A123B1257ADE}" destId="{4F0A6739-89F1-9D49-9BCE-093F07891350}" srcOrd="1" destOrd="0" presId="urn:microsoft.com/office/officeart/2005/8/layout/bProcess4"/>
    <dgm:cxn modelId="{5E841270-A25C-3846-9865-F240C21F9DD6}" type="presParOf" srcId="{33DB8B0C-8469-E043-9272-1BC16C98E1CF}" destId="{57156A5F-5C81-8041-AF06-2D774109E205}" srcOrd="1" destOrd="0" presId="urn:microsoft.com/office/officeart/2005/8/layout/bProcess4"/>
    <dgm:cxn modelId="{BA30F045-AD9B-934B-9698-7F3C4B59FF23}" type="presParOf" srcId="{33DB8B0C-8469-E043-9272-1BC16C98E1CF}" destId="{9E9FEA06-477D-9247-A3C1-7585500A6BE8}" srcOrd="2" destOrd="0" presId="urn:microsoft.com/office/officeart/2005/8/layout/bProcess4"/>
    <dgm:cxn modelId="{31CD2024-0DFE-6642-976C-FB747127CDF7}" type="presParOf" srcId="{9E9FEA06-477D-9247-A3C1-7585500A6BE8}" destId="{348E7B86-0BB8-1C4A-97DB-B65C4A872086}" srcOrd="0" destOrd="0" presId="urn:microsoft.com/office/officeart/2005/8/layout/bProcess4"/>
    <dgm:cxn modelId="{30EAF542-6272-4C4A-B27B-26E1C9EFC6AB}" type="presParOf" srcId="{9E9FEA06-477D-9247-A3C1-7585500A6BE8}" destId="{E085D1BB-EE4A-EF41-8C95-AA24FBC9B667}" srcOrd="1" destOrd="0" presId="urn:microsoft.com/office/officeart/2005/8/layout/bProcess4"/>
    <dgm:cxn modelId="{31AA497A-45A3-5D46-B737-6B1A2C425E3D}" type="presParOf" srcId="{33DB8B0C-8469-E043-9272-1BC16C98E1CF}" destId="{2BE430A8-E5F4-514B-9379-D42B6BB62557}" srcOrd="3" destOrd="0" presId="urn:microsoft.com/office/officeart/2005/8/layout/bProcess4"/>
    <dgm:cxn modelId="{BA47E6A9-7562-2740-8B53-7335A7DE39AC}" type="presParOf" srcId="{33DB8B0C-8469-E043-9272-1BC16C98E1CF}" destId="{E772A6A1-EFAA-4D4D-8681-A263D8747F77}" srcOrd="4" destOrd="0" presId="urn:microsoft.com/office/officeart/2005/8/layout/bProcess4"/>
    <dgm:cxn modelId="{E76B7163-701A-E94B-983F-495580878AA3}" type="presParOf" srcId="{E772A6A1-EFAA-4D4D-8681-A263D8747F77}" destId="{147839DE-6B86-EF49-A851-39A624510500}" srcOrd="0" destOrd="0" presId="urn:microsoft.com/office/officeart/2005/8/layout/bProcess4"/>
    <dgm:cxn modelId="{71BBCD08-D447-AC47-AEC6-BDEAFCE7157C}" type="presParOf" srcId="{E772A6A1-EFAA-4D4D-8681-A263D8747F77}" destId="{9EEA4761-437E-2447-AEF1-80F6AEAAE1CD}" srcOrd="1" destOrd="0" presId="urn:microsoft.com/office/officeart/2005/8/layout/bProcess4"/>
    <dgm:cxn modelId="{F4C4C2BD-C600-5B4C-9C49-5FB48F46DC5F}" type="presParOf" srcId="{33DB8B0C-8469-E043-9272-1BC16C98E1CF}" destId="{E21EC75D-96AD-7C4A-8699-BE859CB688BE}" srcOrd="5" destOrd="0" presId="urn:microsoft.com/office/officeart/2005/8/layout/bProcess4"/>
    <dgm:cxn modelId="{35BAD49B-3644-6F46-B0D8-9CEC1D4B6AC1}" type="presParOf" srcId="{33DB8B0C-8469-E043-9272-1BC16C98E1CF}" destId="{BD6DFBA6-2BC7-3F48-9184-23CD2E4EACBF}" srcOrd="6" destOrd="0" presId="urn:microsoft.com/office/officeart/2005/8/layout/bProcess4"/>
    <dgm:cxn modelId="{9019885B-E9D8-DE44-8B3B-7883DB8E6699}" type="presParOf" srcId="{BD6DFBA6-2BC7-3F48-9184-23CD2E4EACBF}" destId="{17B8C7FE-160A-6A4F-8528-D6C8900FF282}" srcOrd="0" destOrd="0" presId="urn:microsoft.com/office/officeart/2005/8/layout/bProcess4"/>
    <dgm:cxn modelId="{16B94CB4-B317-BA4A-9EF0-7275302D8834}" type="presParOf" srcId="{BD6DFBA6-2BC7-3F48-9184-23CD2E4EACBF}" destId="{90AC56CC-20EA-BC4D-9739-42C5F93BB9B9}"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560AF82-8DCA-BC42-9A6C-D9DA5396196F}" type="doc">
      <dgm:prSet loTypeId="urn:microsoft.com/office/officeart/2005/8/layout/vProcess5" loCatId="process" qsTypeId="urn:microsoft.com/office/officeart/2005/8/quickstyle/simple4" qsCatId="simple" csTypeId="urn:microsoft.com/office/officeart/2005/8/colors/accent1_2#16" csCatId="accent1" phldr="1"/>
      <dgm:spPr/>
      <dgm:t>
        <a:bodyPr/>
        <a:lstStyle/>
        <a:p>
          <a:endParaRPr lang="en-US"/>
        </a:p>
      </dgm:t>
    </dgm:pt>
    <dgm:pt modelId="{254D3F46-6ACE-A243-ADF5-D4BFBBA174CA}">
      <dgm:prSet phldrT="[Text]" custT="1"/>
      <dgm:spPr>
        <a:solidFill>
          <a:schemeClr val="accent1">
            <a:lumMod val="75000"/>
          </a:schemeClr>
        </a:solidFill>
      </dgm:spPr>
      <dgm:t>
        <a:bodyPr/>
        <a:lstStyle/>
        <a:p>
          <a:r>
            <a:rPr lang="en-US" sz="1800" dirty="0"/>
            <a:t>Supports two forms of external communications to other chips:</a:t>
          </a:r>
        </a:p>
      </dgm:t>
    </dgm:pt>
    <dgm:pt modelId="{7786B11B-CDCE-E443-81BF-21CD92BA2C2C}" type="parTrans" cxnId="{62AF2B72-B215-AE45-920F-63F924D2528D}">
      <dgm:prSet/>
      <dgm:spPr/>
      <dgm:t>
        <a:bodyPr/>
        <a:lstStyle/>
        <a:p>
          <a:endParaRPr lang="en-US"/>
        </a:p>
      </dgm:t>
    </dgm:pt>
    <dgm:pt modelId="{77ABB9F1-F4B0-5343-8F9E-3180CC62BCD2}" type="sibTrans" cxnId="{62AF2B72-B215-AE45-920F-63F924D2528D}">
      <dgm:prSet/>
      <dgm:spPr/>
      <dgm:t>
        <a:bodyPr/>
        <a:lstStyle/>
        <a:p>
          <a:endParaRPr lang="en-US" dirty="0"/>
        </a:p>
      </dgm:t>
    </dgm:pt>
    <dgm:pt modelId="{659D9BEB-8F30-4A43-839C-819AAD3541D5}">
      <dgm:prSet custT="1"/>
      <dgm:spPr>
        <a:solidFill>
          <a:schemeClr val="accent1">
            <a:lumMod val="75000"/>
          </a:schemeClr>
        </a:solidFill>
      </dgm:spPr>
      <dgm:t>
        <a:bodyPr/>
        <a:lstStyle/>
        <a:p>
          <a:r>
            <a:rPr lang="en-US" sz="1800" dirty="0"/>
            <a:t>DDR3 Memory Controller</a:t>
          </a:r>
        </a:p>
      </dgm:t>
    </dgm:pt>
    <dgm:pt modelId="{5E718EB1-EDA1-9A4A-9C67-A1DC4D8D28FB}" type="parTrans" cxnId="{DD4C232C-4DE2-3244-A51F-7D65233B7A12}">
      <dgm:prSet/>
      <dgm:spPr/>
      <dgm:t>
        <a:bodyPr/>
        <a:lstStyle/>
        <a:p>
          <a:endParaRPr lang="en-US"/>
        </a:p>
      </dgm:t>
    </dgm:pt>
    <dgm:pt modelId="{31165F99-146D-C14B-ACB3-7B67CFA1547E}" type="sibTrans" cxnId="{DD4C232C-4DE2-3244-A51F-7D65233B7A12}">
      <dgm:prSet/>
      <dgm:spPr/>
      <dgm:t>
        <a:bodyPr/>
        <a:lstStyle/>
        <a:p>
          <a:endParaRPr lang="en-US" dirty="0"/>
        </a:p>
      </dgm:t>
    </dgm:pt>
    <dgm:pt modelId="{F2BA94E1-8F28-1D43-BA26-D8911CDC5B69}">
      <dgm:prSet custT="1"/>
      <dgm:spPr>
        <a:solidFill>
          <a:schemeClr val="accent1">
            <a:lumMod val="75000"/>
          </a:schemeClr>
        </a:solidFill>
      </dgm:spPr>
      <dgm:t>
        <a:bodyPr/>
        <a:lstStyle/>
        <a:p>
          <a:r>
            <a:rPr lang="en-US" sz="1600" dirty="0"/>
            <a:t>brings the memory controller for the DDR (double data rate) main memory onto the chip</a:t>
          </a:r>
        </a:p>
      </dgm:t>
    </dgm:pt>
    <dgm:pt modelId="{8D9F9924-F79A-1946-A934-A91856BC02FD}" type="parTrans" cxnId="{DDDCA78A-74F0-464D-8549-029DDDEA64D4}">
      <dgm:prSet/>
      <dgm:spPr/>
      <dgm:t>
        <a:bodyPr/>
        <a:lstStyle/>
        <a:p>
          <a:endParaRPr lang="en-US"/>
        </a:p>
      </dgm:t>
    </dgm:pt>
    <dgm:pt modelId="{9A7599BF-C55D-E446-9F3A-F931DF822A1C}" type="sibTrans" cxnId="{DDDCA78A-74F0-464D-8549-029DDDEA64D4}">
      <dgm:prSet/>
      <dgm:spPr/>
      <dgm:t>
        <a:bodyPr/>
        <a:lstStyle/>
        <a:p>
          <a:endParaRPr lang="en-US"/>
        </a:p>
      </dgm:t>
    </dgm:pt>
    <dgm:pt modelId="{74900E35-FC2E-2044-9A81-7F1EDF38F21D}">
      <dgm:prSet custT="1"/>
      <dgm:spPr>
        <a:solidFill>
          <a:schemeClr val="accent1">
            <a:lumMod val="75000"/>
          </a:schemeClr>
        </a:solidFill>
      </dgm:spPr>
      <dgm:t>
        <a:bodyPr/>
        <a:lstStyle/>
        <a:p>
          <a:r>
            <a:rPr lang="en-US" sz="1600" dirty="0"/>
            <a:t>with the memory controller on the chip the Front Side Bus is eliminated</a:t>
          </a:r>
        </a:p>
      </dgm:t>
    </dgm:pt>
    <dgm:pt modelId="{1633D483-036C-3640-8AAC-3BE1DA0A414F}" type="parTrans" cxnId="{217F8AAF-27E3-8344-8DFB-FB657B925A2D}">
      <dgm:prSet/>
      <dgm:spPr/>
      <dgm:t>
        <a:bodyPr/>
        <a:lstStyle/>
        <a:p>
          <a:endParaRPr lang="en-US"/>
        </a:p>
      </dgm:t>
    </dgm:pt>
    <dgm:pt modelId="{3D87FEBF-BADE-2542-8B30-3397539D9045}" type="sibTrans" cxnId="{217F8AAF-27E3-8344-8DFB-FB657B925A2D}">
      <dgm:prSet/>
      <dgm:spPr/>
      <dgm:t>
        <a:bodyPr/>
        <a:lstStyle/>
        <a:p>
          <a:endParaRPr lang="en-US"/>
        </a:p>
      </dgm:t>
    </dgm:pt>
    <dgm:pt modelId="{21D35218-C47A-BA4C-96D9-40F5FEA65E07}">
      <dgm:prSet custT="1"/>
      <dgm:spPr>
        <a:solidFill>
          <a:schemeClr val="accent1">
            <a:lumMod val="75000"/>
          </a:schemeClr>
        </a:solidFill>
      </dgm:spPr>
      <dgm:t>
        <a:bodyPr/>
        <a:lstStyle/>
        <a:p>
          <a:r>
            <a:rPr lang="en-US" sz="1800" dirty="0"/>
            <a:t>enables high-speed communications among connected processor chips</a:t>
          </a:r>
        </a:p>
      </dgm:t>
    </dgm:pt>
    <dgm:pt modelId="{5AFEC359-71D0-2546-B6B7-26F14BE72022}" type="parTrans" cxnId="{3337647F-9C53-EB4E-ADBD-34A855802C1A}">
      <dgm:prSet/>
      <dgm:spPr/>
      <dgm:t>
        <a:bodyPr/>
        <a:lstStyle/>
        <a:p>
          <a:endParaRPr lang="en-US"/>
        </a:p>
      </dgm:t>
    </dgm:pt>
    <dgm:pt modelId="{E4F31AC8-44EC-A34C-9E28-5B44CAED769E}" type="sibTrans" cxnId="{3337647F-9C53-EB4E-ADBD-34A855802C1A}">
      <dgm:prSet/>
      <dgm:spPr/>
      <dgm:t>
        <a:bodyPr/>
        <a:lstStyle/>
        <a:p>
          <a:endParaRPr lang="en-US"/>
        </a:p>
      </dgm:t>
    </dgm:pt>
    <dgm:pt modelId="{7AA86470-C2FF-3545-B1B7-D300889A3D8C}">
      <dgm:prSet custT="1"/>
      <dgm:spPr>
        <a:solidFill>
          <a:schemeClr val="accent1">
            <a:lumMod val="75000"/>
          </a:schemeClr>
        </a:solidFill>
      </dgm:spPr>
      <dgm:t>
        <a:bodyPr/>
        <a:lstStyle/>
        <a:p>
          <a:r>
            <a:rPr lang="en-US" sz="1800" dirty="0"/>
            <a:t>QuickPath Interconnect (QPI)</a:t>
          </a:r>
        </a:p>
      </dgm:t>
    </dgm:pt>
    <dgm:pt modelId="{0B7664D4-B0C2-0641-A966-833C561C1BCE}" type="sibTrans" cxnId="{CE3B9AE0-5F62-4845-A0B1-FFC2A6236C75}">
      <dgm:prSet/>
      <dgm:spPr/>
      <dgm:t>
        <a:bodyPr/>
        <a:lstStyle/>
        <a:p>
          <a:endParaRPr lang="en-US"/>
        </a:p>
      </dgm:t>
    </dgm:pt>
    <dgm:pt modelId="{6949FF2C-1FE3-4045-872A-522010C9684E}" type="parTrans" cxnId="{CE3B9AE0-5F62-4845-A0B1-FFC2A6236C75}">
      <dgm:prSet/>
      <dgm:spPr/>
      <dgm:t>
        <a:bodyPr/>
        <a:lstStyle/>
        <a:p>
          <a:endParaRPr lang="en-US"/>
        </a:p>
      </dgm:t>
    </dgm:pt>
    <dgm:pt modelId="{D10E72F1-9750-F84C-93F2-1FB54EFBC49C}" type="pres">
      <dgm:prSet presAssocID="{8560AF82-8DCA-BC42-9A6C-D9DA5396196F}" presName="outerComposite" presStyleCnt="0">
        <dgm:presLayoutVars>
          <dgm:chMax val="5"/>
          <dgm:dir/>
          <dgm:resizeHandles val="exact"/>
        </dgm:presLayoutVars>
      </dgm:prSet>
      <dgm:spPr/>
    </dgm:pt>
    <dgm:pt modelId="{9FA78AF8-18E6-7E4E-B249-4FABA3BF9A86}" type="pres">
      <dgm:prSet presAssocID="{8560AF82-8DCA-BC42-9A6C-D9DA5396196F}" presName="dummyMaxCanvas" presStyleCnt="0">
        <dgm:presLayoutVars/>
      </dgm:prSet>
      <dgm:spPr/>
    </dgm:pt>
    <dgm:pt modelId="{821D605E-81FD-1B42-B766-212E7B0BE47F}" type="pres">
      <dgm:prSet presAssocID="{8560AF82-8DCA-BC42-9A6C-D9DA5396196F}" presName="ThreeNodes_1" presStyleLbl="node1" presStyleIdx="0" presStyleCnt="3" custScaleX="106662" custScaleY="72728" custLinFactNeighborX="4596">
        <dgm:presLayoutVars>
          <dgm:bulletEnabled val="1"/>
        </dgm:presLayoutVars>
      </dgm:prSet>
      <dgm:spPr/>
    </dgm:pt>
    <dgm:pt modelId="{5E44359E-4E52-A94D-B9EF-C58B3E45ED7B}" type="pres">
      <dgm:prSet presAssocID="{8560AF82-8DCA-BC42-9A6C-D9DA5396196F}" presName="ThreeNodes_2" presStyleLbl="node1" presStyleIdx="1" presStyleCnt="3" custScaleX="107843" custScaleY="122807" custLinFactNeighborX="361" custLinFactNeighborY="-6778">
        <dgm:presLayoutVars>
          <dgm:bulletEnabled val="1"/>
        </dgm:presLayoutVars>
      </dgm:prSet>
      <dgm:spPr/>
    </dgm:pt>
    <dgm:pt modelId="{9197BC10-8874-0B4E-B326-85B0995F8946}" type="pres">
      <dgm:prSet presAssocID="{8560AF82-8DCA-BC42-9A6C-D9DA5396196F}" presName="ThreeNodes_3" presStyleLbl="node1" presStyleIdx="2" presStyleCnt="3" custScaleX="102503" custScaleY="106060" custLinFactNeighborX="-1475" custLinFactNeighborY="1515">
        <dgm:presLayoutVars>
          <dgm:bulletEnabled val="1"/>
        </dgm:presLayoutVars>
      </dgm:prSet>
      <dgm:spPr/>
    </dgm:pt>
    <dgm:pt modelId="{726A7B3B-D22C-2F46-8F66-470F785C00C8}" type="pres">
      <dgm:prSet presAssocID="{8560AF82-8DCA-BC42-9A6C-D9DA5396196F}" presName="ThreeConn_1-2" presStyleLbl="fgAccFollowNode1" presStyleIdx="0" presStyleCnt="2">
        <dgm:presLayoutVars>
          <dgm:bulletEnabled val="1"/>
        </dgm:presLayoutVars>
      </dgm:prSet>
      <dgm:spPr/>
    </dgm:pt>
    <dgm:pt modelId="{6E80ECBC-3D85-344A-A3B3-B7424ED1E72A}" type="pres">
      <dgm:prSet presAssocID="{8560AF82-8DCA-BC42-9A6C-D9DA5396196F}" presName="ThreeConn_2-3" presStyleLbl="fgAccFollowNode1" presStyleIdx="1" presStyleCnt="2">
        <dgm:presLayoutVars>
          <dgm:bulletEnabled val="1"/>
        </dgm:presLayoutVars>
      </dgm:prSet>
      <dgm:spPr/>
    </dgm:pt>
    <dgm:pt modelId="{5752271D-8865-1744-8C1A-62376FB83141}" type="pres">
      <dgm:prSet presAssocID="{8560AF82-8DCA-BC42-9A6C-D9DA5396196F}" presName="ThreeNodes_1_text" presStyleLbl="node1" presStyleIdx="2" presStyleCnt="3">
        <dgm:presLayoutVars>
          <dgm:bulletEnabled val="1"/>
        </dgm:presLayoutVars>
      </dgm:prSet>
      <dgm:spPr/>
    </dgm:pt>
    <dgm:pt modelId="{FD5A24D6-434F-1E48-97F8-2C63C2876DBE}" type="pres">
      <dgm:prSet presAssocID="{8560AF82-8DCA-BC42-9A6C-D9DA5396196F}" presName="ThreeNodes_2_text" presStyleLbl="node1" presStyleIdx="2" presStyleCnt="3">
        <dgm:presLayoutVars>
          <dgm:bulletEnabled val="1"/>
        </dgm:presLayoutVars>
      </dgm:prSet>
      <dgm:spPr/>
    </dgm:pt>
    <dgm:pt modelId="{93672F69-D589-654F-B9D2-5376286C4F1A}" type="pres">
      <dgm:prSet presAssocID="{8560AF82-8DCA-BC42-9A6C-D9DA5396196F}" presName="ThreeNodes_3_text" presStyleLbl="node1" presStyleIdx="2" presStyleCnt="3">
        <dgm:presLayoutVars>
          <dgm:bulletEnabled val="1"/>
        </dgm:presLayoutVars>
      </dgm:prSet>
      <dgm:spPr/>
    </dgm:pt>
  </dgm:ptLst>
  <dgm:cxnLst>
    <dgm:cxn modelId="{58098F0B-69A3-9240-ADA2-B77A0BC6FAE6}" type="presOf" srcId="{7AA86470-C2FF-3545-B1B7-D300889A3D8C}" destId="{9197BC10-8874-0B4E-B326-85B0995F8946}" srcOrd="0" destOrd="0" presId="urn:microsoft.com/office/officeart/2005/8/layout/vProcess5"/>
    <dgm:cxn modelId="{B139A11E-8457-7244-AFDF-A03E04C4F5B1}" type="presOf" srcId="{21D35218-C47A-BA4C-96D9-40F5FEA65E07}" destId="{9197BC10-8874-0B4E-B326-85B0995F8946}" srcOrd="0" destOrd="1" presId="urn:microsoft.com/office/officeart/2005/8/layout/vProcess5"/>
    <dgm:cxn modelId="{92447126-097F-1B4D-A4EF-913D6679641A}" type="presOf" srcId="{F2BA94E1-8F28-1D43-BA26-D8911CDC5B69}" destId="{FD5A24D6-434F-1E48-97F8-2C63C2876DBE}" srcOrd="1" destOrd="1" presId="urn:microsoft.com/office/officeart/2005/8/layout/vProcess5"/>
    <dgm:cxn modelId="{F42C2A29-B3F6-DD43-8564-DE4C6805C930}" type="presOf" srcId="{254D3F46-6ACE-A243-ADF5-D4BFBBA174CA}" destId="{821D605E-81FD-1B42-B766-212E7B0BE47F}" srcOrd="0" destOrd="0" presId="urn:microsoft.com/office/officeart/2005/8/layout/vProcess5"/>
    <dgm:cxn modelId="{DD4C232C-4DE2-3244-A51F-7D65233B7A12}" srcId="{8560AF82-8DCA-BC42-9A6C-D9DA5396196F}" destId="{659D9BEB-8F30-4A43-839C-819AAD3541D5}" srcOrd="1" destOrd="0" parTransId="{5E718EB1-EDA1-9A4A-9C67-A1DC4D8D28FB}" sibTransId="{31165F99-146D-C14B-ACB3-7B67CFA1547E}"/>
    <dgm:cxn modelId="{293C103C-6C59-DC46-B10D-FDCE0FC24032}" type="presOf" srcId="{31165F99-146D-C14B-ACB3-7B67CFA1547E}" destId="{6E80ECBC-3D85-344A-A3B3-B7424ED1E72A}" srcOrd="0" destOrd="0" presId="urn:microsoft.com/office/officeart/2005/8/layout/vProcess5"/>
    <dgm:cxn modelId="{FF9EC869-9E28-C649-9C29-55604347F4D7}" type="presOf" srcId="{659D9BEB-8F30-4A43-839C-819AAD3541D5}" destId="{FD5A24D6-434F-1E48-97F8-2C63C2876DBE}" srcOrd="1" destOrd="0" presId="urn:microsoft.com/office/officeart/2005/8/layout/vProcess5"/>
    <dgm:cxn modelId="{03C5B051-9701-FA4C-B654-77F44BDDB0FB}" type="presOf" srcId="{74900E35-FC2E-2044-9A81-7F1EDF38F21D}" destId="{FD5A24D6-434F-1E48-97F8-2C63C2876DBE}" srcOrd="1" destOrd="2" presId="urn:microsoft.com/office/officeart/2005/8/layout/vProcess5"/>
    <dgm:cxn modelId="{62AF2B72-B215-AE45-920F-63F924D2528D}" srcId="{8560AF82-8DCA-BC42-9A6C-D9DA5396196F}" destId="{254D3F46-6ACE-A243-ADF5-D4BFBBA174CA}" srcOrd="0" destOrd="0" parTransId="{7786B11B-CDCE-E443-81BF-21CD92BA2C2C}" sibTransId="{77ABB9F1-F4B0-5343-8F9E-3180CC62BCD2}"/>
    <dgm:cxn modelId="{08D5A854-8262-244C-8A2C-5FA98996D5E6}" type="presOf" srcId="{8560AF82-8DCA-BC42-9A6C-D9DA5396196F}" destId="{D10E72F1-9750-F84C-93F2-1FB54EFBC49C}" srcOrd="0" destOrd="0" presId="urn:microsoft.com/office/officeart/2005/8/layout/vProcess5"/>
    <dgm:cxn modelId="{3337647F-9C53-EB4E-ADBD-34A855802C1A}" srcId="{7AA86470-C2FF-3545-B1B7-D300889A3D8C}" destId="{21D35218-C47A-BA4C-96D9-40F5FEA65E07}" srcOrd="0" destOrd="0" parTransId="{5AFEC359-71D0-2546-B6B7-26F14BE72022}" sibTransId="{E4F31AC8-44EC-A34C-9E28-5B44CAED769E}"/>
    <dgm:cxn modelId="{DDDCA78A-74F0-464D-8549-029DDDEA64D4}" srcId="{659D9BEB-8F30-4A43-839C-819AAD3541D5}" destId="{F2BA94E1-8F28-1D43-BA26-D8911CDC5B69}" srcOrd="0" destOrd="0" parTransId="{8D9F9924-F79A-1946-A934-A91856BC02FD}" sibTransId="{9A7599BF-C55D-E446-9F3A-F931DF822A1C}"/>
    <dgm:cxn modelId="{6C41E48C-F9A6-474F-8FD9-52172A20D588}" type="presOf" srcId="{7AA86470-C2FF-3545-B1B7-D300889A3D8C}" destId="{93672F69-D589-654F-B9D2-5376286C4F1A}" srcOrd="1" destOrd="0" presId="urn:microsoft.com/office/officeart/2005/8/layout/vProcess5"/>
    <dgm:cxn modelId="{02FFE5A6-EBA7-2345-837B-5E0DD61C12EE}" type="presOf" srcId="{77ABB9F1-F4B0-5343-8F9E-3180CC62BCD2}" destId="{726A7B3B-D22C-2F46-8F66-470F785C00C8}" srcOrd="0" destOrd="0" presId="urn:microsoft.com/office/officeart/2005/8/layout/vProcess5"/>
    <dgm:cxn modelId="{1A57DCA9-C678-7C4D-BA45-B9FC8BC8DDF8}" type="presOf" srcId="{21D35218-C47A-BA4C-96D9-40F5FEA65E07}" destId="{93672F69-D589-654F-B9D2-5376286C4F1A}" srcOrd="1" destOrd="1" presId="urn:microsoft.com/office/officeart/2005/8/layout/vProcess5"/>
    <dgm:cxn modelId="{217F8AAF-27E3-8344-8DFB-FB657B925A2D}" srcId="{659D9BEB-8F30-4A43-839C-819AAD3541D5}" destId="{74900E35-FC2E-2044-9A81-7F1EDF38F21D}" srcOrd="1" destOrd="0" parTransId="{1633D483-036C-3640-8AAC-3BE1DA0A414F}" sibTransId="{3D87FEBF-BADE-2542-8B30-3397539D9045}"/>
    <dgm:cxn modelId="{2122C6B5-9626-434E-8340-0BA1023C2B0E}" type="presOf" srcId="{74900E35-FC2E-2044-9A81-7F1EDF38F21D}" destId="{5E44359E-4E52-A94D-B9EF-C58B3E45ED7B}" srcOrd="0" destOrd="2" presId="urn:microsoft.com/office/officeart/2005/8/layout/vProcess5"/>
    <dgm:cxn modelId="{A11137CF-E8BA-DF45-8AFA-73AAB6434872}" type="presOf" srcId="{F2BA94E1-8F28-1D43-BA26-D8911CDC5B69}" destId="{5E44359E-4E52-A94D-B9EF-C58B3E45ED7B}" srcOrd="0" destOrd="1" presId="urn:microsoft.com/office/officeart/2005/8/layout/vProcess5"/>
    <dgm:cxn modelId="{2EA1B1DA-9389-8A4F-8054-8EC1EB8EC942}" type="presOf" srcId="{254D3F46-6ACE-A243-ADF5-D4BFBBA174CA}" destId="{5752271D-8865-1744-8C1A-62376FB83141}" srcOrd="1" destOrd="0" presId="urn:microsoft.com/office/officeart/2005/8/layout/vProcess5"/>
    <dgm:cxn modelId="{CE3B9AE0-5F62-4845-A0B1-FFC2A6236C75}" srcId="{8560AF82-8DCA-BC42-9A6C-D9DA5396196F}" destId="{7AA86470-C2FF-3545-B1B7-D300889A3D8C}" srcOrd="2" destOrd="0" parTransId="{6949FF2C-1FE3-4045-872A-522010C9684E}" sibTransId="{0B7664D4-B0C2-0641-A966-833C561C1BCE}"/>
    <dgm:cxn modelId="{D4BC11F3-9371-8940-A2FE-8432F87B0D15}" type="presOf" srcId="{659D9BEB-8F30-4A43-839C-819AAD3541D5}" destId="{5E44359E-4E52-A94D-B9EF-C58B3E45ED7B}" srcOrd="0" destOrd="0" presId="urn:microsoft.com/office/officeart/2005/8/layout/vProcess5"/>
    <dgm:cxn modelId="{2DF88A11-A49D-DB4A-A998-D910A072CB05}" type="presParOf" srcId="{D10E72F1-9750-F84C-93F2-1FB54EFBC49C}" destId="{9FA78AF8-18E6-7E4E-B249-4FABA3BF9A86}" srcOrd="0" destOrd="0" presId="urn:microsoft.com/office/officeart/2005/8/layout/vProcess5"/>
    <dgm:cxn modelId="{89F0E12F-E413-FD4A-B34F-28C9EDA3F404}" type="presParOf" srcId="{D10E72F1-9750-F84C-93F2-1FB54EFBC49C}" destId="{821D605E-81FD-1B42-B766-212E7B0BE47F}" srcOrd="1" destOrd="0" presId="urn:microsoft.com/office/officeart/2005/8/layout/vProcess5"/>
    <dgm:cxn modelId="{8508E30C-16FB-F14A-BD90-9EE89B838884}" type="presParOf" srcId="{D10E72F1-9750-F84C-93F2-1FB54EFBC49C}" destId="{5E44359E-4E52-A94D-B9EF-C58B3E45ED7B}" srcOrd="2" destOrd="0" presId="urn:microsoft.com/office/officeart/2005/8/layout/vProcess5"/>
    <dgm:cxn modelId="{71725BD8-F61D-8C40-BBE2-77512914D67A}" type="presParOf" srcId="{D10E72F1-9750-F84C-93F2-1FB54EFBC49C}" destId="{9197BC10-8874-0B4E-B326-85B0995F8946}" srcOrd="3" destOrd="0" presId="urn:microsoft.com/office/officeart/2005/8/layout/vProcess5"/>
    <dgm:cxn modelId="{01A8F2AC-2E44-DA4D-A74C-27D788B73B3D}" type="presParOf" srcId="{D10E72F1-9750-F84C-93F2-1FB54EFBC49C}" destId="{726A7B3B-D22C-2F46-8F66-470F785C00C8}" srcOrd="4" destOrd="0" presId="urn:microsoft.com/office/officeart/2005/8/layout/vProcess5"/>
    <dgm:cxn modelId="{BB179D5B-0D64-6F43-8C9A-80177526D61D}" type="presParOf" srcId="{D10E72F1-9750-F84C-93F2-1FB54EFBC49C}" destId="{6E80ECBC-3D85-344A-A3B3-B7424ED1E72A}" srcOrd="5" destOrd="0" presId="urn:microsoft.com/office/officeart/2005/8/layout/vProcess5"/>
    <dgm:cxn modelId="{6B429020-3642-AC4A-AC1B-F9138A1938AF}" type="presParOf" srcId="{D10E72F1-9750-F84C-93F2-1FB54EFBC49C}" destId="{5752271D-8865-1744-8C1A-62376FB83141}" srcOrd="6" destOrd="0" presId="urn:microsoft.com/office/officeart/2005/8/layout/vProcess5"/>
    <dgm:cxn modelId="{03A01CBB-E0BF-E74D-A9FF-B4B72912B6C0}" type="presParOf" srcId="{D10E72F1-9750-F84C-93F2-1FB54EFBC49C}" destId="{FD5A24D6-434F-1E48-97F8-2C63C2876DBE}" srcOrd="7" destOrd="0" presId="urn:microsoft.com/office/officeart/2005/8/layout/vProcess5"/>
    <dgm:cxn modelId="{70992556-6FE0-894D-BE38-BD7041D7C75D}" type="presParOf" srcId="{D10E72F1-9750-F84C-93F2-1FB54EFBC49C}" destId="{93672F69-D589-654F-B9D2-5376286C4F1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06A2E3-1043-9D46-A25F-90ADF1BF5E20}" type="doc">
      <dgm:prSet loTypeId="urn:microsoft.com/office/officeart/2005/8/layout/default#1" loCatId="list" qsTypeId="urn:microsoft.com/office/officeart/2005/8/quickstyle/simple4" qsCatId="simple" csTypeId="urn:microsoft.com/office/officeart/2005/8/colors/accent1_2#2" csCatId="accent1"/>
      <dgm:spPr/>
      <dgm:t>
        <a:bodyPr/>
        <a:lstStyle/>
        <a:p>
          <a:endParaRPr lang="en-US"/>
        </a:p>
      </dgm:t>
    </dgm:pt>
    <dgm:pt modelId="{211B828E-6174-D747-8D45-31F211622F30}">
      <dgm:prSet/>
      <dgm:spPr/>
      <dgm:t>
        <a:bodyPr/>
        <a:lstStyle/>
        <a:p>
          <a:pPr rtl="0"/>
          <a:r>
            <a:rPr lang="en-US" dirty="0"/>
            <a:t>Controls the operation of the computer</a:t>
          </a:r>
        </a:p>
      </dgm:t>
    </dgm:pt>
    <dgm:pt modelId="{D262110A-53C7-D04E-9899-94616493F444}" type="parTrans" cxnId="{0A9F465B-BCE9-1D46-AC40-955CFFE641FA}">
      <dgm:prSet/>
      <dgm:spPr/>
      <dgm:t>
        <a:bodyPr/>
        <a:lstStyle/>
        <a:p>
          <a:endParaRPr lang="en-US"/>
        </a:p>
      </dgm:t>
    </dgm:pt>
    <dgm:pt modelId="{D1D77116-E4EE-B248-98DC-CC50A1BF792F}" type="sibTrans" cxnId="{0A9F465B-BCE9-1D46-AC40-955CFFE641FA}">
      <dgm:prSet/>
      <dgm:spPr/>
      <dgm:t>
        <a:bodyPr/>
        <a:lstStyle/>
        <a:p>
          <a:endParaRPr lang="en-US"/>
        </a:p>
      </dgm:t>
    </dgm:pt>
    <dgm:pt modelId="{5F43A7C9-4D9F-D54F-82D7-4C7F6618EC72}">
      <dgm:prSet/>
      <dgm:spPr/>
      <dgm:t>
        <a:bodyPr/>
        <a:lstStyle/>
        <a:p>
          <a:pPr rtl="0"/>
          <a:r>
            <a:rPr lang="en-US" dirty="0"/>
            <a:t>Performs the data processing functions</a:t>
          </a:r>
        </a:p>
      </dgm:t>
    </dgm:pt>
    <dgm:pt modelId="{F6B8B4DF-DEC1-DD46-9450-5F52CCBEB5FB}" type="parTrans" cxnId="{C322C727-EDC1-5B42-81FC-BC9F2C2670D7}">
      <dgm:prSet/>
      <dgm:spPr/>
      <dgm:t>
        <a:bodyPr/>
        <a:lstStyle/>
        <a:p>
          <a:endParaRPr lang="en-US"/>
        </a:p>
      </dgm:t>
    </dgm:pt>
    <dgm:pt modelId="{EB084FCC-6BD8-4F47-A104-FAE3DD568DEC}" type="sibTrans" cxnId="{C322C727-EDC1-5B42-81FC-BC9F2C2670D7}">
      <dgm:prSet/>
      <dgm:spPr/>
      <dgm:t>
        <a:bodyPr/>
        <a:lstStyle/>
        <a:p>
          <a:endParaRPr lang="en-US"/>
        </a:p>
      </dgm:t>
    </dgm:pt>
    <dgm:pt modelId="{E6ACA15B-D42E-E24B-B4D7-4D933CAD95F5}">
      <dgm:prSet/>
      <dgm:spPr/>
      <dgm:t>
        <a:bodyPr/>
        <a:lstStyle/>
        <a:p>
          <a:pPr rtl="0"/>
          <a:r>
            <a:rPr lang="en-US" dirty="0"/>
            <a:t>Referred to as the </a:t>
          </a:r>
          <a:r>
            <a:rPr lang="en-US" i="1" dirty="0"/>
            <a:t>Central Processing Unit </a:t>
          </a:r>
          <a:r>
            <a:rPr lang="en-US" dirty="0"/>
            <a:t>(CPU)</a:t>
          </a:r>
        </a:p>
      </dgm:t>
    </dgm:pt>
    <dgm:pt modelId="{FD37EBE6-185D-CE4B-B255-F22213F2AC18}" type="parTrans" cxnId="{48C00C8E-9A5D-8A44-94D2-488E6370981A}">
      <dgm:prSet/>
      <dgm:spPr/>
      <dgm:t>
        <a:bodyPr/>
        <a:lstStyle/>
        <a:p>
          <a:endParaRPr lang="en-US"/>
        </a:p>
      </dgm:t>
    </dgm:pt>
    <dgm:pt modelId="{4FD171B1-434C-784F-938A-2595CC0C420D}" type="sibTrans" cxnId="{48C00C8E-9A5D-8A44-94D2-488E6370981A}">
      <dgm:prSet/>
      <dgm:spPr/>
      <dgm:t>
        <a:bodyPr/>
        <a:lstStyle/>
        <a:p>
          <a:endParaRPr lang="en-US"/>
        </a:p>
      </dgm:t>
    </dgm:pt>
    <dgm:pt modelId="{97CEFB03-0ACD-6E46-B3D3-4AF3F2AEFC9F}" type="pres">
      <dgm:prSet presAssocID="{6606A2E3-1043-9D46-A25F-90ADF1BF5E20}" presName="diagram" presStyleCnt="0">
        <dgm:presLayoutVars>
          <dgm:dir/>
          <dgm:resizeHandles val="exact"/>
        </dgm:presLayoutVars>
      </dgm:prSet>
      <dgm:spPr/>
    </dgm:pt>
    <dgm:pt modelId="{421477D8-87FB-CB46-800C-AF5BE18708CF}" type="pres">
      <dgm:prSet presAssocID="{211B828E-6174-D747-8D45-31F211622F30}" presName="node" presStyleLbl="node1" presStyleIdx="0" presStyleCnt="3" custLinFactNeighborX="-11426" custLinFactNeighborY="-103">
        <dgm:presLayoutVars>
          <dgm:bulletEnabled val="1"/>
        </dgm:presLayoutVars>
      </dgm:prSet>
      <dgm:spPr/>
    </dgm:pt>
    <dgm:pt modelId="{5B4C77BF-B560-244E-8C63-9174112AB3FD}" type="pres">
      <dgm:prSet presAssocID="{D1D77116-E4EE-B248-98DC-CC50A1BF792F}" presName="sibTrans" presStyleCnt="0"/>
      <dgm:spPr/>
    </dgm:pt>
    <dgm:pt modelId="{FB16DC6B-9AEC-7E4A-825E-4890CE4FF49B}" type="pres">
      <dgm:prSet presAssocID="{5F43A7C9-4D9F-D54F-82D7-4C7F6618EC72}" presName="node" presStyleLbl="node1" presStyleIdx="1" presStyleCnt="3" custLinFactNeighborX="10980" custLinFactNeighborY="-103">
        <dgm:presLayoutVars>
          <dgm:bulletEnabled val="1"/>
        </dgm:presLayoutVars>
      </dgm:prSet>
      <dgm:spPr/>
    </dgm:pt>
    <dgm:pt modelId="{96322CF8-6DD8-0B44-8A58-209DFBCF5C01}" type="pres">
      <dgm:prSet presAssocID="{EB084FCC-6BD8-4F47-A104-FAE3DD568DEC}" presName="sibTrans" presStyleCnt="0"/>
      <dgm:spPr/>
    </dgm:pt>
    <dgm:pt modelId="{C1868225-F9F8-5B4B-8DA1-9E5EAF33AFC1}" type="pres">
      <dgm:prSet presAssocID="{E6ACA15B-D42E-E24B-B4D7-4D933CAD95F5}" presName="node" presStyleLbl="node1" presStyleIdx="2" presStyleCnt="3" custLinFactNeighborX="11191" custLinFactNeighborY="-2626">
        <dgm:presLayoutVars>
          <dgm:bulletEnabled val="1"/>
        </dgm:presLayoutVars>
      </dgm:prSet>
      <dgm:spPr/>
    </dgm:pt>
  </dgm:ptLst>
  <dgm:cxnLst>
    <dgm:cxn modelId="{4F2DEC1C-EAD3-0246-AA71-1695873C1CCA}" type="presOf" srcId="{E6ACA15B-D42E-E24B-B4D7-4D933CAD95F5}" destId="{C1868225-F9F8-5B4B-8DA1-9E5EAF33AFC1}" srcOrd="0" destOrd="0" presId="urn:microsoft.com/office/officeart/2005/8/layout/default#1"/>
    <dgm:cxn modelId="{C322C727-EDC1-5B42-81FC-BC9F2C2670D7}" srcId="{6606A2E3-1043-9D46-A25F-90ADF1BF5E20}" destId="{5F43A7C9-4D9F-D54F-82D7-4C7F6618EC72}" srcOrd="1" destOrd="0" parTransId="{F6B8B4DF-DEC1-DD46-9450-5F52CCBEB5FB}" sibTransId="{EB084FCC-6BD8-4F47-A104-FAE3DD568DEC}"/>
    <dgm:cxn modelId="{3AF7A72D-2387-6C47-A70F-E1F796B647E6}" type="presOf" srcId="{6606A2E3-1043-9D46-A25F-90ADF1BF5E20}" destId="{97CEFB03-0ACD-6E46-B3D3-4AF3F2AEFC9F}" srcOrd="0" destOrd="0" presId="urn:microsoft.com/office/officeart/2005/8/layout/default#1"/>
    <dgm:cxn modelId="{0A9F465B-BCE9-1D46-AC40-955CFFE641FA}" srcId="{6606A2E3-1043-9D46-A25F-90ADF1BF5E20}" destId="{211B828E-6174-D747-8D45-31F211622F30}" srcOrd="0" destOrd="0" parTransId="{D262110A-53C7-D04E-9899-94616493F444}" sibTransId="{D1D77116-E4EE-B248-98DC-CC50A1BF792F}"/>
    <dgm:cxn modelId="{69BCB76B-8763-F14E-A48D-2633EDA45A05}" type="presOf" srcId="{211B828E-6174-D747-8D45-31F211622F30}" destId="{421477D8-87FB-CB46-800C-AF5BE18708CF}" srcOrd="0" destOrd="0" presId="urn:microsoft.com/office/officeart/2005/8/layout/default#1"/>
    <dgm:cxn modelId="{A238136E-AFC0-C74C-A145-A1CBF5648E86}" type="presOf" srcId="{5F43A7C9-4D9F-D54F-82D7-4C7F6618EC72}" destId="{FB16DC6B-9AEC-7E4A-825E-4890CE4FF49B}" srcOrd="0" destOrd="0" presId="urn:microsoft.com/office/officeart/2005/8/layout/default#1"/>
    <dgm:cxn modelId="{48C00C8E-9A5D-8A44-94D2-488E6370981A}" srcId="{6606A2E3-1043-9D46-A25F-90ADF1BF5E20}" destId="{E6ACA15B-D42E-E24B-B4D7-4D933CAD95F5}" srcOrd="2" destOrd="0" parTransId="{FD37EBE6-185D-CE4B-B255-F22213F2AC18}" sibTransId="{4FD171B1-434C-784F-938A-2595CC0C420D}"/>
    <dgm:cxn modelId="{1F5EE3DF-04A5-2946-ACA0-5C8520487C89}" type="presParOf" srcId="{97CEFB03-0ACD-6E46-B3D3-4AF3F2AEFC9F}" destId="{421477D8-87FB-CB46-800C-AF5BE18708CF}" srcOrd="0" destOrd="0" presId="urn:microsoft.com/office/officeart/2005/8/layout/default#1"/>
    <dgm:cxn modelId="{C801CDF4-1EFD-8D49-A1A6-B80D7E1EEC06}" type="presParOf" srcId="{97CEFB03-0ACD-6E46-B3D3-4AF3F2AEFC9F}" destId="{5B4C77BF-B560-244E-8C63-9174112AB3FD}" srcOrd="1" destOrd="0" presId="urn:microsoft.com/office/officeart/2005/8/layout/default#1"/>
    <dgm:cxn modelId="{774A2048-94F3-C946-8DA4-A5E8330A06C6}" type="presParOf" srcId="{97CEFB03-0ACD-6E46-B3D3-4AF3F2AEFC9F}" destId="{FB16DC6B-9AEC-7E4A-825E-4890CE4FF49B}" srcOrd="2" destOrd="0" presId="urn:microsoft.com/office/officeart/2005/8/layout/default#1"/>
    <dgm:cxn modelId="{C024FFD7-DF17-334A-BE37-C06E0ECA92F9}" type="presParOf" srcId="{97CEFB03-0ACD-6E46-B3D3-4AF3F2AEFC9F}" destId="{96322CF8-6DD8-0B44-8A58-209DFBCF5C01}" srcOrd="3" destOrd="0" presId="urn:microsoft.com/office/officeart/2005/8/layout/default#1"/>
    <dgm:cxn modelId="{753102E2-D019-8F4A-B59A-B537F9E63F1E}" type="presParOf" srcId="{97CEFB03-0ACD-6E46-B3D3-4AF3F2AEFC9F}" destId="{C1868225-F9F8-5B4B-8DA1-9E5EAF33AFC1}" srcOrd="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213B13-A9D0-2E41-AD45-11CE6B30FA63}" type="doc">
      <dgm:prSet loTypeId="urn:microsoft.com/office/officeart/2005/8/layout/hierarchy5" loCatId="hierarchy" qsTypeId="urn:microsoft.com/office/officeart/2005/8/quickstyle/simple4" qsCatId="simple" csTypeId="urn:microsoft.com/office/officeart/2005/8/colors/accent1_2#3" csCatId="accent1" phldr="1"/>
      <dgm:spPr/>
      <dgm:t>
        <a:bodyPr/>
        <a:lstStyle/>
        <a:p>
          <a:endParaRPr lang="en-US"/>
        </a:p>
      </dgm:t>
    </dgm:pt>
    <dgm:pt modelId="{EEFA41DF-5A8B-3D4D-97A0-FB4A48D62AEB}">
      <dgm:prSet custT="1"/>
      <dgm:spPr/>
      <dgm:t>
        <a:bodyPr/>
        <a:lstStyle/>
        <a:p>
          <a:pPr rtl="0"/>
          <a:r>
            <a:rPr lang="en-US" sz="3200" dirty="0"/>
            <a:t>Moves data between the computer and  external environments such as:</a:t>
          </a:r>
        </a:p>
      </dgm:t>
    </dgm:pt>
    <dgm:pt modelId="{0E850D74-1A5F-3B42-90F5-BA9370A679D1}" type="parTrans" cxnId="{589D1413-7611-CB45-BDA8-966152F053BA}">
      <dgm:prSet/>
      <dgm:spPr/>
      <dgm:t>
        <a:bodyPr/>
        <a:lstStyle/>
        <a:p>
          <a:endParaRPr lang="en-US"/>
        </a:p>
      </dgm:t>
    </dgm:pt>
    <dgm:pt modelId="{8A364EA6-BC24-5246-8DBB-5E40E1A455F4}" type="sibTrans" cxnId="{589D1413-7611-CB45-BDA8-966152F053BA}">
      <dgm:prSet/>
      <dgm:spPr/>
      <dgm:t>
        <a:bodyPr/>
        <a:lstStyle/>
        <a:p>
          <a:endParaRPr lang="en-US"/>
        </a:p>
      </dgm:t>
    </dgm:pt>
    <dgm:pt modelId="{62798AD3-A234-374F-872D-8C94832D946E}">
      <dgm:prSet/>
      <dgm:spPr/>
      <dgm:t>
        <a:bodyPr/>
        <a:lstStyle/>
        <a:p>
          <a:pPr rtl="0"/>
          <a:r>
            <a:rPr lang="en-US" dirty="0"/>
            <a:t>storage (e.g. hard drive)</a:t>
          </a:r>
        </a:p>
      </dgm:t>
    </dgm:pt>
    <dgm:pt modelId="{D597B50C-11BB-394D-B818-DA50C2C7943D}" type="parTrans" cxnId="{A69D36B7-6F1B-1E43-BF0D-63D7AA0F17BA}">
      <dgm:prSet/>
      <dgm:spPr/>
      <dgm:t>
        <a:bodyPr/>
        <a:lstStyle/>
        <a:p>
          <a:endParaRPr lang="en-US" dirty="0"/>
        </a:p>
      </dgm:t>
    </dgm:pt>
    <dgm:pt modelId="{ABFE6964-F7ED-9245-9D24-A747C1790289}" type="sibTrans" cxnId="{A69D36B7-6F1B-1E43-BF0D-63D7AA0F17BA}">
      <dgm:prSet/>
      <dgm:spPr/>
      <dgm:t>
        <a:bodyPr/>
        <a:lstStyle/>
        <a:p>
          <a:endParaRPr lang="en-US"/>
        </a:p>
      </dgm:t>
    </dgm:pt>
    <dgm:pt modelId="{4B479AE9-1E14-9B4B-B58C-2BE94915783B}">
      <dgm:prSet/>
      <dgm:spPr/>
      <dgm:t>
        <a:bodyPr/>
        <a:lstStyle/>
        <a:p>
          <a:pPr rtl="0"/>
          <a:r>
            <a:rPr lang="en-US" dirty="0"/>
            <a:t>communications equipment</a:t>
          </a:r>
        </a:p>
      </dgm:t>
    </dgm:pt>
    <dgm:pt modelId="{9F53347B-0A37-9E47-8A36-A015DFA4688A}" type="parTrans" cxnId="{AB11E6F6-BAC8-AD43-B037-A4E36CB6552F}">
      <dgm:prSet/>
      <dgm:spPr/>
      <dgm:t>
        <a:bodyPr/>
        <a:lstStyle/>
        <a:p>
          <a:endParaRPr lang="en-US" dirty="0"/>
        </a:p>
      </dgm:t>
    </dgm:pt>
    <dgm:pt modelId="{1AD8A2FB-CD95-6442-9623-F46076432985}" type="sibTrans" cxnId="{AB11E6F6-BAC8-AD43-B037-A4E36CB6552F}">
      <dgm:prSet/>
      <dgm:spPr/>
      <dgm:t>
        <a:bodyPr/>
        <a:lstStyle/>
        <a:p>
          <a:endParaRPr lang="en-US"/>
        </a:p>
      </dgm:t>
    </dgm:pt>
    <dgm:pt modelId="{E00AFB1C-568F-9E45-BEB4-364298F15AA3}">
      <dgm:prSet/>
      <dgm:spPr/>
      <dgm:t>
        <a:bodyPr/>
        <a:lstStyle/>
        <a:p>
          <a:pPr rtl="0"/>
          <a:r>
            <a:rPr lang="en-US" dirty="0"/>
            <a:t>terminals</a:t>
          </a:r>
        </a:p>
      </dgm:t>
    </dgm:pt>
    <dgm:pt modelId="{B09460E4-89CE-EB46-9D27-B834E60B077C}" type="parTrans" cxnId="{0DDDE72D-5141-E248-9662-5548498B977E}">
      <dgm:prSet/>
      <dgm:spPr/>
      <dgm:t>
        <a:bodyPr/>
        <a:lstStyle/>
        <a:p>
          <a:endParaRPr lang="en-US" dirty="0"/>
        </a:p>
      </dgm:t>
    </dgm:pt>
    <dgm:pt modelId="{9E0D131D-B2BE-6646-82BE-A97FE5C813A2}" type="sibTrans" cxnId="{0DDDE72D-5141-E248-9662-5548498B977E}">
      <dgm:prSet/>
      <dgm:spPr/>
      <dgm:t>
        <a:bodyPr/>
        <a:lstStyle/>
        <a:p>
          <a:endParaRPr lang="en-US"/>
        </a:p>
      </dgm:t>
    </dgm:pt>
    <dgm:pt modelId="{6D85F9F4-607F-AF45-9E26-9F3415EED225}" type="pres">
      <dgm:prSet presAssocID="{C6213B13-A9D0-2E41-AD45-11CE6B30FA63}" presName="mainComposite" presStyleCnt="0">
        <dgm:presLayoutVars>
          <dgm:chPref val="1"/>
          <dgm:dir/>
          <dgm:animOne val="branch"/>
          <dgm:animLvl val="lvl"/>
          <dgm:resizeHandles val="exact"/>
        </dgm:presLayoutVars>
      </dgm:prSet>
      <dgm:spPr/>
    </dgm:pt>
    <dgm:pt modelId="{3E49C39E-BA41-004A-BDF3-2968C3B52597}" type="pres">
      <dgm:prSet presAssocID="{C6213B13-A9D0-2E41-AD45-11CE6B30FA63}" presName="hierFlow" presStyleCnt="0"/>
      <dgm:spPr/>
    </dgm:pt>
    <dgm:pt modelId="{BBA44117-5936-4E47-A125-D2E628BB1173}" type="pres">
      <dgm:prSet presAssocID="{C6213B13-A9D0-2E41-AD45-11CE6B30FA63}" presName="hierChild1" presStyleCnt="0">
        <dgm:presLayoutVars>
          <dgm:chPref val="1"/>
          <dgm:animOne val="branch"/>
          <dgm:animLvl val="lvl"/>
        </dgm:presLayoutVars>
      </dgm:prSet>
      <dgm:spPr/>
    </dgm:pt>
    <dgm:pt modelId="{113F1D97-9E90-E740-AEDB-3443BAD9AB1F}" type="pres">
      <dgm:prSet presAssocID="{EEFA41DF-5A8B-3D4D-97A0-FB4A48D62AEB}" presName="Name17" presStyleCnt="0"/>
      <dgm:spPr/>
    </dgm:pt>
    <dgm:pt modelId="{F1D063C7-04B4-6B47-9C23-C6F87DF56C95}" type="pres">
      <dgm:prSet presAssocID="{EEFA41DF-5A8B-3D4D-97A0-FB4A48D62AEB}" presName="level1Shape" presStyleLbl="node0" presStyleIdx="0" presStyleCnt="1" custScaleX="124258" custScaleY="306299">
        <dgm:presLayoutVars>
          <dgm:chPref val="3"/>
        </dgm:presLayoutVars>
      </dgm:prSet>
      <dgm:spPr/>
    </dgm:pt>
    <dgm:pt modelId="{644C255F-5764-AD44-B363-582F0246F339}" type="pres">
      <dgm:prSet presAssocID="{EEFA41DF-5A8B-3D4D-97A0-FB4A48D62AEB}" presName="hierChild2" presStyleCnt="0"/>
      <dgm:spPr/>
    </dgm:pt>
    <dgm:pt modelId="{9F422072-8793-3945-A574-9BEF2CA9AF69}" type="pres">
      <dgm:prSet presAssocID="{D597B50C-11BB-394D-B818-DA50C2C7943D}" presName="Name25" presStyleLbl="parChTrans1D2" presStyleIdx="0" presStyleCnt="3"/>
      <dgm:spPr/>
    </dgm:pt>
    <dgm:pt modelId="{7DFDED8C-5B5E-3248-9C35-343FAC1D1ED5}" type="pres">
      <dgm:prSet presAssocID="{D597B50C-11BB-394D-B818-DA50C2C7943D}" presName="connTx" presStyleLbl="parChTrans1D2" presStyleIdx="0" presStyleCnt="3"/>
      <dgm:spPr/>
    </dgm:pt>
    <dgm:pt modelId="{CB0681EA-9380-414A-BDD5-5D45B14FAC23}" type="pres">
      <dgm:prSet presAssocID="{62798AD3-A234-374F-872D-8C94832D946E}" presName="Name30" presStyleCnt="0"/>
      <dgm:spPr/>
    </dgm:pt>
    <dgm:pt modelId="{27072FB2-AA70-0B42-8209-40CD36EC0342}" type="pres">
      <dgm:prSet presAssocID="{62798AD3-A234-374F-872D-8C94832D946E}" presName="level2Shape" presStyleLbl="node2" presStyleIdx="0" presStyleCnt="3"/>
      <dgm:spPr/>
    </dgm:pt>
    <dgm:pt modelId="{75968C84-FE25-F24E-A0DD-5BA3DEC2AA06}" type="pres">
      <dgm:prSet presAssocID="{62798AD3-A234-374F-872D-8C94832D946E}" presName="hierChild3" presStyleCnt="0"/>
      <dgm:spPr/>
    </dgm:pt>
    <dgm:pt modelId="{6B6E02F7-EF8A-014D-B232-4B4AF36796C0}" type="pres">
      <dgm:prSet presAssocID="{9F53347B-0A37-9E47-8A36-A015DFA4688A}" presName="Name25" presStyleLbl="parChTrans1D2" presStyleIdx="1" presStyleCnt="3"/>
      <dgm:spPr/>
    </dgm:pt>
    <dgm:pt modelId="{EE4943FE-39BA-C44A-9739-E30FFB19C540}" type="pres">
      <dgm:prSet presAssocID="{9F53347B-0A37-9E47-8A36-A015DFA4688A}" presName="connTx" presStyleLbl="parChTrans1D2" presStyleIdx="1" presStyleCnt="3"/>
      <dgm:spPr/>
    </dgm:pt>
    <dgm:pt modelId="{827DF238-F01B-AF4B-A736-02BFA401948D}" type="pres">
      <dgm:prSet presAssocID="{4B479AE9-1E14-9B4B-B58C-2BE94915783B}" presName="Name30" presStyleCnt="0"/>
      <dgm:spPr/>
    </dgm:pt>
    <dgm:pt modelId="{0A4B2E8D-11E8-0B43-B8E6-B0FC31F8806C}" type="pres">
      <dgm:prSet presAssocID="{4B479AE9-1E14-9B4B-B58C-2BE94915783B}" presName="level2Shape" presStyleLbl="node2" presStyleIdx="1" presStyleCnt="3"/>
      <dgm:spPr/>
    </dgm:pt>
    <dgm:pt modelId="{1C223557-383B-BE48-9ABE-D0A02DF0FC92}" type="pres">
      <dgm:prSet presAssocID="{4B479AE9-1E14-9B4B-B58C-2BE94915783B}" presName="hierChild3" presStyleCnt="0"/>
      <dgm:spPr/>
    </dgm:pt>
    <dgm:pt modelId="{6BEF47CA-0CBD-2B44-96A6-C027A82559FD}" type="pres">
      <dgm:prSet presAssocID="{B09460E4-89CE-EB46-9D27-B834E60B077C}" presName="Name25" presStyleLbl="parChTrans1D2" presStyleIdx="2" presStyleCnt="3"/>
      <dgm:spPr/>
    </dgm:pt>
    <dgm:pt modelId="{8FB34180-4636-BB45-9DD3-07197FCC8D9A}" type="pres">
      <dgm:prSet presAssocID="{B09460E4-89CE-EB46-9D27-B834E60B077C}" presName="connTx" presStyleLbl="parChTrans1D2" presStyleIdx="2" presStyleCnt="3"/>
      <dgm:spPr/>
    </dgm:pt>
    <dgm:pt modelId="{053071C9-6D24-774F-8CEB-FB100F3C4CE4}" type="pres">
      <dgm:prSet presAssocID="{E00AFB1C-568F-9E45-BEB4-364298F15AA3}" presName="Name30" presStyleCnt="0"/>
      <dgm:spPr/>
    </dgm:pt>
    <dgm:pt modelId="{71F696A8-4BBA-284A-A6A9-6E6BB10325F2}" type="pres">
      <dgm:prSet presAssocID="{E00AFB1C-568F-9E45-BEB4-364298F15AA3}" presName="level2Shape" presStyleLbl="node2" presStyleIdx="2" presStyleCnt="3"/>
      <dgm:spPr/>
    </dgm:pt>
    <dgm:pt modelId="{AAF27DB8-D460-4C43-B054-EB3140EA55A6}" type="pres">
      <dgm:prSet presAssocID="{E00AFB1C-568F-9E45-BEB4-364298F15AA3}" presName="hierChild3" presStyleCnt="0"/>
      <dgm:spPr/>
    </dgm:pt>
    <dgm:pt modelId="{7E4385E9-8DDD-9946-8CBF-7161DBE0DB0A}" type="pres">
      <dgm:prSet presAssocID="{C6213B13-A9D0-2E41-AD45-11CE6B30FA63}" presName="bgShapesFlow" presStyleCnt="0"/>
      <dgm:spPr/>
    </dgm:pt>
  </dgm:ptLst>
  <dgm:cxnLst>
    <dgm:cxn modelId="{4E8BCC0A-9B34-264C-8958-C0BCFC2BEBCD}" type="presOf" srcId="{4B479AE9-1E14-9B4B-B58C-2BE94915783B}" destId="{0A4B2E8D-11E8-0B43-B8E6-B0FC31F8806C}" srcOrd="0" destOrd="0" presId="urn:microsoft.com/office/officeart/2005/8/layout/hierarchy5"/>
    <dgm:cxn modelId="{589D1413-7611-CB45-BDA8-966152F053BA}" srcId="{C6213B13-A9D0-2E41-AD45-11CE6B30FA63}" destId="{EEFA41DF-5A8B-3D4D-97A0-FB4A48D62AEB}" srcOrd="0" destOrd="0" parTransId="{0E850D74-1A5F-3B42-90F5-BA9370A679D1}" sibTransId="{8A364EA6-BC24-5246-8DBB-5E40E1A455F4}"/>
    <dgm:cxn modelId="{43899724-4203-2E4B-9E7D-435C1478A384}" type="presOf" srcId="{B09460E4-89CE-EB46-9D27-B834E60B077C}" destId="{8FB34180-4636-BB45-9DD3-07197FCC8D9A}" srcOrd="1" destOrd="0" presId="urn:microsoft.com/office/officeart/2005/8/layout/hierarchy5"/>
    <dgm:cxn modelId="{0DDDE72D-5141-E248-9662-5548498B977E}" srcId="{EEFA41DF-5A8B-3D4D-97A0-FB4A48D62AEB}" destId="{E00AFB1C-568F-9E45-BEB4-364298F15AA3}" srcOrd="2" destOrd="0" parTransId="{B09460E4-89CE-EB46-9D27-B834E60B077C}" sibTransId="{9E0D131D-B2BE-6646-82BE-A97FE5C813A2}"/>
    <dgm:cxn modelId="{89545939-D653-F348-9BC1-8812F89B80EF}" type="presOf" srcId="{9F53347B-0A37-9E47-8A36-A015DFA4688A}" destId="{EE4943FE-39BA-C44A-9739-E30FFB19C540}" srcOrd="1" destOrd="0" presId="urn:microsoft.com/office/officeart/2005/8/layout/hierarchy5"/>
    <dgm:cxn modelId="{F32A126D-037E-B34E-8F86-CE432C36C73E}" type="presOf" srcId="{9F53347B-0A37-9E47-8A36-A015DFA4688A}" destId="{6B6E02F7-EF8A-014D-B232-4B4AF36796C0}" srcOrd="0" destOrd="0" presId="urn:microsoft.com/office/officeart/2005/8/layout/hierarchy5"/>
    <dgm:cxn modelId="{DE65F677-058C-F44D-B9AB-DD49843E1A76}" type="presOf" srcId="{E00AFB1C-568F-9E45-BEB4-364298F15AA3}" destId="{71F696A8-4BBA-284A-A6A9-6E6BB10325F2}" srcOrd="0" destOrd="0" presId="urn:microsoft.com/office/officeart/2005/8/layout/hierarchy5"/>
    <dgm:cxn modelId="{DB7BC4AA-9301-374F-A42C-C81D94B5952F}" type="presOf" srcId="{C6213B13-A9D0-2E41-AD45-11CE6B30FA63}" destId="{6D85F9F4-607F-AF45-9E26-9F3415EED225}" srcOrd="0" destOrd="0" presId="urn:microsoft.com/office/officeart/2005/8/layout/hierarchy5"/>
    <dgm:cxn modelId="{1A8CF6AA-B0F3-9244-A56D-CD03A214BB42}" type="presOf" srcId="{B09460E4-89CE-EB46-9D27-B834E60B077C}" destId="{6BEF47CA-0CBD-2B44-96A6-C027A82559FD}" srcOrd="0" destOrd="0" presId="urn:microsoft.com/office/officeart/2005/8/layout/hierarchy5"/>
    <dgm:cxn modelId="{A69D36B7-6F1B-1E43-BF0D-63D7AA0F17BA}" srcId="{EEFA41DF-5A8B-3D4D-97A0-FB4A48D62AEB}" destId="{62798AD3-A234-374F-872D-8C94832D946E}" srcOrd="0" destOrd="0" parTransId="{D597B50C-11BB-394D-B818-DA50C2C7943D}" sibTransId="{ABFE6964-F7ED-9245-9D24-A747C1790289}"/>
    <dgm:cxn modelId="{136350BB-A00D-8E43-9FBC-CD01B433F155}" type="presOf" srcId="{62798AD3-A234-374F-872D-8C94832D946E}" destId="{27072FB2-AA70-0B42-8209-40CD36EC0342}" srcOrd="0" destOrd="0" presId="urn:microsoft.com/office/officeart/2005/8/layout/hierarchy5"/>
    <dgm:cxn modelId="{ECA12FBF-FC4D-7B49-A67A-4FE523C5FC41}" type="presOf" srcId="{D597B50C-11BB-394D-B818-DA50C2C7943D}" destId="{9F422072-8793-3945-A574-9BEF2CA9AF69}" srcOrd="0" destOrd="0" presId="urn:microsoft.com/office/officeart/2005/8/layout/hierarchy5"/>
    <dgm:cxn modelId="{056E4FD8-7A82-2842-A67E-6DB7BBBE3EBA}" type="presOf" srcId="{EEFA41DF-5A8B-3D4D-97A0-FB4A48D62AEB}" destId="{F1D063C7-04B4-6B47-9C23-C6F87DF56C95}" srcOrd="0" destOrd="0" presId="urn:microsoft.com/office/officeart/2005/8/layout/hierarchy5"/>
    <dgm:cxn modelId="{AB11E6F6-BAC8-AD43-B037-A4E36CB6552F}" srcId="{EEFA41DF-5A8B-3D4D-97A0-FB4A48D62AEB}" destId="{4B479AE9-1E14-9B4B-B58C-2BE94915783B}" srcOrd="1" destOrd="0" parTransId="{9F53347B-0A37-9E47-8A36-A015DFA4688A}" sibTransId="{1AD8A2FB-CD95-6442-9623-F46076432985}"/>
    <dgm:cxn modelId="{DC4292FA-C50D-C54E-A793-22AA83E9B774}" type="presOf" srcId="{D597B50C-11BB-394D-B818-DA50C2C7943D}" destId="{7DFDED8C-5B5E-3248-9C35-343FAC1D1ED5}" srcOrd="1" destOrd="0" presId="urn:microsoft.com/office/officeart/2005/8/layout/hierarchy5"/>
    <dgm:cxn modelId="{C832C429-EDEC-2B40-90FD-5EE41960561C}" type="presParOf" srcId="{6D85F9F4-607F-AF45-9E26-9F3415EED225}" destId="{3E49C39E-BA41-004A-BDF3-2968C3B52597}" srcOrd="0" destOrd="0" presId="urn:microsoft.com/office/officeart/2005/8/layout/hierarchy5"/>
    <dgm:cxn modelId="{6B5AB48A-CE51-B04F-BCC2-34E6151598B7}" type="presParOf" srcId="{3E49C39E-BA41-004A-BDF3-2968C3B52597}" destId="{BBA44117-5936-4E47-A125-D2E628BB1173}" srcOrd="0" destOrd="0" presId="urn:microsoft.com/office/officeart/2005/8/layout/hierarchy5"/>
    <dgm:cxn modelId="{EF838792-D17B-A845-A123-D696815DF99F}" type="presParOf" srcId="{BBA44117-5936-4E47-A125-D2E628BB1173}" destId="{113F1D97-9E90-E740-AEDB-3443BAD9AB1F}" srcOrd="0" destOrd="0" presId="urn:microsoft.com/office/officeart/2005/8/layout/hierarchy5"/>
    <dgm:cxn modelId="{A04BCBA9-8862-2E48-97B9-7BBF0A8C2672}" type="presParOf" srcId="{113F1D97-9E90-E740-AEDB-3443BAD9AB1F}" destId="{F1D063C7-04B4-6B47-9C23-C6F87DF56C95}" srcOrd="0" destOrd="0" presId="urn:microsoft.com/office/officeart/2005/8/layout/hierarchy5"/>
    <dgm:cxn modelId="{5D443C9B-CCF0-8941-AF6F-402356C2498C}" type="presParOf" srcId="{113F1D97-9E90-E740-AEDB-3443BAD9AB1F}" destId="{644C255F-5764-AD44-B363-582F0246F339}" srcOrd="1" destOrd="0" presId="urn:microsoft.com/office/officeart/2005/8/layout/hierarchy5"/>
    <dgm:cxn modelId="{FAEE39E0-343B-554B-AA15-CB7237CE6E77}" type="presParOf" srcId="{644C255F-5764-AD44-B363-582F0246F339}" destId="{9F422072-8793-3945-A574-9BEF2CA9AF69}" srcOrd="0" destOrd="0" presId="urn:microsoft.com/office/officeart/2005/8/layout/hierarchy5"/>
    <dgm:cxn modelId="{CD82B3C7-6E6F-1D43-9EA9-78A20C3A8B1A}" type="presParOf" srcId="{9F422072-8793-3945-A574-9BEF2CA9AF69}" destId="{7DFDED8C-5B5E-3248-9C35-343FAC1D1ED5}" srcOrd="0" destOrd="0" presId="urn:microsoft.com/office/officeart/2005/8/layout/hierarchy5"/>
    <dgm:cxn modelId="{642532F1-45E6-E14B-B3AA-D0C1D9CE9BF7}" type="presParOf" srcId="{644C255F-5764-AD44-B363-582F0246F339}" destId="{CB0681EA-9380-414A-BDD5-5D45B14FAC23}" srcOrd="1" destOrd="0" presId="urn:microsoft.com/office/officeart/2005/8/layout/hierarchy5"/>
    <dgm:cxn modelId="{D12075A0-DF96-3E4F-AC4C-289746F5CE8D}" type="presParOf" srcId="{CB0681EA-9380-414A-BDD5-5D45B14FAC23}" destId="{27072FB2-AA70-0B42-8209-40CD36EC0342}" srcOrd="0" destOrd="0" presId="urn:microsoft.com/office/officeart/2005/8/layout/hierarchy5"/>
    <dgm:cxn modelId="{77E25EFF-9F8C-E54E-9486-C687434EE5E0}" type="presParOf" srcId="{CB0681EA-9380-414A-BDD5-5D45B14FAC23}" destId="{75968C84-FE25-F24E-A0DD-5BA3DEC2AA06}" srcOrd="1" destOrd="0" presId="urn:microsoft.com/office/officeart/2005/8/layout/hierarchy5"/>
    <dgm:cxn modelId="{DAC86E7A-71A8-0D45-84A8-0EACD81AFA11}" type="presParOf" srcId="{644C255F-5764-AD44-B363-582F0246F339}" destId="{6B6E02F7-EF8A-014D-B232-4B4AF36796C0}" srcOrd="2" destOrd="0" presId="urn:microsoft.com/office/officeart/2005/8/layout/hierarchy5"/>
    <dgm:cxn modelId="{E0BD5999-CE6C-9E42-99B9-15EC9429B30D}" type="presParOf" srcId="{6B6E02F7-EF8A-014D-B232-4B4AF36796C0}" destId="{EE4943FE-39BA-C44A-9739-E30FFB19C540}" srcOrd="0" destOrd="0" presId="urn:microsoft.com/office/officeart/2005/8/layout/hierarchy5"/>
    <dgm:cxn modelId="{31055325-FFF8-B647-BEDE-6458594DD4F6}" type="presParOf" srcId="{644C255F-5764-AD44-B363-582F0246F339}" destId="{827DF238-F01B-AF4B-A736-02BFA401948D}" srcOrd="3" destOrd="0" presId="urn:microsoft.com/office/officeart/2005/8/layout/hierarchy5"/>
    <dgm:cxn modelId="{282C01F4-B520-834A-AC7B-404D4C8374AB}" type="presParOf" srcId="{827DF238-F01B-AF4B-A736-02BFA401948D}" destId="{0A4B2E8D-11E8-0B43-B8E6-B0FC31F8806C}" srcOrd="0" destOrd="0" presId="urn:microsoft.com/office/officeart/2005/8/layout/hierarchy5"/>
    <dgm:cxn modelId="{B2A36F02-910F-2C4F-89AA-8BF209B5A317}" type="presParOf" srcId="{827DF238-F01B-AF4B-A736-02BFA401948D}" destId="{1C223557-383B-BE48-9ABE-D0A02DF0FC92}" srcOrd="1" destOrd="0" presId="urn:microsoft.com/office/officeart/2005/8/layout/hierarchy5"/>
    <dgm:cxn modelId="{CD5C42E2-89C5-E649-9255-FF1242C17E96}" type="presParOf" srcId="{644C255F-5764-AD44-B363-582F0246F339}" destId="{6BEF47CA-0CBD-2B44-96A6-C027A82559FD}" srcOrd="4" destOrd="0" presId="urn:microsoft.com/office/officeart/2005/8/layout/hierarchy5"/>
    <dgm:cxn modelId="{2D424DD3-3EB1-4D43-91B1-A8C9AF2857F7}" type="presParOf" srcId="{6BEF47CA-0CBD-2B44-96A6-C027A82559FD}" destId="{8FB34180-4636-BB45-9DD3-07197FCC8D9A}" srcOrd="0" destOrd="0" presId="urn:microsoft.com/office/officeart/2005/8/layout/hierarchy5"/>
    <dgm:cxn modelId="{06F9B33D-3FF6-1E4A-809A-AEE987FE87E9}" type="presParOf" srcId="{644C255F-5764-AD44-B363-582F0246F339}" destId="{053071C9-6D24-774F-8CEB-FB100F3C4CE4}" srcOrd="5" destOrd="0" presId="urn:microsoft.com/office/officeart/2005/8/layout/hierarchy5"/>
    <dgm:cxn modelId="{39B1759B-5914-2B4B-9786-F566C9CD61EE}" type="presParOf" srcId="{053071C9-6D24-774F-8CEB-FB100F3C4CE4}" destId="{71F696A8-4BBA-284A-A6A9-6E6BB10325F2}" srcOrd="0" destOrd="0" presId="urn:microsoft.com/office/officeart/2005/8/layout/hierarchy5"/>
    <dgm:cxn modelId="{4C1D4E5F-720C-1D4A-BE30-E54D9344DB35}" type="presParOf" srcId="{053071C9-6D24-774F-8CEB-FB100F3C4CE4}" destId="{AAF27DB8-D460-4C43-B054-EB3140EA55A6}" srcOrd="1" destOrd="0" presId="urn:microsoft.com/office/officeart/2005/8/layout/hierarchy5"/>
    <dgm:cxn modelId="{3E950B42-756B-FD4B-81FD-89AE7C3A22E6}" type="presParOf" srcId="{6D85F9F4-607F-AF45-9E26-9F3415EED225}" destId="{7E4385E9-8DDD-9946-8CBF-7161DBE0DB0A}"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9EE2F2-96E3-E94E-AAF2-CDDA508BAD94}" type="doc">
      <dgm:prSet loTypeId="urn:microsoft.com/office/officeart/2005/8/layout/list1" loCatId="list" qsTypeId="urn:microsoft.com/office/officeart/2005/8/quickstyle/simple4" qsCatId="simple" csTypeId="urn:microsoft.com/office/officeart/2005/8/colors/accent1_2#4" csCatId="accent1" phldr="1"/>
      <dgm:spPr/>
      <dgm:t>
        <a:bodyPr/>
        <a:lstStyle/>
        <a:p>
          <a:endParaRPr lang="en-US"/>
        </a:p>
      </dgm:t>
    </dgm:pt>
    <dgm:pt modelId="{0D6D5EA9-4D91-DA44-BF48-61BB3A2B75EB}">
      <dgm:prSet phldrT="[Text]"/>
      <dgm:spPr>
        <a:solidFill>
          <a:schemeClr val="accent1">
            <a:lumMod val="75000"/>
          </a:schemeClr>
        </a:solidFill>
      </dgm:spPr>
      <dgm:t>
        <a:bodyPr/>
        <a:lstStyle/>
        <a:p>
          <a:r>
            <a:rPr lang="en-US" dirty="0"/>
            <a:t>Two steps:</a:t>
          </a:r>
        </a:p>
      </dgm:t>
    </dgm:pt>
    <dgm:pt modelId="{631C8F39-CBC1-5D4B-9BA7-45C44863CC5D}" type="parTrans" cxnId="{BAD9EC9B-2E67-9D45-9C48-55CC87EE2BC2}">
      <dgm:prSet/>
      <dgm:spPr/>
      <dgm:t>
        <a:bodyPr/>
        <a:lstStyle/>
        <a:p>
          <a:endParaRPr lang="en-US"/>
        </a:p>
      </dgm:t>
    </dgm:pt>
    <dgm:pt modelId="{3B6F8BB4-5401-2B40-95ED-F638A9623279}" type="sibTrans" cxnId="{BAD9EC9B-2E67-9D45-9C48-55CC87EE2BC2}">
      <dgm:prSet/>
      <dgm:spPr/>
      <dgm:t>
        <a:bodyPr/>
        <a:lstStyle/>
        <a:p>
          <a:endParaRPr lang="en-US"/>
        </a:p>
      </dgm:t>
    </dgm:pt>
    <dgm:pt modelId="{EC8F9867-988D-4B45-AAFF-E032C295F482}">
      <dgm:prSet/>
      <dgm:spPr/>
      <dgm:t>
        <a:bodyPr/>
        <a:lstStyle/>
        <a:p>
          <a:r>
            <a:rPr lang="en-US" dirty="0"/>
            <a:t>processor reads (fetches) instructions from memory</a:t>
          </a:r>
        </a:p>
      </dgm:t>
    </dgm:pt>
    <dgm:pt modelId="{15BBB3AD-BACE-824E-B823-9A0F8B0B731B}" type="parTrans" cxnId="{FF74B327-0DB8-9E46-9C2D-0EC4EB488474}">
      <dgm:prSet/>
      <dgm:spPr/>
      <dgm:t>
        <a:bodyPr/>
        <a:lstStyle/>
        <a:p>
          <a:endParaRPr lang="en-US"/>
        </a:p>
      </dgm:t>
    </dgm:pt>
    <dgm:pt modelId="{694342DE-2DFE-DA4D-B949-20B362624EF5}" type="sibTrans" cxnId="{FF74B327-0DB8-9E46-9C2D-0EC4EB488474}">
      <dgm:prSet/>
      <dgm:spPr/>
      <dgm:t>
        <a:bodyPr/>
        <a:lstStyle/>
        <a:p>
          <a:endParaRPr lang="en-US"/>
        </a:p>
      </dgm:t>
    </dgm:pt>
    <dgm:pt modelId="{CE52B32C-06C4-6443-AD16-DB864EB959C0}">
      <dgm:prSet/>
      <dgm:spPr/>
      <dgm:t>
        <a:bodyPr/>
        <a:lstStyle/>
        <a:p>
          <a:r>
            <a:rPr lang="en-US" dirty="0"/>
            <a:t>processor executes each instruction</a:t>
          </a:r>
        </a:p>
      </dgm:t>
    </dgm:pt>
    <dgm:pt modelId="{FB739005-8423-0B42-914A-553E152678D6}" type="parTrans" cxnId="{B55F1616-839C-AA48-8DFB-1AB748CEE23B}">
      <dgm:prSet/>
      <dgm:spPr/>
      <dgm:t>
        <a:bodyPr/>
        <a:lstStyle/>
        <a:p>
          <a:endParaRPr lang="en-US"/>
        </a:p>
      </dgm:t>
    </dgm:pt>
    <dgm:pt modelId="{AC400D9B-818A-D544-85DA-EA297AC9D299}" type="sibTrans" cxnId="{B55F1616-839C-AA48-8DFB-1AB748CEE23B}">
      <dgm:prSet/>
      <dgm:spPr/>
      <dgm:t>
        <a:bodyPr/>
        <a:lstStyle/>
        <a:p>
          <a:endParaRPr lang="en-US"/>
        </a:p>
      </dgm:t>
    </dgm:pt>
    <dgm:pt modelId="{EB3F71ED-A683-8542-8A94-0B03C5711232}" type="pres">
      <dgm:prSet presAssocID="{A99EE2F2-96E3-E94E-AAF2-CDDA508BAD94}" presName="linear" presStyleCnt="0">
        <dgm:presLayoutVars>
          <dgm:dir/>
          <dgm:animLvl val="lvl"/>
          <dgm:resizeHandles val="exact"/>
        </dgm:presLayoutVars>
      </dgm:prSet>
      <dgm:spPr/>
    </dgm:pt>
    <dgm:pt modelId="{A86D2D6D-4D18-E141-9566-EECFC5CC7DD8}" type="pres">
      <dgm:prSet presAssocID="{0D6D5EA9-4D91-DA44-BF48-61BB3A2B75EB}" presName="parentLin" presStyleCnt="0"/>
      <dgm:spPr/>
    </dgm:pt>
    <dgm:pt modelId="{DCF253D2-6F3F-164A-A804-F936A8912288}" type="pres">
      <dgm:prSet presAssocID="{0D6D5EA9-4D91-DA44-BF48-61BB3A2B75EB}" presName="parentLeftMargin" presStyleLbl="node1" presStyleIdx="0" presStyleCnt="1"/>
      <dgm:spPr/>
    </dgm:pt>
    <dgm:pt modelId="{A62E53A3-D210-1C4C-BAB5-BEA4C6A959A7}" type="pres">
      <dgm:prSet presAssocID="{0D6D5EA9-4D91-DA44-BF48-61BB3A2B75EB}" presName="parentText" presStyleLbl="node1" presStyleIdx="0" presStyleCnt="1">
        <dgm:presLayoutVars>
          <dgm:chMax val="0"/>
          <dgm:bulletEnabled val="1"/>
        </dgm:presLayoutVars>
      </dgm:prSet>
      <dgm:spPr/>
    </dgm:pt>
    <dgm:pt modelId="{18B4DC7E-CADB-F745-AAAE-EA49519A3E84}" type="pres">
      <dgm:prSet presAssocID="{0D6D5EA9-4D91-DA44-BF48-61BB3A2B75EB}" presName="negativeSpace" presStyleCnt="0"/>
      <dgm:spPr/>
    </dgm:pt>
    <dgm:pt modelId="{7D4F1094-1247-F24C-8591-D4A5E271033D}" type="pres">
      <dgm:prSet presAssocID="{0D6D5EA9-4D91-DA44-BF48-61BB3A2B75EB}" presName="childText" presStyleLbl="conFgAcc1" presStyleIdx="0" presStyleCnt="1">
        <dgm:presLayoutVars>
          <dgm:bulletEnabled val="1"/>
        </dgm:presLayoutVars>
      </dgm:prSet>
      <dgm:spPr/>
    </dgm:pt>
  </dgm:ptLst>
  <dgm:cxnLst>
    <dgm:cxn modelId="{62CD0F16-19D2-374D-B55E-EDB890006F22}" type="presOf" srcId="{EC8F9867-988D-4B45-AAFF-E032C295F482}" destId="{7D4F1094-1247-F24C-8591-D4A5E271033D}" srcOrd="0" destOrd="0" presId="urn:microsoft.com/office/officeart/2005/8/layout/list1"/>
    <dgm:cxn modelId="{B55F1616-839C-AA48-8DFB-1AB748CEE23B}" srcId="{0D6D5EA9-4D91-DA44-BF48-61BB3A2B75EB}" destId="{CE52B32C-06C4-6443-AD16-DB864EB959C0}" srcOrd="1" destOrd="0" parTransId="{FB739005-8423-0B42-914A-553E152678D6}" sibTransId="{AC400D9B-818A-D544-85DA-EA297AC9D299}"/>
    <dgm:cxn modelId="{6CB98727-1BE0-9841-BD28-32E3284140AD}" type="presOf" srcId="{CE52B32C-06C4-6443-AD16-DB864EB959C0}" destId="{7D4F1094-1247-F24C-8591-D4A5E271033D}" srcOrd="0" destOrd="1" presId="urn:microsoft.com/office/officeart/2005/8/layout/list1"/>
    <dgm:cxn modelId="{FF74B327-0DB8-9E46-9C2D-0EC4EB488474}" srcId="{0D6D5EA9-4D91-DA44-BF48-61BB3A2B75EB}" destId="{EC8F9867-988D-4B45-AAFF-E032C295F482}" srcOrd="0" destOrd="0" parTransId="{15BBB3AD-BACE-824E-B823-9A0F8B0B731B}" sibTransId="{694342DE-2DFE-DA4D-B949-20B362624EF5}"/>
    <dgm:cxn modelId="{873D7344-F21E-244E-9102-D39278D02C6B}" type="presOf" srcId="{A99EE2F2-96E3-E94E-AAF2-CDDA508BAD94}" destId="{EB3F71ED-A683-8542-8A94-0B03C5711232}" srcOrd="0" destOrd="0" presId="urn:microsoft.com/office/officeart/2005/8/layout/list1"/>
    <dgm:cxn modelId="{0D87F856-BCB9-8B41-9AAA-B9054B931D92}" type="presOf" srcId="{0D6D5EA9-4D91-DA44-BF48-61BB3A2B75EB}" destId="{DCF253D2-6F3F-164A-A804-F936A8912288}" srcOrd="0" destOrd="0" presId="urn:microsoft.com/office/officeart/2005/8/layout/list1"/>
    <dgm:cxn modelId="{BAD9EC9B-2E67-9D45-9C48-55CC87EE2BC2}" srcId="{A99EE2F2-96E3-E94E-AAF2-CDDA508BAD94}" destId="{0D6D5EA9-4D91-DA44-BF48-61BB3A2B75EB}" srcOrd="0" destOrd="0" parTransId="{631C8F39-CBC1-5D4B-9BA7-45C44863CC5D}" sibTransId="{3B6F8BB4-5401-2B40-95ED-F638A9623279}"/>
    <dgm:cxn modelId="{C5249CF4-3875-054B-AC13-EBB25040AD97}" type="presOf" srcId="{0D6D5EA9-4D91-DA44-BF48-61BB3A2B75EB}" destId="{A62E53A3-D210-1C4C-BAB5-BEA4C6A959A7}" srcOrd="1" destOrd="0" presId="urn:microsoft.com/office/officeart/2005/8/layout/list1"/>
    <dgm:cxn modelId="{D9F87F87-0173-9646-860A-28D2898CCD54}" type="presParOf" srcId="{EB3F71ED-A683-8542-8A94-0B03C5711232}" destId="{A86D2D6D-4D18-E141-9566-EECFC5CC7DD8}" srcOrd="0" destOrd="0" presId="urn:microsoft.com/office/officeart/2005/8/layout/list1"/>
    <dgm:cxn modelId="{D778F66E-DB9B-AD42-BFA9-D8915E387E13}" type="presParOf" srcId="{A86D2D6D-4D18-E141-9566-EECFC5CC7DD8}" destId="{DCF253D2-6F3F-164A-A804-F936A8912288}" srcOrd="0" destOrd="0" presId="urn:microsoft.com/office/officeart/2005/8/layout/list1"/>
    <dgm:cxn modelId="{BCE5F041-BC78-074F-97A2-FD90BC3C05E2}" type="presParOf" srcId="{A86D2D6D-4D18-E141-9566-EECFC5CC7DD8}" destId="{A62E53A3-D210-1C4C-BAB5-BEA4C6A959A7}" srcOrd="1" destOrd="0" presId="urn:microsoft.com/office/officeart/2005/8/layout/list1"/>
    <dgm:cxn modelId="{701166BD-F26A-364B-90E2-1098087CF2F0}" type="presParOf" srcId="{EB3F71ED-A683-8542-8A94-0B03C5711232}" destId="{18B4DC7E-CADB-F745-AAAE-EA49519A3E84}" srcOrd="1" destOrd="0" presId="urn:microsoft.com/office/officeart/2005/8/layout/list1"/>
    <dgm:cxn modelId="{438AB59C-E639-B646-BFDC-A39978DE2C9B}" type="presParOf" srcId="{EB3F71ED-A683-8542-8A94-0B03C5711232}" destId="{7D4F1094-1247-F24C-8591-D4A5E271033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007BB0-3A6D-B942-AE4B-A89E9F6F0971}" type="doc">
      <dgm:prSet loTypeId="urn:microsoft.com/office/officeart/2005/8/layout/hList1" loCatId="list" qsTypeId="urn:microsoft.com/office/officeart/2005/8/quickstyle/simple4" qsCatId="simple" csTypeId="urn:microsoft.com/office/officeart/2005/8/colors/accent1_2#5" csCatId="accent1" phldr="1"/>
      <dgm:spPr/>
      <dgm:t>
        <a:bodyPr/>
        <a:lstStyle/>
        <a:p>
          <a:endParaRPr lang="en-US"/>
        </a:p>
      </dgm:t>
    </dgm:pt>
    <dgm:pt modelId="{61725039-EDE0-0241-BB1F-68A904D35115}">
      <dgm:prSet/>
      <dgm:spPr/>
      <dgm:t>
        <a:bodyPr/>
        <a:lstStyle/>
        <a:p>
          <a:pPr rtl="0"/>
          <a:r>
            <a:rPr lang="en-NZ" dirty="0"/>
            <a:t>An interrupt occurs while another interrupt is being processed</a:t>
          </a:r>
        </a:p>
      </dgm:t>
    </dgm:pt>
    <dgm:pt modelId="{EACA4E9E-5792-7C41-A0BD-E3ACCECF2D7B}" type="parTrans" cxnId="{EC1CFC9B-3971-2D46-8932-AB30BFDD981D}">
      <dgm:prSet/>
      <dgm:spPr/>
      <dgm:t>
        <a:bodyPr/>
        <a:lstStyle/>
        <a:p>
          <a:endParaRPr lang="en-US"/>
        </a:p>
      </dgm:t>
    </dgm:pt>
    <dgm:pt modelId="{DB0AAF0F-30D6-614C-B436-CC42338F5C78}" type="sibTrans" cxnId="{EC1CFC9B-3971-2D46-8932-AB30BFDD981D}">
      <dgm:prSet/>
      <dgm:spPr/>
      <dgm:t>
        <a:bodyPr/>
        <a:lstStyle/>
        <a:p>
          <a:endParaRPr lang="en-US"/>
        </a:p>
      </dgm:t>
    </dgm:pt>
    <dgm:pt modelId="{19EFBAB3-8C73-4B4E-BFD4-390288903C8D}">
      <dgm:prSet/>
      <dgm:spPr/>
      <dgm:t>
        <a:bodyPr/>
        <a:lstStyle/>
        <a:p>
          <a:pPr rtl="0"/>
          <a:r>
            <a:rPr lang="en-US" dirty="0"/>
            <a:t>e.g. receiving data from a communications line and printing results at the same time</a:t>
          </a:r>
        </a:p>
      </dgm:t>
    </dgm:pt>
    <dgm:pt modelId="{AB70C653-986A-0A41-BF91-176B6CB57711}" type="parTrans" cxnId="{9ADDE226-1382-3142-A6CB-03D80A59193D}">
      <dgm:prSet/>
      <dgm:spPr/>
      <dgm:t>
        <a:bodyPr/>
        <a:lstStyle/>
        <a:p>
          <a:endParaRPr lang="en-US"/>
        </a:p>
      </dgm:t>
    </dgm:pt>
    <dgm:pt modelId="{21531D86-4A75-834D-B047-A359759A7B04}" type="sibTrans" cxnId="{9ADDE226-1382-3142-A6CB-03D80A59193D}">
      <dgm:prSet/>
      <dgm:spPr/>
      <dgm:t>
        <a:bodyPr/>
        <a:lstStyle/>
        <a:p>
          <a:endParaRPr lang="en-US"/>
        </a:p>
      </dgm:t>
    </dgm:pt>
    <dgm:pt modelId="{C034143B-51AE-A74F-A366-CED5E94A34DC}">
      <dgm:prSet/>
      <dgm:spPr/>
      <dgm:t>
        <a:bodyPr/>
        <a:lstStyle/>
        <a:p>
          <a:pPr rtl="0"/>
          <a:r>
            <a:rPr lang="en-NZ" dirty="0"/>
            <a:t>Two approaches:</a:t>
          </a:r>
        </a:p>
      </dgm:t>
    </dgm:pt>
    <dgm:pt modelId="{2C83A6C7-D690-1543-A630-D5F247466812}" type="parTrans" cxnId="{5F3207B6-466B-4248-9808-2EAD00D83004}">
      <dgm:prSet/>
      <dgm:spPr/>
      <dgm:t>
        <a:bodyPr/>
        <a:lstStyle/>
        <a:p>
          <a:endParaRPr lang="en-US"/>
        </a:p>
      </dgm:t>
    </dgm:pt>
    <dgm:pt modelId="{7FACD8FA-F9F3-784A-8D9D-62C74599412A}" type="sibTrans" cxnId="{5F3207B6-466B-4248-9808-2EAD00D83004}">
      <dgm:prSet/>
      <dgm:spPr/>
      <dgm:t>
        <a:bodyPr/>
        <a:lstStyle/>
        <a:p>
          <a:endParaRPr lang="en-US"/>
        </a:p>
      </dgm:t>
    </dgm:pt>
    <dgm:pt modelId="{7B979FB0-5748-5947-87A5-F4D24F0FB489}">
      <dgm:prSet/>
      <dgm:spPr/>
      <dgm:t>
        <a:bodyPr/>
        <a:lstStyle/>
        <a:p>
          <a:pPr rtl="0"/>
          <a:r>
            <a:rPr lang="en-NZ" dirty="0"/>
            <a:t>disable interrupts while an interrupt is being processed</a:t>
          </a:r>
        </a:p>
      </dgm:t>
    </dgm:pt>
    <dgm:pt modelId="{56AEADFE-06B9-B34E-9098-01E8E588C57E}" type="parTrans" cxnId="{3B8B81F0-858B-884F-9FA3-B544C6E3CA08}">
      <dgm:prSet/>
      <dgm:spPr/>
      <dgm:t>
        <a:bodyPr/>
        <a:lstStyle/>
        <a:p>
          <a:endParaRPr lang="en-US"/>
        </a:p>
      </dgm:t>
    </dgm:pt>
    <dgm:pt modelId="{D2C7F174-6682-9947-AACC-2890FA793CB2}" type="sibTrans" cxnId="{3B8B81F0-858B-884F-9FA3-B544C6E3CA08}">
      <dgm:prSet/>
      <dgm:spPr/>
      <dgm:t>
        <a:bodyPr/>
        <a:lstStyle/>
        <a:p>
          <a:endParaRPr lang="en-US"/>
        </a:p>
      </dgm:t>
    </dgm:pt>
    <dgm:pt modelId="{C8AC9EE9-B6CC-7C46-B15E-2C7B9AEF8A70}">
      <dgm:prSet/>
      <dgm:spPr/>
      <dgm:t>
        <a:bodyPr/>
        <a:lstStyle/>
        <a:p>
          <a:pPr rtl="0"/>
          <a:r>
            <a:rPr lang="en-US" dirty="0"/>
            <a:t>use a priority scheme</a:t>
          </a:r>
        </a:p>
      </dgm:t>
    </dgm:pt>
    <dgm:pt modelId="{0EEAC409-36B0-2947-BBD4-21BEE30775B9}" type="parTrans" cxnId="{368BF2E9-83B0-2D46-8C5A-D52EDE9812CF}">
      <dgm:prSet/>
      <dgm:spPr/>
      <dgm:t>
        <a:bodyPr/>
        <a:lstStyle/>
        <a:p>
          <a:endParaRPr lang="en-US"/>
        </a:p>
      </dgm:t>
    </dgm:pt>
    <dgm:pt modelId="{548D858A-F6C1-2E42-B8C6-F7CBA0C9A3E3}" type="sibTrans" cxnId="{368BF2E9-83B0-2D46-8C5A-D52EDE9812CF}">
      <dgm:prSet/>
      <dgm:spPr/>
      <dgm:t>
        <a:bodyPr/>
        <a:lstStyle/>
        <a:p>
          <a:endParaRPr lang="en-US"/>
        </a:p>
      </dgm:t>
    </dgm:pt>
    <dgm:pt modelId="{FDBDFD3F-CC24-8744-9F81-59FC5DFD15EB}">
      <dgm:prSet/>
      <dgm:spPr/>
      <dgm:t>
        <a:bodyPr/>
        <a:lstStyle/>
        <a:p>
          <a:pPr rtl="0"/>
          <a:endParaRPr lang="en-NZ" dirty="0"/>
        </a:p>
      </dgm:t>
    </dgm:pt>
    <dgm:pt modelId="{75AF5CB2-BCEC-8C4E-AF7D-F86E43AD11C9}" type="parTrans" cxnId="{26CCE7FE-5307-4B46-8763-F549E4BE5E05}">
      <dgm:prSet/>
      <dgm:spPr/>
      <dgm:t>
        <a:bodyPr/>
        <a:lstStyle/>
        <a:p>
          <a:endParaRPr lang="en-US"/>
        </a:p>
      </dgm:t>
    </dgm:pt>
    <dgm:pt modelId="{3F578519-7CD2-5649-95B1-48EFBAA75364}" type="sibTrans" cxnId="{26CCE7FE-5307-4B46-8763-F549E4BE5E05}">
      <dgm:prSet/>
      <dgm:spPr/>
      <dgm:t>
        <a:bodyPr/>
        <a:lstStyle/>
        <a:p>
          <a:endParaRPr lang="en-US"/>
        </a:p>
      </dgm:t>
    </dgm:pt>
    <dgm:pt modelId="{D5A35BEA-5153-D24B-B1DD-2371FF44373E}" type="pres">
      <dgm:prSet presAssocID="{69007BB0-3A6D-B942-AE4B-A89E9F6F0971}" presName="Name0" presStyleCnt="0">
        <dgm:presLayoutVars>
          <dgm:dir/>
          <dgm:animLvl val="lvl"/>
          <dgm:resizeHandles val="exact"/>
        </dgm:presLayoutVars>
      </dgm:prSet>
      <dgm:spPr/>
    </dgm:pt>
    <dgm:pt modelId="{78A52B61-466F-B14A-AC04-BAA0198028DA}" type="pres">
      <dgm:prSet presAssocID="{61725039-EDE0-0241-BB1F-68A904D35115}" presName="composite" presStyleCnt="0"/>
      <dgm:spPr/>
    </dgm:pt>
    <dgm:pt modelId="{A80F1619-2A2E-4440-879E-1CD49AE3B62E}" type="pres">
      <dgm:prSet presAssocID="{61725039-EDE0-0241-BB1F-68A904D35115}" presName="parTx" presStyleLbl="alignNode1" presStyleIdx="0" presStyleCnt="2">
        <dgm:presLayoutVars>
          <dgm:chMax val="0"/>
          <dgm:chPref val="0"/>
          <dgm:bulletEnabled val="1"/>
        </dgm:presLayoutVars>
      </dgm:prSet>
      <dgm:spPr/>
    </dgm:pt>
    <dgm:pt modelId="{EAEBF06E-CDBA-5D42-ACA0-CDB013F15D32}" type="pres">
      <dgm:prSet presAssocID="{61725039-EDE0-0241-BB1F-68A904D35115}" presName="desTx" presStyleLbl="alignAccFollowNode1" presStyleIdx="0" presStyleCnt="2">
        <dgm:presLayoutVars>
          <dgm:bulletEnabled val="1"/>
        </dgm:presLayoutVars>
      </dgm:prSet>
      <dgm:spPr/>
    </dgm:pt>
    <dgm:pt modelId="{1C923A7D-FF3A-FC49-821C-27A212E30EBF}" type="pres">
      <dgm:prSet presAssocID="{DB0AAF0F-30D6-614C-B436-CC42338F5C78}" presName="space" presStyleCnt="0"/>
      <dgm:spPr/>
    </dgm:pt>
    <dgm:pt modelId="{5307D3CF-80ED-384B-BC82-27D638A22E40}" type="pres">
      <dgm:prSet presAssocID="{C034143B-51AE-A74F-A366-CED5E94A34DC}" presName="composite" presStyleCnt="0"/>
      <dgm:spPr/>
    </dgm:pt>
    <dgm:pt modelId="{05EE9C55-7598-D34F-BE05-E40A82C0CF1B}" type="pres">
      <dgm:prSet presAssocID="{C034143B-51AE-A74F-A366-CED5E94A34DC}" presName="parTx" presStyleLbl="alignNode1" presStyleIdx="1" presStyleCnt="2">
        <dgm:presLayoutVars>
          <dgm:chMax val="0"/>
          <dgm:chPref val="0"/>
          <dgm:bulletEnabled val="1"/>
        </dgm:presLayoutVars>
      </dgm:prSet>
      <dgm:spPr/>
    </dgm:pt>
    <dgm:pt modelId="{2584F76F-3CB1-A44A-BC5D-6B2AE9488314}" type="pres">
      <dgm:prSet presAssocID="{C034143B-51AE-A74F-A366-CED5E94A34DC}" presName="desTx" presStyleLbl="alignAccFollowNode1" presStyleIdx="1" presStyleCnt="2">
        <dgm:presLayoutVars>
          <dgm:bulletEnabled val="1"/>
        </dgm:presLayoutVars>
      </dgm:prSet>
      <dgm:spPr/>
    </dgm:pt>
  </dgm:ptLst>
  <dgm:cxnLst>
    <dgm:cxn modelId="{F46A0B17-70D3-5341-BB53-E49E221AFA8F}" type="presOf" srcId="{61725039-EDE0-0241-BB1F-68A904D35115}" destId="{A80F1619-2A2E-4440-879E-1CD49AE3B62E}" srcOrd="0" destOrd="0" presId="urn:microsoft.com/office/officeart/2005/8/layout/hList1"/>
    <dgm:cxn modelId="{0BD26519-EF88-C84C-BF99-B5664EFC962C}" type="presOf" srcId="{19EFBAB3-8C73-4B4E-BFD4-390288903C8D}" destId="{EAEBF06E-CDBA-5D42-ACA0-CDB013F15D32}" srcOrd="0" destOrd="0" presId="urn:microsoft.com/office/officeart/2005/8/layout/hList1"/>
    <dgm:cxn modelId="{9ADDE226-1382-3142-A6CB-03D80A59193D}" srcId="{61725039-EDE0-0241-BB1F-68A904D35115}" destId="{19EFBAB3-8C73-4B4E-BFD4-390288903C8D}" srcOrd="0" destOrd="0" parTransId="{AB70C653-986A-0A41-BF91-176B6CB57711}" sibTransId="{21531D86-4A75-834D-B047-A359759A7B04}"/>
    <dgm:cxn modelId="{115B6332-2489-4D4D-9686-EC9CD015E505}" type="presOf" srcId="{C034143B-51AE-A74F-A366-CED5E94A34DC}" destId="{05EE9C55-7598-D34F-BE05-E40A82C0CF1B}" srcOrd="0" destOrd="0" presId="urn:microsoft.com/office/officeart/2005/8/layout/hList1"/>
    <dgm:cxn modelId="{EC1CFC9B-3971-2D46-8932-AB30BFDD981D}" srcId="{69007BB0-3A6D-B942-AE4B-A89E9F6F0971}" destId="{61725039-EDE0-0241-BB1F-68A904D35115}" srcOrd="0" destOrd="0" parTransId="{EACA4E9E-5792-7C41-A0BD-E3ACCECF2D7B}" sibTransId="{DB0AAF0F-30D6-614C-B436-CC42338F5C78}"/>
    <dgm:cxn modelId="{46B6AF9F-5310-7B45-9BFF-3B8CE7BD6BF6}" type="presOf" srcId="{7B979FB0-5748-5947-87A5-F4D24F0FB489}" destId="{2584F76F-3CB1-A44A-BC5D-6B2AE9488314}" srcOrd="0" destOrd="0" presId="urn:microsoft.com/office/officeart/2005/8/layout/hList1"/>
    <dgm:cxn modelId="{5F3207B6-466B-4248-9808-2EAD00D83004}" srcId="{69007BB0-3A6D-B942-AE4B-A89E9F6F0971}" destId="{C034143B-51AE-A74F-A366-CED5E94A34DC}" srcOrd="1" destOrd="0" parTransId="{2C83A6C7-D690-1543-A630-D5F247466812}" sibTransId="{7FACD8FA-F9F3-784A-8D9D-62C74599412A}"/>
    <dgm:cxn modelId="{368BF2E9-83B0-2D46-8C5A-D52EDE9812CF}" srcId="{C034143B-51AE-A74F-A366-CED5E94A34DC}" destId="{C8AC9EE9-B6CC-7C46-B15E-2C7B9AEF8A70}" srcOrd="1" destOrd="0" parTransId="{0EEAC409-36B0-2947-BBD4-21BEE30775B9}" sibTransId="{548D858A-F6C1-2E42-B8C6-F7CBA0C9A3E3}"/>
    <dgm:cxn modelId="{90183FEE-9F26-C64E-A4AE-ABE1B1B78026}" type="presOf" srcId="{69007BB0-3A6D-B942-AE4B-A89E9F6F0971}" destId="{D5A35BEA-5153-D24B-B1DD-2371FF44373E}" srcOrd="0" destOrd="0" presId="urn:microsoft.com/office/officeart/2005/8/layout/hList1"/>
    <dgm:cxn modelId="{75487FEF-DAAA-084B-BC37-A6646C75B3AE}" type="presOf" srcId="{C8AC9EE9-B6CC-7C46-B15E-2C7B9AEF8A70}" destId="{2584F76F-3CB1-A44A-BC5D-6B2AE9488314}" srcOrd="0" destOrd="1" presId="urn:microsoft.com/office/officeart/2005/8/layout/hList1"/>
    <dgm:cxn modelId="{3B8B81F0-858B-884F-9FA3-B544C6E3CA08}" srcId="{C034143B-51AE-A74F-A366-CED5E94A34DC}" destId="{7B979FB0-5748-5947-87A5-F4D24F0FB489}" srcOrd="0" destOrd="0" parTransId="{56AEADFE-06B9-B34E-9098-01E8E588C57E}" sibTransId="{D2C7F174-6682-9947-AACC-2890FA793CB2}"/>
    <dgm:cxn modelId="{1DF9C6FC-6E77-0D4A-901C-B8019EB81ACB}" type="presOf" srcId="{FDBDFD3F-CC24-8744-9F81-59FC5DFD15EB}" destId="{2584F76F-3CB1-A44A-BC5D-6B2AE9488314}" srcOrd="0" destOrd="2" presId="urn:microsoft.com/office/officeart/2005/8/layout/hList1"/>
    <dgm:cxn modelId="{26CCE7FE-5307-4B46-8763-F549E4BE5E05}" srcId="{C034143B-51AE-A74F-A366-CED5E94A34DC}" destId="{FDBDFD3F-CC24-8744-9F81-59FC5DFD15EB}" srcOrd="2" destOrd="0" parTransId="{75AF5CB2-BCEC-8C4E-AF7D-F86E43AD11C9}" sibTransId="{3F578519-7CD2-5649-95B1-48EFBAA75364}"/>
    <dgm:cxn modelId="{627066A3-DE85-E54F-970A-F14696023ADF}" type="presParOf" srcId="{D5A35BEA-5153-D24B-B1DD-2371FF44373E}" destId="{78A52B61-466F-B14A-AC04-BAA0198028DA}" srcOrd="0" destOrd="0" presId="urn:microsoft.com/office/officeart/2005/8/layout/hList1"/>
    <dgm:cxn modelId="{C901B5C2-C561-4440-8416-0EA8F206F6B9}" type="presParOf" srcId="{78A52B61-466F-B14A-AC04-BAA0198028DA}" destId="{A80F1619-2A2E-4440-879E-1CD49AE3B62E}" srcOrd="0" destOrd="0" presId="urn:microsoft.com/office/officeart/2005/8/layout/hList1"/>
    <dgm:cxn modelId="{DF14B50A-DE29-EB40-906F-7D49B071022D}" type="presParOf" srcId="{78A52B61-466F-B14A-AC04-BAA0198028DA}" destId="{EAEBF06E-CDBA-5D42-ACA0-CDB013F15D32}" srcOrd="1" destOrd="0" presId="urn:microsoft.com/office/officeart/2005/8/layout/hList1"/>
    <dgm:cxn modelId="{AC339545-FB53-044D-8795-D835DC34389F}" type="presParOf" srcId="{D5A35BEA-5153-D24B-B1DD-2371FF44373E}" destId="{1C923A7D-FF3A-FC49-821C-27A212E30EBF}" srcOrd="1" destOrd="0" presId="urn:microsoft.com/office/officeart/2005/8/layout/hList1"/>
    <dgm:cxn modelId="{45AFB70F-C938-204B-AD70-C17CE6F3F876}" type="presParOf" srcId="{D5A35BEA-5153-D24B-B1DD-2371FF44373E}" destId="{5307D3CF-80ED-384B-BC82-27D638A22E40}" srcOrd="2" destOrd="0" presId="urn:microsoft.com/office/officeart/2005/8/layout/hList1"/>
    <dgm:cxn modelId="{1A9E3EBF-CF72-134A-8AE1-54864F9A3734}" type="presParOf" srcId="{5307D3CF-80ED-384B-BC82-27D638A22E40}" destId="{05EE9C55-7598-D34F-BE05-E40A82C0CF1B}" srcOrd="0" destOrd="0" presId="urn:microsoft.com/office/officeart/2005/8/layout/hList1"/>
    <dgm:cxn modelId="{E2C09DBC-4567-2F44-9C98-95162702F3DA}" type="presParOf" srcId="{5307D3CF-80ED-384B-BC82-27D638A22E40}" destId="{2584F76F-3CB1-A44A-BC5D-6B2AE948831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75B3B3-68E8-074C-ABF0-337964E7A2D7}" type="doc">
      <dgm:prSet loTypeId="urn:microsoft.com/office/officeart/2005/8/layout/hProcess4" loCatId="process" qsTypeId="urn:microsoft.com/office/officeart/2005/8/quickstyle/simple4" qsCatId="simple" csTypeId="urn:microsoft.com/office/officeart/2005/8/colors/accent1_2#6" csCatId="accent1" phldr="1"/>
      <dgm:spPr/>
      <dgm:t>
        <a:bodyPr/>
        <a:lstStyle/>
        <a:p>
          <a:endParaRPr lang="en-US"/>
        </a:p>
      </dgm:t>
    </dgm:pt>
    <dgm:pt modelId="{EE734E43-2709-9741-B02F-D5CE2AA11502}">
      <dgm:prSet/>
      <dgm:spPr/>
      <dgm:t>
        <a:bodyPr/>
        <a:lstStyle/>
        <a:p>
          <a:pPr rtl="0"/>
          <a:r>
            <a:rPr lang="en-US" dirty="0"/>
            <a:t>Faster access time = greater cost per bit</a:t>
          </a:r>
        </a:p>
      </dgm:t>
    </dgm:pt>
    <dgm:pt modelId="{BD836A13-6061-7447-81DE-5AC13302B04E}" type="parTrans" cxnId="{51E4ADD5-8772-9E46-85EB-62F8130F832B}">
      <dgm:prSet/>
      <dgm:spPr/>
      <dgm:t>
        <a:bodyPr/>
        <a:lstStyle/>
        <a:p>
          <a:endParaRPr lang="en-US"/>
        </a:p>
      </dgm:t>
    </dgm:pt>
    <dgm:pt modelId="{4AF61A00-579E-784C-9987-4FA25037B114}" type="sibTrans" cxnId="{51E4ADD5-8772-9E46-85EB-62F8130F832B}">
      <dgm:prSet/>
      <dgm:spPr/>
      <dgm:t>
        <a:bodyPr/>
        <a:lstStyle/>
        <a:p>
          <a:endParaRPr lang="en-US" dirty="0"/>
        </a:p>
      </dgm:t>
    </dgm:pt>
    <dgm:pt modelId="{FFA3272C-9CF1-1743-AE10-241542A803C6}">
      <dgm:prSet/>
      <dgm:spPr/>
      <dgm:t>
        <a:bodyPr/>
        <a:lstStyle/>
        <a:p>
          <a:pPr rtl="0"/>
          <a:r>
            <a:rPr lang="en-US" dirty="0"/>
            <a:t>Greater capacity = smaller cost per bit</a:t>
          </a:r>
        </a:p>
      </dgm:t>
    </dgm:pt>
    <dgm:pt modelId="{F3018DE2-8F42-2043-B43F-8A6A214B7E3D}" type="parTrans" cxnId="{8BBF3BCD-453B-7046-B382-2CB2C37DED70}">
      <dgm:prSet/>
      <dgm:spPr/>
      <dgm:t>
        <a:bodyPr/>
        <a:lstStyle/>
        <a:p>
          <a:endParaRPr lang="en-US"/>
        </a:p>
      </dgm:t>
    </dgm:pt>
    <dgm:pt modelId="{1C15254A-7675-5C4E-A30C-076850EA6603}" type="sibTrans" cxnId="{8BBF3BCD-453B-7046-B382-2CB2C37DED70}">
      <dgm:prSet/>
      <dgm:spPr/>
      <dgm:t>
        <a:bodyPr/>
        <a:lstStyle/>
        <a:p>
          <a:endParaRPr lang="en-US" dirty="0"/>
        </a:p>
      </dgm:t>
    </dgm:pt>
    <dgm:pt modelId="{67674154-E75E-F942-88B5-DC1BF507A229}">
      <dgm:prSet/>
      <dgm:spPr/>
      <dgm:t>
        <a:bodyPr/>
        <a:lstStyle/>
        <a:p>
          <a:pPr rtl="0"/>
          <a:r>
            <a:rPr lang="en-US" dirty="0"/>
            <a:t>Greater capacity = slower access speed</a:t>
          </a:r>
        </a:p>
      </dgm:t>
    </dgm:pt>
    <dgm:pt modelId="{45E092C4-CFB8-8F46-A0C4-CAEDBE0A7FC2}" type="parTrans" cxnId="{733FC643-7C5E-464D-A100-9DA14265CD9C}">
      <dgm:prSet/>
      <dgm:spPr/>
      <dgm:t>
        <a:bodyPr/>
        <a:lstStyle/>
        <a:p>
          <a:endParaRPr lang="en-US"/>
        </a:p>
      </dgm:t>
    </dgm:pt>
    <dgm:pt modelId="{BB78AD50-F6DD-E247-83D8-81D58E68FEE0}" type="sibTrans" cxnId="{733FC643-7C5E-464D-A100-9DA14265CD9C}">
      <dgm:prSet/>
      <dgm:spPr/>
      <dgm:t>
        <a:bodyPr/>
        <a:lstStyle/>
        <a:p>
          <a:endParaRPr lang="en-US"/>
        </a:p>
      </dgm:t>
    </dgm:pt>
    <dgm:pt modelId="{9D09E747-9C91-A545-8C6C-387D321A98DE}" type="pres">
      <dgm:prSet presAssocID="{EF75B3B3-68E8-074C-ABF0-337964E7A2D7}" presName="Name0" presStyleCnt="0">
        <dgm:presLayoutVars>
          <dgm:dir/>
          <dgm:animLvl val="lvl"/>
          <dgm:resizeHandles val="exact"/>
        </dgm:presLayoutVars>
      </dgm:prSet>
      <dgm:spPr/>
    </dgm:pt>
    <dgm:pt modelId="{8FB86F2A-AD6C-BD45-AE0B-7C1E36870D95}" type="pres">
      <dgm:prSet presAssocID="{EF75B3B3-68E8-074C-ABF0-337964E7A2D7}" presName="tSp" presStyleCnt="0"/>
      <dgm:spPr/>
    </dgm:pt>
    <dgm:pt modelId="{BBB1C1DC-3F8C-E744-A146-11995D5F2A04}" type="pres">
      <dgm:prSet presAssocID="{EF75B3B3-68E8-074C-ABF0-337964E7A2D7}" presName="bSp" presStyleCnt="0"/>
      <dgm:spPr/>
    </dgm:pt>
    <dgm:pt modelId="{95589FFC-4FE2-A04E-ADEF-C20320E28348}" type="pres">
      <dgm:prSet presAssocID="{EF75B3B3-68E8-074C-ABF0-337964E7A2D7}" presName="process" presStyleCnt="0"/>
      <dgm:spPr/>
    </dgm:pt>
    <dgm:pt modelId="{1901DA6F-EEBE-6548-A22B-B22212F1848F}" type="pres">
      <dgm:prSet presAssocID="{EE734E43-2709-9741-B02F-D5CE2AA11502}" presName="composite1" presStyleCnt="0"/>
      <dgm:spPr/>
    </dgm:pt>
    <dgm:pt modelId="{5EA74614-4123-254A-9D2E-601CE792C843}" type="pres">
      <dgm:prSet presAssocID="{EE734E43-2709-9741-B02F-D5CE2AA11502}" presName="dummyNode1" presStyleLbl="node1" presStyleIdx="0" presStyleCnt="3"/>
      <dgm:spPr/>
    </dgm:pt>
    <dgm:pt modelId="{64B009AE-7F49-DA49-A8EB-164A761D3040}" type="pres">
      <dgm:prSet presAssocID="{EE734E43-2709-9741-B02F-D5CE2AA11502}" presName="childNode1" presStyleLbl="bgAcc1" presStyleIdx="0" presStyleCnt="3">
        <dgm:presLayoutVars>
          <dgm:bulletEnabled val="1"/>
        </dgm:presLayoutVars>
      </dgm:prSet>
      <dgm:spPr/>
    </dgm:pt>
    <dgm:pt modelId="{5A466564-A561-4346-B434-EAC319F19458}" type="pres">
      <dgm:prSet presAssocID="{EE734E43-2709-9741-B02F-D5CE2AA11502}" presName="childNode1tx" presStyleLbl="bgAcc1" presStyleIdx="0" presStyleCnt="3">
        <dgm:presLayoutVars>
          <dgm:bulletEnabled val="1"/>
        </dgm:presLayoutVars>
      </dgm:prSet>
      <dgm:spPr/>
    </dgm:pt>
    <dgm:pt modelId="{668D22A7-3D23-E343-9B18-CEB3F7AC4D5C}" type="pres">
      <dgm:prSet presAssocID="{EE734E43-2709-9741-B02F-D5CE2AA11502}" presName="parentNode1" presStyleLbl="node1" presStyleIdx="0" presStyleCnt="3" custScaleX="98514" custScaleY="251879">
        <dgm:presLayoutVars>
          <dgm:chMax val="1"/>
          <dgm:bulletEnabled val="1"/>
        </dgm:presLayoutVars>
      </dgm:prSet>
      <dgm:spPr/>
    </dgm:pt>
    <dgm:pt modelId="{4C91A121-39C8-2B4A-BBA2-453F542806F6}" type="pres">
      <dgm:prSet presAssocID="{EE734E43-2709-9741-B02F-D5CE2AA11502}" presName="connSite1" presStyleCnt="0"/>
      <dgm:spPr/>
    </dgm:pt>
    <dgm:pt modelId="{A6AE483D-B00D-D84D-9EEC-E6AB4B40590C}" type="pres">
      <dgm:prSet presAssocID="{4AF61A00-579E-784C-9987-4FA25037B114}" presName="Name9" presStyleLbl="sibTrans2D1" presStyleIdx="0" presStyleCnt="2"/>
      <dgm:spPr/>
    </dgm:pt>
    <dgm:pt modelId="{67989503-70A6-4C42-B592-A00C19759A24}" type="pres">
      <dgm:prSet presAssocID="{FFA3272C-9CF1-1743-AE10-241542A803C6}" presName="composite2" presStyleCnt="0"/>
      <dgm:spPr/>
    </dgm:pt>
    <dgm:pt modelId="{EE904DBD-51D3-2545-92D6-8F106EECC7AB}" type="pres">
      <dgm:prSet presAssocID="{FFA3272C-9CF1-1743-AE10-241542A803C6}" presName="dummyNode2" presStyleLbl="node1" presStyleIdx="0" presStyleCnt="3"/>
      <dgm:spPr/>
    </dgm:pt>
    <dgm:pt modelId="{B1C4A6A7-0C4A-7F48-A212-F6E515565B43}" type="pres">
      <dgm:prSet presAssocID="{FFA3272C-9CF1-1743-AE10-241542A803C6}" presName="childNode2" presStyleLbl="bgAcc1" presStyleIdx="1" presStyleCnt="3">
        <dgm:presLayoutVars>
          <dgm:bulletEnabled val="1"/>
        </dgm:presLayoutVars>
      </dgm:prSet>
      <dgm:spPr/>
    </dgm:pt>
    <dgm:pt modelId="{95629FE7-ACCF-8841-8CE8-892C215E32DF}" type="pres">
      <dgm:prSet presAssocID="{FFA3272C-9CF1-1743-AE10-241542A803C6}" presName="childNode2tx" presStyleLbl="bgAcc1" presStyleIdx="1" presStyleCnt="3">
        <dgm:presLayoutVars>
          <dgm:bulletEnabled val="1"/>
        </dgm:presLayoutVars>
      </dgm:prSet>
      <dgm:spPr/>
    </dgm:pt>
    <dgm:pt modelId="{3B6DD367-37DE-6F46-A02B-7B831D8AB759}" type="pres">
      <dgm:prSet presAssocID="{FFA3272C-9CF1-1743-AE10-241542A803C6}" presName="parentNode2" presStyleLbl="node1" presStyleIdx="1" presStyleCnt="3" custScaleX="133514" custScaleY="223598">
        <dgm:presLayoutVars>
          <dgm:chMax val="0"/>
          <dgm:bulletEnabled val="1"/>
        </dgm:presLayoutVars>
      </dgm:prSet>
      <dgm:spPr/>
    </dgm:pt>
    <dgm:pt modelId="{21D59957-9E6E-1E46-BE22-CC26566F5145}" type="pres">
      <dgm:prSet presAssocID="{FFA3272C-9CF1-1743-AE10-241542A803C6}" presName="connSite2" presStyleCnt="0"/>
      <dgm:spPr/>
    </dgm:pt>
    <dgm:pt modelId="{36ED39BC-97BF-9649-BAD0-0858DA0CB2F8}" type="pres">
      <dgm:prSet presAssocID="{1C15254A-7675-5C4E-A30C-076850EA6603}" presName="Name18" presStyleLbl="sibTrans2D1" presStyleIdx="1" presStyleCnt="2"/>
      <dgm:spPr/>
    </dgm:pt>
    <dgm:pt modelId="{16CE3C6C-F6A4-764C-B5F6-0DE384C04B64}" type="pres">
      <dgm:prSet presAssocID="{67674154-E75E-F942-88B5-DC1BF507A229}" presName="composite1" presStyleCnt="0"/>
      <dgm:spPr/>
    </dgm:pt>
    <dgm:pt modelId="{D7ED7A17-806C-8945-9DDA-737D964302BB}" type="pres">
      <dgm:prSet presAssocID="{67674154-E75E-F942-88B5-DC1BF507A229}" presName="dummyNode1" presStyleLbl="node1" presStyleIdx="1" presStyleCnt="3"/>
      <dgm:spPr/>
    </dgm:pt>
    <dgm:pt modelId="{CDC9055E-B16C-434B-8EFE-433257F244D1}" type="pres">
      <dgm:prSet presAssocID="{67674154-E75E-F942-88B5-DC1BF507A229}" presName="childNode1" presStyleLbl="bgAcc1" presStyleIdx="2" presStyleCnt="3">
        <dgm:presLayoutVars>
          <dgm:bulletEnabled val="1"/>
        </dgm:presLayoutVars>
      </dgm:prSet>
      <dgm:spPr/>
    </dgm:pt>
    <dgm:pt modelId="{EAFC476A-F4CE-404A-B914-816A49FF0AB8}" type="pres">
      <dgm:prSet presAssocID="{67674154-E75E-F942-88B5-DC1BF507A229}" presName="childNode1tx" presStyleLbl="bgAcc1" presStyleIdx="2" presStyleCnt="3">
        <dgm:presLayoutVars>
          <dgm:bulletEnabled val="1"/>
        </dgm:presLayoutVars>
      </dgm:prSet>
      <dgm:spPr/>
    </dgm:pt>
    <dgm:pt modelId="{A5CAA5E9-0C84-0F4A-B7F9-9A2FB183C957}" type="pres">
      <dgm:prSet presAssocID="{67674154-E75E-F942-88B5-DC1BF507A229}" presName="parentNode1" presStyleLbl="node1" presStyleIdx="2" presStyleCnt="3" custScaleX="116854" custScaleY="198460">
        <dgm:presLayoutVars>
          <dgm:chMax val="1"/>
          <dgm:bulletEnabled val="1"/>
        </dgm:presLayoutVars>
      </dgm:prSet>
      <dgm:spPr/>
    </dgm:pt>
    <dgm:pt modelId="{71C2D9E6-8F1A-5141-9A1A-DEE2C5D2FAA9}" type="pres">
      <dgm:prSet presAssocID="{67674154-E75E-F942-88B5-DC1BF507A229}" presName="connSite1" presStyleCnt="0"/>
      <dgm:spPr/>
    </dgm:pt>
  </dgm:ptLst>
  <dgm:cxnLst>
    <dgm:cxn modelId="{EB395B29-CE7F-864F-94D4-1F3EF0CE75C2}" type="presOf" srcId="{FFA3272C-9CF1-1743-AE10-241542A803C6}" destId="{3B6DD367-37DE-6F46-A02B-7B831D8AB759}" srcOrd="0" destOrd="0" presId="urn:microsoft.com/office/officeart/2005/8/layout/hProcess4"/>
    <dgm:cxn modelId="{E2F9B763-1F77-F240-86F0-B5B2D1AE727A}" type="presOf" srcId="{1C15254A-7675-5C4E-A30C-076850EA6603}" destId="{36ED39BC-97BF-9649-BAD0-0858DA0CB2F8}" srcOrd="0" destOrd="0" presId="urn:microsoft.com/office/officeart/2005/8/layout/hProcess4"/>
    <dgm:cxn modelId="{733FC643-7C5E-464D-A100-9DA14265CD9C}" srcId="{EF75B3B3-68E8-074C-ABF0-337964E7A2D7}" destId="{67674154-E75E-F942-88B5-DC1BF507A229}" srcOrd="2" destOrd="0" parTransId="{45E092C4-CFB8-8F46-A0C4-CAEDBE0A7FC2}" sibTransId="{BB78AD50-F6DD-E247-83D8-81D58E68FEE0}"/>
    <dgm:cxn modelId="{5E6DFF8F-22FE-3A48-8A70-D08901BF9153}" type="presOf" srcId="{67674154-E75E-F942-88B5-DC1BF507A229}" destId="{A5CAA5E9-0C84-0F4A-B7F9-9A2FB183C957}" srcOrd="0" destOrd="0" presId="urn:microsoft.com/office/officeart/2005/8/layout/hProcess4"/>
    <dgm:cxn modelId="{92DA7BB4-CACA-1A4E-8CA5-0EE5FDB78ED0}" type="presOf" srcId="{EF75B3B3-68E8-074C-ABF0-337964E7A2D7}" destId="{9D09E747-9C91-A545-8C6C-387D321A98DE}" srcOrd="0" destOrd="0" presId="urn:microsoft.com/office/officeart/2005/8/layout/hProcess4"/>
    <dgm:cxn modelId="{754C9FB6-8077-9546-9F41-F3C0F909A1C0}" type="presOf" srcId="{EE734E43-2709-9741-B02F-D5CE2AA11502}" destId="{668D22A7-3D23-E343-9B18-CEB3F7AC4D5C}" srcOrd="0" destOrd="0" presId="urn:microsoft.com/office/officeart/2005/8/layout/hProcess4"/>
    <dgm:cxn modelId="{37C7EFB9-6377-8044-BBCF-1165F173BB8A}" type="presOf" srcId="{4AF61A00-579E-784C-9987-4FA25037B114}" destId="{A6AE483D-B00D-D84D-9EEC-E6AB4B40590C}" srcOrd="0" destOrd="0" presId="urn:microsoft.com/office/officeart/2005/8/layout/hProcess4"/>
    <dgm:cxn modelId="{8BBF3BCD-453B-7046-B382-2CB2C37DED70}" srcId="{EF75B3B3-68E8-074C-ABF0-337964E7A2D7}" destId="{FFA3272C-9CF1-1743-AE10-241542A803C6}" srcOrd="1" destOrd="0" parTransId="{F3018DE2-8F42-2043-B43F-8A6A214B7E3D}" sibTransId="{1C15254A-7675-5C4E-A30C-076850EA6603}"/>
    <dgm:cxn modelId="{51E4ADD5-8772-9E46-85EB-62F8130F832B}" srcId="{EF75B3B3-68E8-074C-ABF0-337964E7A2D7}" destId="{EE734E43-2709-9741-B02F-D5CE2AA11502}" srcOrd="0" destOrd="0" parTransId="{BD836A13-6061-7447-81DE-5AC13302B04E}" sibTransId="{4AF61A00-579E-784C-9987-4FA25037B114}"/>
    <dgm:cxn modelId="{9F39F52C-82C5-C74E-A1AA-C871D78F20BC}" type="presParOf" srcId="{9D09E747-9C91-A545-8C6C-387D321A98DE}" destId="{8FB86F2A-AD6C-BD45-AE0B-7C1E36870D95}" srcOrd="0" destOrd="0" presId="urn:microsoft.com/office/officeart/2005/8/layout/hProcess4"/>
    <dgm:cxn modelId="{DD0A334F-7207-7841-A12F-7D62D6E92C7E}" type="presParOf" srcId="{9D09E747-9C91-A545-8C6C-387D321A98DE}" destId="{BBB1C1DC-3F8C-E744-A146-11995D5F2A04}" srcOrd="1" destOrd="0" presId="urn:microsoft.com/office/officeart/2005/8/layout/hProcess4"/>
    <dgm:cxn modelId="{AD4833AB-5344-4B48-9D07-743E7292DBC4}" type="presParOf" srcId="{9D09E747-9C91-A545-8C6C-387D321A98DE}" destId="{95589FFC-4FE2-A04E-ADEF-C20320E28348}" srcOrd="2" destOrd="0" presId="urn:microsoft.com/office/officeart/2005/8/layout/hProcess4"/>
    <dgm:cxn modelId="{1CA460EA-496A-584E-B2A6-5E1462E180BE}" type="presParOf" srcId="{95589FFC-4FE2-A04E-ADEF-C20320E28348}" destId="{1901DA6F-EEBE-6548-A22B-B22212F1848F}" srcOrd="0" destOrd="0" presId="urn:microsoft.com/office/officeart/2005/8/layout/hProcess4"/>
    <dgm:cxn modelId="{FC3ECB40-A21F-3745-A46A-106D6DBBCD8E}" type="presParOf" srcId="{1901DA6F-EEBE-6548-A22B-B22212F1848F}" destId="{5EA74614-4123-254A-9D2E-601CE792C843}" srcOrd="0" destOrd="0" presId="urn:microsoft.com/office/officeart/2005/8/layout/hProcess4"/>
    <dgm:cxn modelId="{F187DDA8-46DE-9A4C-BE2C-38E7107B512C}" type="presParOf" srcId="{1901DA6F-EEBE-6548-A22B-B22212F1848F}" destId="{64B009AE-7F49-DA49-A8EB-164A761D3040}" srcOrd="1" destOrd="0" presId="urn:microsoft.com/office/officeart/2005/8/layout/hProcess4"/>
    <dgm:cxn modelId="{D3809877-7A56-2B44-89F5-AA9F1DB4ECD6}" type="presParOf" srcId="{1901DA6F-EEBE-6548-A22B-B22212F1848F}" destId="{5A466564-A561-4346-B434-EAC319F19458}" srcOrd="2" destOrd="0" presId="urn:microsoft.com/office/officeart/2005/8/layout/hProcess4"/>
    <dgm:cxn modelId="{2D6D32B7-E6BA-7A4C-B59D-ECC8A1461056}" type="presParOf" srcId="{1901DA6F-EEBE-6548-A22B-B22212F1848F}" destId="{668D22A7-3D23-E343-9B18-CEB3F7AC4D5C}" srcOrd="3" destOrd="0" presId="urn:microsoft.com/office/officeart/2005/8/layout/hProcess4"/>
    <dgm:cxn modelId="{F31C0517-9221-F14F-B1AE-564DD5490DCB}" type="presParOf" srcId="{1901DA6F-EEBE-6548-A22B-B22212F1848F}" destId="{4C91A121-39C8-2B4A-BBA2-453F542806F6}" srcOrd="4" destOrd="0" presId="urn:microsoft.com/office/officeart/2005/8/layout/hProcess4"/>
    <dgm:cxn modelId="{927A5D5E-46CB-BF4B-A301-99F226BE156D}" type="presParOf" srcId="{95589FFC-4FE2-A04E-ADEF-C20320E28348}" destId="{A6AE483D-B00D-D84D-9EEC-E6AB4B40590C}" srcOrd="1" destOrd="0" presId="urn:microsoft.com/office/officeart/2005/8/layout/hProcess4"/>
    <dgm:cxn modelId="{EDF093B3-B6F9-8645-A18E-794B4F5C7B1F}" type="presParOf" srcId="{95589FFC-4FE2-A04E-ADEF-C20320E28348}" destId="{67989503-70A6-4C42-B592-A00C19759A24}" srcOrd="2" destOrd="0" presId="urn:microsoft.com/office/officeart/2005/8/layout/hProcess4"/>
    <dgm:cxn modelId="{C9D9B55F-7A47-274B-BC17-4D882AC6EAAC}" type="presParOf" srcId="{67989503-70A6-4C42-B592-A00C19759A24}" destId="{EE904DBD-51D3-2545-92D6-8F106EECC7AB}" srcOrd="0" destOrd="0" presId="urn:microsoft.com/office/officeart/2005/8/layout/hProcess4"/>
    <dgm:cxn modelId="{4178C245-0B33-7B4B-89F4-95E0B0A65F97}" type="presParOf" srcId="{67989503-70A6-4C42-B592-A00C19759A24}" destId="{B1C4A6A7-0C4A-7F48-A212-F6E515565B43}" srcOrd="1" destOrd="0" presId="urn:microsoft.com/office/officeart/2005/8/layout/hProcess4"/>
    <dgm:cxn modelId="{A2F5C221-A897-934F-9AFB-38749331509C}" type="presParOf" srcId="{67989503-70A6-4C42-B592-A00C19759A24}" destId="{95629FE7-ACCF-8841-8CE8-892C215E32DF}" srcOrd="2" destOrd="0" presId="urn:microsoft.com/office/officeart/2005/8/layout/hProcess4"/>
    <dgm:cxn modelId="{97D9DCFE-4948-C347-B3FF-95E83319E72F}" type="presParOf" srcId="{67989503-70A6-4C42-B592-A00C19759A24}" destId="{3B6DD367-37DE-6F46-A02B-7B831D8AB759}" srcOrd="3" destOrd="0" presId="urn:microsoft.com/office/officeart/2005/8/layout/hProcess4"/>
    <dgm:cxn modelId="{8804FC5F-C65F-5D4C-8D43-4B4B87DD2797}" type="presParOf" srcId="{67989503-70A6-4C42-B592-A00C19759A24}" destId="{21D59957-9E6E-1E46-BE22-CC26566F5145}" srcOrd="4" destOrd="0" presId="urn:microsoft.com/office/officeart/2005/8/layout/hProcess4"/>
    <dgm:cxn modelId="{8965480B-59A3-9044-837A-CD6359E42156}" type="presParOf" srcId="{95589FFC-4FE2-A04E-ADEF-C20320E28348}" destId="{36ED39BC-97BF-9649-BAD0-0858DA0CB2F8}" srcOrd="3" destOrd="0" presId="urn:microsoft.com/office/officeart/2005/8/layout/hProcess4"/>
    <dgm:cxn modelId="{BBE2A99E-3BE2-A44A-B52B-A1773D520B70}" type="presParOf" srcId="{95589FFC-4FE2-A04E-ADEF-C20320E28348}" destId="{16CE3C6C-F6A4-764C-B5F6-0DE384C04B64}" srcOrd="4" destOrd="0" presId="urn:microsoft.com/office/officeart/2005/8/layout/hProcess4"/>
    <dgm:cxn modelId="{7B43F77B-DEA7-F646-8E27-7EE71A2AC2BC}" type="presParOf" srcId="{16CE3C6C-F6A4-764C-B5F6-0DE384C04B64}" destId="{D7ED7A17-806C-8945-9DDA-737D964302BB}" srcOrd="0" destOrd="0" presId="urn:microsoft.com/office/officeart/2005/8/layout/hProcess4"/>
    <dgm:cxn modelId="{77DBEAC3-0B71-3642-9CE6-A98A33A8A6EC}" type="presParOf" srcId="{16CE3C6C-F6A4-764C-B5F6-0DE384C04B64}" destId="{CDC9055E-B16C-434B-8EFE-433257F244D1}" srcOrd="1" destOrd="0" presId="urn:microsoft.com/office/officeart/2005/8/layout/hProcess4"/>
    <dgm:cxn modelId="{1C880CDD-78AA-8C4C-8660-4F5370F95D41}" type="presParOf" srcId="{16CE3C6C-F6A4-764C-B5F6-0DE384C04B64}" destId="{EAFC476A-F4CE-404A-B914-816A49FF0AB8}" srcOrd="2" destOrd="0" presId="urn:microsoft.com/office/officeart/2005/8/layout/hProcess4"/>
    <dgm:cxn modelId="{51421515-A23A-E74A-B17E-BBE04C50E52E}" type="presParOf" srcId="{16CE3C6C-F6A4-764C-B5F6-0DE384C04B64}" destId="{A5CAA5E9-0C84-0F4A-B7F9-9A2FB183C957}" srcOrd="3" destOrd="0" presId="urn:microsoft.com/office/officeart/2005/8/layout/hProcess4"/>
    <dgm:cxn modelId="{66E51874-DDCD-A941-A6FB-978C3DF36F92}" type="presParOf" srcId="{16CE3C6C-F6A4-764C-B5F6-0DE384C04B64}" destId="{71C2D9E6-8F1A-5141-9A1A-DEE2C5D2FAA9}"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96E7FB-3E82-2C41-82E9-C7107DC59E64}" type="doc">
      <dgm:prSet loTypeId="urn:microsoft.com/office/officeart/2005/8/layout/target2" loCatId="relationship" qsTypeId="urn:microsoft.com/office/officeart/2005/8/quickstyle/simple4" qsCatId="simple" csTypeId="urn:microsoft.com/office/officeart/2005/8/colors/accent1_2#12" csCatId="accent1" phldr="1"/>
      <dgm:spPr/>
      <dgm:t>
        <a:bodyPr/>
        <a:lstStyle/>
        <a:p>
          <a:endParaRPr lang="en-US"/>
        </a:p>
      </dgm:t>
    </dgm:pt>
    <dgm:pt modelId="{838C7FF3-B8BB-E54F-945D-DC7264F50BE6}">
      <dgm:prSet custT="1"/>
      <dgm:spPr/>
      <dgm:t>
        <a:bodyPr/>
        <a:lstStyle/>
        <a:p>
          <a:pPr rtl="0"/>
          <a:r>
            <a:rPr lang="en-US" sz="3000" dirty="0"/>
            <a:t>Three techniques are possible for I/O operations:</a:t>
          </a:r>
        </a:p>
      </dgm:t>
    </dgm:pt>
    <dgm:pt modelId="{F774FF3A-F76A-7745-97E3-9EE1661E8212}" type="parTrans" cxnId="{A3AA8735-22CB-7A4B-88A4-B3A9F5CDB2D1}">
      <dgm:prSet/>
      <dgm:spPr/>
      <dgm:t>
        <a:bodyPr/>
        <a:lstStyle/>
        <a:p>
          <a:endParaRPr lang="en-US"/>
        </a:p>
      </dgm:t>
    </dgm:pt>
    <dgm:pt modelId="{11A46697-C77E-FE4F-8165-7DA43613C3A9}" type="sibTrans" cxnId="{A3AA8735-22CB-7A4B-88A4-B3A9F5CDB2D1}">
      <dgm:prSet/>
      <dgm:spPr/>
      <dgm:t>
        <a:bodyPr/>
        <a:lstStyle/>
        <a:p>
          <a:endParaRPr lang="en-US"/>
        </a:p>
      </dgm:t>
    </dgm:pt>
    <dgm:pt modelId="{E8C2B118-6BDC-7E48-B7D6-C66DE87139DA}">
      <dgm:prSet custT="1"/>
      <dgm:spPr/>
      <dgm:t>
        <a:bodyPr/>
        <a:lstStyle/>
        <a:p>
          <a:pPr rtl="0"/>
          <a:r>
            <a:rPr lang="en-US" sz="2600" dirty="0"/>
            <a:t>Programmed I/O</a:t>
          </a:r>
        </a:p>
      </dgm:t>
    </dgm:pt>
    <dgm:pt modelId="{966BC0DE-BD16-6E4C-B9DC-30E2C72E1F9A}" type="parTrans" cxnId="{869833F6-47B9-EC43-909F-E3E2FCD692B9}">
      <dgm:prSet/>
      <dgm:spPr/>
      <dgm:t>
        <a:bodyPr/>
        <a:lstStyle/>
        <a:p>
          <a:endParaRPr lang="en-US"/>
        </a:p>
      </dgm:t>
    </dgm:pt>
    <dgm:pt modelId="{13ED3279-946C-E947-87C9-32CCE62D5695}" type="sibTrans" cxnId="{869833F6-47B9-EC43-909F-E3E2FCD692B9}">
      <dgm:prSet/>
      <dgm:spPr/>
      <dgm:t>
        <a:bodyPr/>
        <a:lstStyle/>
        <a:p>
          <a:endParaRPr lang="en-US"/>
        </a:p>
      </dgm:t>
    </dgm:pt>
    <dgm:pt modelId="{5384BCB3-AF0B-E244-96C3-6CCBA45A81E3}">
      <dgm:prSet custT="1"/>
      <dgm:spPr/>
      <dgm:t>
        <a:bodyPr/>
        <a:lstStyle/>
        <a:p>
          <a:pPr rtl="0"/>
          <a:r>
            <a:rPr lang="en-US" sz="2600" dirty="0"/>
            <a:t>Interrupt-Driven I/O</a:t>
          </a:r>
        </a:p>
      </dgm:t>
    </dgm:pt>
    <dgm:pt modelId="{AFCC2CE0-81EE-5D44-8AFC-FB39944F4945}" type="parTrans" cxnId="{5C7F35FD-51E9-0340-B7C3-E26042D693C7}">
      <dgm:prSet/>
      <dgm:spPr/>
      <dgm:t>
        <a:bodyPr/>
        <a:lstStyle/>
        <a:p>
          <a:endParaRPr lang="en-US"/>
        </a:p>
      </dgm:t>
    </dgm:pt>
    <dgm:pt modelId="{C4E7130D-FCC1-2941-B9A2-5057549E7246}" type="sibTrans" cxnId="{5C7F35FD-51E9-0340-B7C3-E26042D693C7}">
      <dgm:prSet/>
      <dgm:spPr/>
      <dgm:t>
        <a:bodyPr/>
        <a:lstStyle/>
        <a:p>
          <a:endParaRPr lang="en-US"/>
        </a:p>
      </dgm:t>
    </dgm:pt>
    <dgm:pt modelId="{B5CE3B60-FF18-154D-8491-C21821B1A544}">
      <dgm:prSet custT="1"/>
      <dgm:spPr/>
      <dgm:t>
        <a:bodyPr/>
        <a:lstStyle/>
        <a:p>
          <a:pPr rtl="0"/>
          <a:r>
            <a:rPr lang="en-NZ" sz="2600" dirty="0"/>
            <a:t>Direct Memory Access (DMA)</a:t>
          </a:r>
        </a:p>
      </dgm:t>
    </dgm:pt>
    <dgm:pt modelId="{E0C60BBD-93C3-C548-9566-DAF2F34A425C}" type="parTrans" cxnId="{E79882B7-9245-7C48-B923-129B43B20BD8}">
      <dgm:prSet/>
      <dgm:spPr/>
      <dgm:t>
        <a:bodyPr/>
        <a:lstStyle/>
        <a:p>
          <a:endParaRPr lang="en-US"/>
        </a:p>
      </dgm:t>
    </dgm:pt>
    <dgm:pt modelId="{2C7CA52D-496F-7F40-86E4-1E29DC006C50}" type="sibTrans" cxnId="{E79882B7-9245-7C48-B923-129B43B20BD8}">
      <dgm:prSet/>
      <dgm:spPr/>
      <dgm:t>
        <a:bodyPr/>
        <a:lstStyle/>
        <a:p>
          <a:endParaRPr lang="en-US"/>
        </a:p>
      </dgm:t>
    </dgm:pt>
    <dgm:pt modelId="{8B48EDD3-DB5E-7841-9838-7B45F1B6FCF3}" type="pres">
      <dgm:prSet presAssocID="{AB96E7FB-3E82-2C41-82E9-C7107DC59E64}" presName="Name0" presStyleCnt="0">
        <dgm:presLayoutVars>
          <dgm:chMax val="3"/>
          <dgm:chPref val="1"/>
          <dgm:dir/>
          <dgm:animLvl val="lvl"/>
          <dgm:resizeHandles/>
        </dgm:presLayoutVars>
      </dgm:prSet>
      <dgm:spPr/>
    </dgm:pt>
    <dgm:pt modelId="{48C758BD-1541-DF40-841E-32905E975CC5}" type="pres">
      <dgm:prSet presAssocID="{AB96E7FB-3E82-2C41-82E9-C7107DC59E64}" presName="outerBox" presStyleCnt="0"/>
      <dgm:spPr/>
    </dgm:pt>
    <dgm:pt modelId="{7E8965CA-124C-5841-A1D7-8FE02BBA98D1}" type="pres">
      <dgm:prSet presAssocID="{AB96E7FB-3E82-2C41-82E9-C7107DC59E64}" presName="outerBoxParent" presStyleLbl="node1" presStyleIdx="0" presStyleCnt="1"/>
      <dgm:spPr/>
    </dgm:pt>
    <dgm:pt modelId="{3B448893-5292-3C4E-A588-1862FA0EA339}" type="pres">
      <dgm:prSet presAssocID="{AB96E7FB-3E82-2C41-82E9-C7107DC59E64}" presName="outerBoxChildren" presStyleCnt="0"/>
      <dgm:spPr/>
    </dgm:pt>
    <dgm:pt modelId="{32606DC8-654F-EF46-B4B5-5C3B0D266A42}" type="pres">
      <dgm:prSet presAssocID="{E8C2B118-6BDC-7E48-B7D6-C66DE87139DA}" presName="oChild" presStyleLbl="fgAcc1" presStyleIdx="0" presStyleCnt="3" custScaleX="86455" custScaleY="112865">
        <dgm:presLayoutVars>
          <dgm:bulletEnabled val="1"/>
        </dgm:presLayoutVars>
      </dgm:prSet>
      <dgm:spPr/>
    </dgm:pt>
    <dgm:pt modelId="{BAC8A7F1-ABC0-1E49-9552-391656AAAD70}" type="pres">
      <dgm:prSet presAssocID="{13ED3279-946C-E947-87C9-32CCE62D5695}" presName="outerSibTrans" presStyleCnt="0"/>
      <dgm:spPr/>
    </dgm:pt>
    <dgm:pt modelId="{33A2B240-3BDD-4F42-B776-19B257CDA092}" type="pres">
      <dgm:prSet presAssocID="{5384BCB3-AF0B-E244-96C3-6CCBA45A81E3}" presName="oChild" presStyleLbl="fgAcc1" presStyleIdx="1" presStyleCnt="3" custScaleX="92874" custScaleY="112865">
        <dgm:presLayoutVars>
          <dgm:bulletEnabled val="1"/>
        </dgm:presLayoutVars>
      </dgm:prSet>
      <dgm:spPr/>
    </dgm:pt>
    <dgm:pt modelId="{518FAE7C-B11B-2F48-93CE-EA8FE8703039}" type="pres">
      <dgm:prSet presAssocID="{C4E7130D-FCC1-2941-B9A2-5057549E7246}" presName="outerSibTrans" presStyleCnt="0"/>
      <dgm:spPr/>
    </dgm:pt>
    <dgm:pt modelId="{0466B519-BD67-E64C-A017-BFF8956BF7B9}" type="pres">
      <dgm:prSet presAssocID="{B5CE3B60-FF18-154D-8491-C21821B1A544}" presName="oChild" presStyleLbl="fgAcc1" presStyleIdx="2" presStyleCnt="3" custScaleX="102144" custScaleY="112865">
        <dgm:presLayoutVars>
          <dgm:bulletEnabled val="1"/>
        </dgm:presLayoutVars>
      </dgm:prSet>
      <dgm:spPr/>
    </dgm:pt>
  </dgm:ptLst>
  <dgm:cxnLst>
    <dgm:cxn modelId="{3107170B-7EF1-6C47-A7FC-43D926B17685}" type="presOf" srcId="{AB96E7FB-3E82-2C41-82E9-C7107DC59E64}" destId="{8B48EDD3-DB5E-7841-9838-7B45F1B6FCF3}" srcOrd="0" destOrd="0" presId="urn:microsoft.com/office/officeart/2005/8/layout/target2"/>
    <dgm:cxn modelId="{2C3DB517-FE78-2E4E-B4C4-017D683D6EFE}" type="presOf" srcId="{E8C2B118-6BDC-7E48-B7D6-C66DE87139DA}" destId="{32606DC8-654F-EF46-B4B5-5C3B0D266A42}" srcOrd="0" destOrd="0" presId="urn:microsoft.com/office/officeart/2005/8/layout/target2"/>
    <dgm:cxn modelId="{A3AA8735-22CB-7A4B-88A4-B3A9F5CDB2D1}" srcId="{AB96E7FB-3E82-2C41-82E9-C7107DC59E64}" destId="{838C7FF3-B8BB-E54F-945D-DC7264F50BE6}" srcOrd="0" destOrd="0" parTransId="{F774FF3A-F76A-7745-97E3-9EE1661E8212}" sibTransId="{11A46697-C77E-FE4F-8165-7DA43613C3A9}"/>
    <dgm:cxn modelId="{BF1FF65B-D72B-1240-97C7-62ACBAFE12BD}" type="presOf" srcId="{5384BCB3-AF0B-E244-96C3-6CCBA45A81E3}" destId="{33A2B240-3BDD-4F42-B776-19B257CDA092}" srcOrd="0" destOrd="0" presId="urn:microsoft.com/office/officeart/2005/8/layout/target2"/>
    <dgm:cxn modelId="{E79882B7-9245-7C48-B923-129B43B20BD8}" srcId="{838C7FF3-B8BB-E54F-945D-DC7264F50BE6}" destId="{B5CE3B60-FF18-154D-8491-C21821B1A544}" srcOrd="2" destOrd="0" parTransId="{E0C60BBD-93C3-C548-9566-DAF2F34A425C}" sibTransId="{2C7CA52D-496F-7F40-86E4-1E29DC006C50}"/>
    <dgm:cxn modelId="{2828F1D5-4C23-694B-B4B9-D4B0C18CF5F7}" type="presOf" srcId="{838C7FF3-B8BB-E54F-945D-DC7264F50BE6}" destId="{7E8965CA-124C-5841-A1D7-8FE02BBA98D1}" srcOrd="0" destOrd="0" presId="urn:microsoft.com/office/officeart/2005/8/layout/target2"/>
    <dgm:cxn modelId="{427880E2-3C0C-B246-83F8-7DFAF52A1551}" type="presOf" srcId="{B5CE3B60-FF18-154D-8491-C21821B1A544}" destId="{0466B519-BD67-E64C-A017-BFF8956BF7B9}" srcOrd="0" destOrd="0" presId="urn:microsoft.com/office/officeart/2005/8/layout/target2"/>
    <dgm:cxn modelId="{869833F6-47B9-EC43-909F-E3E2FCD692B9}" srcId="{838C7FF3-B8BB-E54F-945D-DC7264F50BE6}" destId="{E8C2B118-6BDC-7E48-B7D6-C66DE87139DA}" srcOrd="0" destOrd="0" parTransId="{966BC0DE-BD16-6E4C-B9DC-30E2C72E1F9A}" sibTransId="{13ED3279-946C-E947-87C9-32CCE62D5695}"/>
    <dgm:cxn modelId="{5C7F35FD-51E9-0340-B7C3-E26042D693C7}" srcId="{838C7FF3-B8BB-E54F-945D-DC7264F50BE6}" destId="{5384BCB3-AF0B-E244-96C3-6CCBA45A81E3}" srcOrd="1" destOrd="0" parTransId="{AFCC2CE0-81EE-5D44-8AFC-FB39944F4945}" sibTransId="{C4E7130D-FCC1-2941-B9A2-5057549E7246}"/>
    <dgm:cxn modelId="{926A0CA9-B051-8C4C-85A9-A5107D0BF162}" type="presParOf" srcId="{8B48EDD3-DB5E-7841-9838-7B45F1B6FCF3}" destId="{48C758BD-1541-DF40-841E-32905E975CC5}" srcOrd="0" destOrd="0" presId="urn:microsoft.com/office/officeart/2005/8/layout/target2"/>
    <dgm:cxn modelId="{44CFF264-131C-7B4F-A664-D9103FB127C6}" type="presParOf" srcId="{48C758BD-1541-DF40-841E-32905E975CC5}" destId="{7E8965CA-124C-5841-A1D7-8FE02BBA98D1}" srcOrd="0" destOrd="0" presId="urn:microsoft.com/office/officeart/2005/8/layout/target2"/>
    <dgm:cxn modelId="{E01D8DF3-99A7-3443-97AE-1D79AFF8B72B}" type="presParOf" srcId="{48C758BD-1541-DF40-841E-32905E975CC5}" destId="{3B448893-5292-3C4E-A588-1862FA0EA339}" srcOrd="1" destOrd="0" presId="urn:microsoft.com/office/officeart/2005/8/layout/target2"/>
    <dgm:cxn modelId="{16379C95-97D9-1E4E-B82F-167E9CD2A169}" type="presParOf" srcId="{3B448893-5292-3C4E-A588-1862FA0EA339}" destId="{32606DC8-654F-EF46-B4B5-5C3B0D266A42}" srcOrd="0" destOrd="0" presId="urn:microsoft.com/office/officeart/2005/8/layout/target2"/>
    <dgm:cxn modelId="{67D70D14-3026-544D-B4BF-A2667C05443F}" type="presParOf" srcId="{3B448893-5292-3C4E-A588-1862FA0EA339}" destId="{BAC8A7F1-ABC0-1E49-9552-391656AAAD70}" srcOrd="1" destOrd="0" presId="urn:microsoft.com/office/officeart/2005/8/layout/target2"/>
    <dgm:cxn modelId="{BD1058BC-DCA4-DB4E-87F9-1E1F9469986F}" type="presParOf" srcId="{3B448893-5292-3C4E-A588-1862FA0EA339}" destId="{33A2B240-3BDD-4F42-B776-19B257CDA092}" srcOrd="2" destOrd="0" presId="urn:microsoft.com/office/officeart/2005/8/layout/target2"/>
    <dgm:cxn modelId="{3AD14C6D-2171-5542-8F96-0CA2B1ED69A3}" type="presParOf" srcId="{3B448893-5292-3C4E-A588-1862FA0EA339}" destId="{518FAE7C-B11B-2F48-93CE-EA8FE8703039}" srcOrd="3" destOrd="0" presId="urn:microsoft.com/office/officeart/2005/8/layout/target2"/>
    <dgm:cxn modelId="{C6771EFC-1E0C-EC4E-8AEA-83FB6887F9A2}" type="presParOf" srcId="{3B448893-5292-3C4E-A588-1862FA0EA339}" destId="{0466B519-BD67-E64C-A017-BFF8956BF7B9}" srcOrd="4"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0B86CF-3BD1-0C41-9C2D-DF55A1B123AF}" type="doc">
      <dgm:prSet loTypeId="urn:microsoft.com/office/officeart/2005/8/layout/hProcess11" loCatId="process" qsTypeId="urn:microsoft.com/office/officeart/2005/8/quickstyle/simple4" qsCatId="simple" csTypeId="urn:microsoft.com/office/officeart/2005/8/colors/accent1_2#13" csCatId="accent1" phldr="1"/>
      <dgm:spPr/>
      <dgm:t>
        <a:bodyPr/>
        <a:lstStyle/>
        <a:p>
          <a:endParaRPr lang="en-US"/>
        </a:p>
      </dgm:t>
    </dgm:pt>
    <dgm:pt modelId="{943184AB-E686-264B-A52E-A56111949DE4}">
      <dgm:prSet custT="1"/>
      <dgm:spPr/>
      <dgm:t>
        <a:bodyPr/>
        <a:lstStyle/>
        <a:p>
          <a:pPr rtl="0"/>
          <a:r>
            <a:rPr lang="en-US" sz="1600" dirty="0"/>
            <a:t>Processor issues an I/O command to a module and then goes on to do some other useful work</a:t>
          </a:r>
        </a:p>
      </dgm:t>
    </dgm:pt>
    <dgm:pt modelId="{C6EAA304-D087-6449-91BF-6E5C24DFB089}" type="parTrans" cxnId="{60A4B2AD-C974-274C-9498-279D6B9ED8C4}">
      <dgm:prSet/>
      <dgm:spPr/>
      <dgm:t>
        <a:bodyPr/>
        <a:lstStyle/>
        <a:p>
          <a:endParaRPr lang="en-US"/>
        </a:p>
      </dgm:t>
    </dgm:pt>
    <dgm:pt modelId="{A458CAB3-E04B-834E-BB13-F93D030CF02A}" type="sibTrans" cxnId="{60A4B2AD-C974-274C-9498-279D6B9ED8C4}">
      <dgm:prSet/>
      <dgm:spPr/>
      <dgm:t>
        <a:bodyPr/>
        <a:lstStyle/>
        <a:p>
          <a:endParaRPr lang="en-US"/>
        </a:p>
      </dgm:t>
    </dgm:pt>
    <dgm:pt modelId="{98FD4C71-9608-1044-A588-E33EF801365B}">
      <dgm:prSet custT="1"/>
      <dgm:spPr/>
      <dgm:t>
        <a:bodyPr/>
        <a:lstStyle/>
        <a:p>
          <a:pPr rtl="0"/>
          <a:r>
            <a:rPr lang="en-NZ" sz="1600" dirty="0"/>
            <a:t>The processor executes the data transfer and then resumes its former processing</a:t>
          </a:r>
        </a:p>
      </dgm:t>
    </dgm:pt>
    <dgm:pt modelId="{F7ABC2D9-A14C-754E-AB08-293D3785F5EC}" type="parTrans" cxnId="{0B5701B8-8B6E-3A4C-925C-5F8EC83D55C9}">
      <dgm:prSet/>
      <dgm:spPr/>
      <dgm:t>
        <a:bodyPr/>
        <a:lstStyle/>
        <a:p>
          <a:endParaRPr lang="en-US"/>
        </a:p>
      </dgm:t>
    </dgm:pt>
    <dgm:pt modelId="{4005EB97-F874-2B44-B959-C894DAD09935}" type="sibTrans" cxnId="{0B5701B8-8B6E-3A4C-925C-5F8EC83D55C9}">
      <dgm:prSet/>
      <dgm:spPr/>
      <dgm:t>
        <a:bodyPr/>
        <a:lstStyle/>
        <a:p>
          <a:endParaRPr lang="en-US"/>
        </a:p>
      </dgm:t>
    </dgm:pt>
    <dgm:pt modelId="{D8023CC2-D9A3-AD45-A009-3C4933CB4067}">
      <dgm:prSet custT="1"/>
      <dgm:spPr/>
      <dgm:t>
        <a:bodyPr/>
        <a:lstStyle/>
        <a:p>
          <a:pPr rtl="0"/>
          <a:r>
            <a:rPr lang="en-US" sz="1600" dirty="0"/>
            <a:t>The I/O module will then interrupt the processor to request service when it is ready to exchange data with the processor</a:t>
          </a:r>
        </a:p>
      </dgm:t>
    </dgm:pt>
    <dgm:pt modelId="{4BAB3A52-4E1D-FD4A-B487-2D21733C0943}" type="sibTrans" cxnId="{B5258824-3747-E840-8E74-0418DE307044}">
      <dgm:prSet/>
      <dgm:spPr/>
      <dgm:t>
        <a:bodyPr/>
        <a:lstStyle/>
        <a:p>
          <a:endParaRPr lang="en-US"/>
        </a:p>
      </dgm:t>
    </dgm:pt>
    <dgm:pt modelId="{C605EDA5-5443-9F49-904A-DD467C0052D5}" type="parTrans" cxnId="{B5258824-3747-E840-8E74-0418DE307044}">
      <dgm:prSet/>
      <dgm:spPr/>
      <dgm:t>
        <a:bodyPr/>
        <a:lstStyle/>
        <a:p>
          <a:endParaRPr lang="en-US"/>
        </a:p>
      </dgm:t>
    </dgm:pt>
    <dgm:pt modelId="{8F9A7952-7CAC-CC4F-A62A-27614D880D3A}">
      <dgm:prSet custT="1"/>
      <dgm:spPr/>
      <dgm:t>
        <a:bodyPr/>
        <a:lstStyle/>
        <a:p>
          <a:pPr rtl="0"/>
          <a:r>
            <a:rPr lang="en-NZ" sz="1600" dirty="0"/>
            <a:t>More efficient than Programmed I/O but still requires active intervention of the processor to transfer data between memory and an I/O module</a:t>
          </a:r>
        </a:p>
      </dgm:t>
    </dgm:pt>
    <dgm:pt modelId="{04D2A909-2241-354E-BDBE-C090E308B8D0}" type="parTrans" cxnId="{8805479F-4932-3D49-8B65-78015E4E42C4}">
      <dgm:prSet/>
      <dgm:spPr/>
      <dgm:t>
        <a:bodyPr/>
        <a:lstStyle/>
        <a:p>
          <a:endParaRPr lang="en-US"/>
        </a:p>
      </dgm:t>
    </dgm:pt>
    <dgm:pt modelId="{633F52FC-A9C4-BC41-8D35-3A3C8B7CC902}" type="sibTrans" cxnId="{8805479F-4932-3D49-8B65-78015E4E42C4}">
      <dgm:prSet/>
      <dgm:spPr/>
      <dgm:t>
        <a:bodyPr/>
        <a:lstStyle/>
        <a:p>
          <a:endParaRPr lang="en-US"/>
        </a:p>
      </dgm:t>
    </dgm:pt>
    <dgm:pt modelId="{CD48599E-E54B-0D49-99CF-0D95C1AAEC4D}" type="pres">
      <dgm:prSet presAssocID="{FF0B86CF-3BD1-0C41-9C2D-DF55A1B123AF}" presName="Name0" presStyleCnt="0">
        <dgm:presLayoutVars>
          <dgm:dir/>
          <dgm:resizeHandles val="exact"/>
        </dgm:presLayoutVars>
      </dgm:prSet>
      <dgm:spPr/>
    </dgm:pt>
    <dgm:pt modelId="{97E0227D-6B09-8B4F-AABA-B17EFB065008}" type="pres">
      <dgm:prSet presAssocID="{FF0B86CF-3BD1-0C41-9C2D-DF55A1B123AF}" presName="arrow" presStyleLbl="bgShp" presStyleIdx="0" presStyleCnt="1"/>
      <dgm:spPr>
        <a:solidFill>
          <a:srgbClr val="A4740A"/>
        </a:solidFill>
      </dgm:spPr>
    </dgm:pt>
    <dgm:pt modelId="{672C7E63-0358-F543-9E77-9F377DE0D6EE}" type="pres">
      <dgm:prSet presAssocID="{FF0B86CF-3BD1-0C41-9C2D-DF55A1B123AF}" presName="points" presStyleCnt="0"/>
      <dgm:spPr/>
    </dgm:pt>
    <dgm:pt modelId="{31C2D38C-21F2-7244-8106-F0FEBD70769C}" type="pres">
      <dgm:prSet presAssocID="{943184AB-E686-264B-A52E-A56111949DE4}" presName="compositeA" presStyleCnt="0"/>
      <dgm:spPr/>
    </dgm:pt>
    <dgm:pt modelId="{D955B9FD-6178-B54D-A30E-A9A63325AAE2}" type="pres">
      <dgm:prSet presAssocID="{943184AB-E686-264B-A52E-A56111949DE4}" presName="textA" presStyleLbl="revTx" presStyleIdx="0" presStyleCnt="4">
        <dgm:presLayoutVars>
          <dgm:bulletEnabled val="1"/>
        </dgm:presLayoutVars>
      </dgm:prSet>
      <dgm:spPr/>
    </dgm:pt>
    <dgm:pt modelId="{2351F15B-9FB1-1547-B73C-BBE34FD7E7E7}" type="pres">
      <dgm:prSet presAssocID="{943184AB-E686-264B-A52E-A56111949DE4}" presName="circleA" presStyleLbl="node1" presStyleIdx="0" presStyleCnt="4"/>
      <dgm:spPr/>
    </dgm:pt>
    <dgm:pt modelId="{C12E62E3-096B-9D43-9A15-E64C29257D7F}" type="pres">
      <dgm:prSet presAssocID="{943184AB-E686-264B-A52E-A56111949DE4}" presName="spaceA" presStyleCnt="0"/>
      <dgm:spPr/>
    </dgm:pt>
    <dgm:pt modelId="{A0576CEC-9E09-A44F-AD57-33257452951A}" type="pres">
      <dgm:prSet presAssocID="{A458CAB3-E04B-834E-BB13-F93D030CF02A}" presName="space" presStyleCnt="0"/>
      <dgm:spPr/>
    </dgm:pt>
    <dgm:pt modelId="{CE337C9C-06E7-9A40-AE51-6D8EEA531CE8}" type="pres">
      <dgm:prSet presAssocID="{D8023CC2-D9A3-AD45-A009-3C4933CB4067}" presName="compositeB" presStyleCnt="0"/>
      <dgm:spPr/>
    </dgm:pt>
    <dgm:pt modelId="{6C128C76-A1F9-894B-8511-9BE2FC724C06}" type="pres">
      <dgm:prSet presAssocID="{D8023CC2-D9A3-AD45-A009-3C4933CB4067}" presName="textB" presStyleLbl="revTx" presStyleIdx="1" presStyleCnt="4" custScaleX="144086">
        <dgm:presLayoutVars>
          <dgm:bulletEnabled val="1"/>
        </dgm:presLayoutVars>
      </dgm:prSet>
      <dgm:spPr/>
    </dgm:pt>
    <dgm:pt modelId="{75F0CC56-C73E-D643-A82F-2E9DEC9EE171}" type="pres">
      <dgm:prSet presAssocID="{D8023CC2-D9A3-AD45-A009-3C4933CB4067}" presName="circleB" presStyleLbl="node1" presStyleIdx="1" presStyleCnt="4"/>
      <dgm:spPr/>
    </dgm:pt>
    <dgm:pt modelId="{7C16659B-4A59-8747-9CB8-86E1314C02D6}" type="pres">
      <dgm:prSet presAssocID="{D8023CC2-D9A3-AD45-A009-3C4933CB4067}" presName="spaceB" presStyleCnt="0"/>
      <dgm:spPr/>
    </dgm:pt>
    <dgm:pt modelId="{1A44CB8F-1F96-CF49-BC33-18F51A39FB9E}" type="pres">
      <dgm:prSet presAssocID="{4BAB3A52-4E1D-FD4A-B487-2D21733C0943}" presName="space" presStyleCnt="0"/>
      <dgm:spPr/>
    </dgm:pt>
    <dgm:pt modelId="{8DEA13D8-F70D-A049-9885-64A59353FC59}" type="pres">
      <dgm:prSet presAssocID="{98FD4C71-9608-1044-A588-E33EF801365B}" presName="compositeA" presStyleCnt="0"/>
      <dgm:spPr/>
    </dgm:pt>
    <dgm:pt modelId="{632F3586-5621-1748-B3C6-38FFD512AABB}" type="pres">
      <dgm:prSet presAssocID="{98FD4C71-9608-1044-A588-E33EF801365B}" presName="textA" presStyleLbl="revTx" presStyleIdx="2" presStyleCnt="4" custScaleX="110387">
        <dgm:presLayoutVars>
          <dgm:bulletEnabled val="1"/>
        </dgm:presLayoutVars>
      </dgm:prSet>
      <dgm:spPr/>
    </dgm:pt>
    <dgm:pt modelId="{F68CDA0D-9016-434B-B8D3-7DF0FD7E4CBA}" type="pres">
      <dgm:prSet presAssocID="{98FD4C71-9608-1044-A588-E33EF801365B}" presName="circleA" presStyleLbl="node1" presStyleIdx="2" presStyleCnt="4"/>
      <dgm:spPr/>
    </dgm:pt>
    <dgm:pt modelId="{94919C72-5CCC-8146-B904-DDD6DFA11C95}" type="pres">
      <dgm:prSet presAssocID="{98FD4C71-9608-1044-A588-E33EF801365B}" presName="spaceA" presStyleCnt="0"/>
      <dgm:spPr/>
    </dgm:pt>
    <dgm:pt modelId="{1D223050-84EE-344A-A498-E1A7E26D1A96}" type="pres">
      <dgm:prSet presAssocID="{4005EB97-F874-2B44-B959-C894DAD09935}" presName="space" presStyleCnt="0"/>
      <dgm:spPr/>
    </dgm:pt>
    <dgm:pt modelId="{AAAC1FB2-DED2-AF43-8C0F-3513EBDFE0DA}" type="pres">
      <dgm:prSet presAssocID="{8F9A7952-7CAC-CC4F-A62A-27614D880D3A}" presName="compositeB" presStyleCnt="0"/>
      <dgm:spPr/>
    </dgm:pt>
    <dgm:pt modelId="{56038B5B-54B4-FB46-B66D-2705D9B45E43}" type="pres">
      <dgm:prSet presAssocID="{8F9A7952-7CAC-CC4F-A62A-27614D880D3A}" presName="textB" presStyleLbl="revTx" presStyleIdx="3" presStyleCnt="4" custScaleX="153424">
        <dgm:presLayoutVars>
          <dgm:bulletEnabled val="1"/>
        </dgm:presLayoutVars>
      </dgm:prSet>
      <dgm:spPr/>
    </dgm:pt>
    <dgm:pt modelId="{6D6C04DB-180D-B94C-B89C-1A29077FA773}" type="pres">
      <dgm:prSet presAssocID="{8F9A7952-7CAC-CC4F-A62A-27614D880D3A}" presName="circleB" presStyleLbl="node1" presStyleIdx="3" presStyleCnt="4"/>
      <dgm:spPr/>
    </dgm:pt>
    <dgm:pt modelId="{7537A7F1-1858-A949-8C2F-74CD13FFA3E3}" type="pres">
      <dgm:prSet presAssocID="{8F9A7952-7CAC-CC4F-A62A-27614D880D3A}" presName="spaceB" presStyleCnt="0"/>
      <dgm:spPr/>
    </dgm:pt>
  </dgm:ptLst>
  <dgm:cxnLst>
    <dgm:cxn modelId="{AA6B4824-442A-6746-88DA-809E3113F07A}" type="presOf" srcId="{98FD4C71-9608-1044-A588-E33EF801365B}" destId="{632F3586-5621-1748-B3C6-38FFD512AABB}" srcOrd="0" destOrd="0" presId="urn:microsoft.com/office/officeart/2005/8/layout/hProcess11"/>
    <dgm:cxn modelId="{B5258824-3747-E840-8E74-0418DE307044}" srcId="{FF0B86CF-3BD1-0C41-9C2D-DF55A1B123AF}" destId="{D8023CC2-D9A3-AD45-A009-3C4933CB4067}" srcOrd="1" destOrd="0" parTransId="{C605EDA5-5443-9F49-904A-DD467C0052D5}" sibTransId="{4BAB3A52-4E1D-FD4A-B487-2D21733C0943}"/>
    <dgm:cxn modelId="{B6BC5069-35FF-5048-81D7-B9166E31AF62}" type="presOf" srcId="{FF0B86CF-3BD1-0C41-9C2D-DF55A1B123AF}" destId="{CD48599E-E54B-0D49-99CF-0D95C1AAEC4D}" srcOrd="0" destOrd="0" presId="urn:microsoft.com/office/officeart/2005/8/layout/hProcess11"/>
    <dgm:cxn modelId="{144D0A77-CA47-A246-B815-FA0AB9D9EE18}" type="presOf" srcId="{8F9A7952-7CAC-CC4F-A62A-27614D880D3A}" destId="{56038B5B-54B4-FB46-B66D-2705D9B45E43}" srcOrd="0" destOrd="0" presId="urn:microsoft.com/office/officeart/2005/8/layout/hProcess11"/>
    <dgm:cxn modelId="{8805479F-4932-3D49-8B65-78015E4E42C4}" srcId="{FF0B86CF-3BD1-0C41-9C2D-DF55A1B123AF}" destId="{8F9A7952-7CAC-CC4F-A62A-27614D880D3A}" srcOrd="3" destOrd="0" parTransId="{04D2A909-2241-354E-BDBE-C090E308B8D0}" sibTransId="{633F52FC-A9C4-BC41-8D35-3A3C8B7CC902}"/>
    <dgm:cxn modelId="{60A4B2AD-C974-274C-9498-279D6B9ED8C4}" srcId="{FF0B86CF-3BD1-0C41-9C2D-DF55A1B123AF}" destId="{943184AB-E686-264B-A52E-A56111949DE4}" srcOrd="0" destOrd="0" parTransId="{C6EAA304-D087-6449-91BF-6E5C24DFB089}" sibTransId="{A458CAB3-E04B-834E-BB13-F93D030CF02A}"/>
    <dgm:cxn modelId="{0B5701B8-8B6E-3A4C-925C-5F8EC83D55C9}" srcId="{FF0B86CF-3BD1-0C41-9C2D-DF55A1B123AF}" destId="{98FD4C71-9608-1044-A588-E33EF801365B}" srcOrd="2" destOrd="0" parTransId="{F7ABC2D9-A14C-754E-AB08-293D3785F5EC}" sibTransId="{4005EB97-F874-2B44-B959-C894DAD09935}"/>
    <dgm:cxn modelId="{057462BD-B335-9145-98CD-7FC4AC3C253C}" type="presOf" srcId="{943184AB-E686-264B-A52E-A56111949DE4}" destId="{D955B9FD-6178-B54D-A30E-A9A63325AAE2}" srcOrd="0" destOrd="0" presId="urn:microsoft.com/office/officeart/2005/8/layout/hProcess11"/>
    <dgm:cxn modelId="{9213C4CF-69D0-C446-9D6F-655AAB835797}" type="presOf" srcId="{D8023CC2-D9A3-AD45-A009-3C4933CB4067}" destId="{6C128C76-A1F9-894B-8511-9BE2FC724C06}" srcOrd="0" destOrd="0" presId="urn:microsoft.com/office/officeart/2005/8/layout/hProcess11"/>
    <dgm:cxn modelId="{6B110EB8-C62B-314B-A185-CDD0FC161748}" type="presParOf" srcId="{CD48599E-E54B-0D49-99CF-0D95C1AAEC4D}" destId="{97E0227D-6B09-8B4F-AABA-B17EFB065008}" srcOrd="0" destOrd="0" presId="urn:microsoft.com/office/officeart/2005/8/layout/hProcess11"/>
    <dgm:cxn modelId="{A9DBA8CD-84FB-5B4E-859D-3465E16B88BA}" type="presParOf" srcId="{CD48599E-E54B-0D49-99CF-0D95C1AAEC4D}" destId="{672C7E63-0358-F543-9E77-9F377DE0D6EE}" srcOrd="1" destOrd="0" presId="urn:microsoft.com/office/officeart/2005/8/layout/hProcess11"/>
    <dgm:cxn modelId="{4B3AA6C0-D816-A34C-AD62-9A7B8275B4AD}" type="presParOf" srcId="{672C7E63-0358-F543-9E77-9F377DE0D6EE}" destId="{31C2D38C-21F2-7244-8106-F0FEBD70769C}" srcOrd="0" destOrd="0" presId="urn:microsoft.com/office/officeart/2005/8/layout/hProcess11"/>
    <dgm:cxn modelId="{4D44D8C7-7E9E-1C49-A3E3-A6990547D19D}" type="presParOf" srcId="{31C2D38C-21F2-7244-8106-F0FEBD70769C}" destId="{D955B9FD-6178-B54D-A30E-A9A63325AAE2}" srcOrd="0" destOrd="0" presId="urn:microsoft.com/office/officeart/2005/8/layout/hProcess11"/>
    <dgm:cxn modelId="{37B47D4F-031F-F149-9D44-FE94C857A5D2}" type="presParOf" srcId="{31C2D38C-21F2-7244-8106-F0FEBD70769C}" destId="{2351F15B-9FB1-1547-B73C-BBE34FD7E7E7}" srcOrd="1" destOrd="0" presId="urn:microsoft.com/office/officeart/2005/8/layout/hProcess11"/>
    <dgm:cxn modelId="{4301845A-6842-1141-B64A-98ACFA2764FA}" type="presParOf" srcId="{31C2D38C-21F2-7244-8106-F0FEBD70769C}" destId="{C12E62E3-096B-9D43-9A15-E64C29257D7F}" srcOrd="2" destOrd="0" presId="urn:microsoft.com/office/officeart/2005/8/layout/hProcess11"/>
    <dgm:cxn modelId="{A19B98E4-D532-0E49-9573-B299467C0E37}" type="presParOf" srcId="{672C7E63-0358-F543-9E77-9F377DE0D6EE}" destId="{A0576CEC-9E09-A44F-AD57-33257452951A}" srcOrd="1" destOrd="0" presId="urn:microsoft.com/office/officeart/2005/8/layout/hProcess11"/>
    <dgm:cxn modelId="{29E5520C-7ABC-5742-B0A9-F5C75970756B}" type="presParOf" srcId="{672C7E63-0358-F543-9E77-9F377DE0D6EE}" destId="{CE337C9C-06E7-9A40-AE51-6D8EEA531CE8}" srcOrd="2" destOrd="0" presId="urn:microsoft.com/office/officeart/2005/8/layout/hProcess11"/>
    <dgm:cxn modelId="{934C7809-34C2-2B4A-9552-519599BD647E}" type="presParOf" srcId="{CE337C9C-06E7-9A40-AE51-6D8EEA531CE8}" destId="{6C128C76-A1F9-894B-8511-9BE2FC724C06}" srcOrd="0" destOrd="0" presId="urn:microsoft.com/office/officeart/2005/8/layout/hProcess11"/>
    <dgm:cxn modelId="{08479C15-6710-E74C-B3A1-86A4F4EC8C0C}" type="presParOf" srcId="{CE337C9C-06E7-9A40-AE51-6D8EEA531CE8}" destId="{75F0CC56-C73E-D643-A82F-2E9DEC9EE171}" srcOrd="1" destOrd="0" presId="urn:microsoft.com/office/officeart/2005/8/layout/hProcess11"/>
    <dgm:cxn modelId="{164E0375-6AB9-594E-9273-6E7C1B409BEA}" type="presParOf" srcId="{CE337C9C-06E7-9A40-AE51-6D8EEA531CE8}" destId="{7C16659B-4A59-8747-9CB8-86E1314C02D6}" srcOrd="2" destOrd="0" presId="urn:microsoft.com/office/officeart/2005/8/layout/hProcess11"/>
    <dgm:cxn modelId="{BB50D886-2988-6046-A4D0-F72BDEF46D27}" type="presParOf" srcId="{672C7E63-0358-F543-9E77-9F377DE0D6EE}" destId="{1A44CB8F-1F96-CF49-BC33-18F51A39FB9E}" srcOrd="3" destOrd="0" presId="urn:microsoft.com/office/officeart/2005/8/layout/hProcess11"/>
    <dgm:cxn modelId="{B8436949-5907-C948-82E6-B62883CEF37F}" type="presParOf" srcId="{672C7E63-0358-F543-9E77-9F377DE0D6EE}" destId="{8DEA13D8-F70D-A049-9885-64A59353FC59}" srcOrd="4" destOrd="0" presId="urn:microsoft.com/office/officeart/2005/8/layout/hProcess11"/>
    <dgm:cxn modelId="{FC8037D1-1B17-B24B-BBF9-C518AD5A445F}" type="presParOf" srcId="{8DEA13D8-F70D-A049-9885-64A59353FC59}" destId="{632F3586-5621-1748-B3C6-38FFD512AABB}" srcOrd="0" destOrd="0" presId="urn:microsoft.com/office/officeart/2005/8/layout/hProcess11"/>
    <dgm:cxn modelId="{2B66BB33-74B6-2C47-AADC-9EE5DF81E9DB}" type="presParOf" srcId="{8DEA13D8-F70D-A049-9885-64A59353FC59}" destId="{F68CDA0D-9016-434B-B8D3-7DF0FD7E4CBA}" srcOrd="1" destOrd="0" presId="urn:microsoft.com/office/officeart/2005/8/layout/hProcess11"/>
    <dgm:cxn modelId="{55F67386-F507-C642-B1C4-96FA739A9052}" type="presParOf" srcId="{8DEA13D8-F70D-A049-9885-64A59353FC59}" destId="{94919C72-5CCC-8146-B904-DDD6DFA11C95}" srcOrd="2" destOrd="0" presId="urn:microsoft.com/office/officeart/2005/8/layout/hProcess11"/>
    <dgm:cxn modelId="{D91E78E1-D585-5048-9CC7-08C9B2B424FF}" type="presParOf" srcId="{672C7E63-0358-F543-9E77-9F377DE0D6EE}" destId="{1D223050-84EE-344A-A498-E1A7E26D1A96}" srcOrd="5" destOrd="0" presId="urn:microsoft.com/office/officeart/2005/8/layout/hProcess11"/>
    <dgm:cxn modelId="{A2BBA8A8-176A-B548-BEBD-EDD08EF493E7}" type="presParOf" srcId="{672C7E63-0358-F543-9E77-9F377DE0D6EE}" destId="{AAAC1FB2-DED2-AF43-8C0F-3513EBDFE0DA}" srcOrd="6" destOrd="0" presId="urn:microsoft.com/office/officeart/2005/8/layout/hProcess11"/>
    <dgm:cxn modelId="{BDC4FBC9-AA03-8A48-B367-89E848BF7481}" type="presParOf" srcId="{AAAC1FB2-DED2-AF43-8C0F-3513EBDFE0DA}" destId="{56038B5B-54B4-FB46-B66D-2705D9B45E43}" srcOrd="0" destOrd="0" presId="urn:microsoft.com/office/officeart/2005/8/layout/hProcess11"/>
    <dgm:cxn modelId="{EAFF8E8F-463C-6945-960A-5DA41F8D9B9E}" type="presParOf" srcId="{AAAC1FB2-DED2-AF43-8C0F-3513EBDFE0DA}" destId="{6D6C04DB-180D-B94C-B89C-1A29077FA773}" srcOrd="1" destOrd="0" presId="urn:microsoft.com/office/officeart/2005/8/layout/hProcess11"/>
    <dgm:cxn modelId="{3355DD7A-9049-E540-9BCD-C0E98B029D00}" type="presParOf" srcId="{AAAC1FB2-DED2-AF43-8C0F-3513EBDFE0DA}" destId="{7537A7F1-1858-A949-8C2F-74CD13FFA3E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639D8A3-43DA-1948-A67B-4327A3AEDB9F}" type="doc">
      <dgm:prSet loTypeId="urn:microsoft.com/office/officeart/2005/8/layout/hList1" loCatId="list" qsTypeId="urn:microsoft.com/office/officeart/2005/8/quickstyle/simple4" qsCatId="simple" csTypeId="urn:microsoft.com/office/officeart/2005/8/colors/accent1_2#14" csCatId="accent1" phldr="1"/>
      <dgm:spPr/>
      <dgm:t>
        <a:bodyPr/>
        <a:lstStyle/>
        <a:p>
          <a:endParaRPr lang="en-US"/>
        </a:p>
      </dgm:t>
    </dgm:pt>
    <dgm:pt modelId="{F89C640C-B258-A94F-89D5-6AACB5953640}">
      <dgm:prSet/>
      <dgm:spPr/>
      <dgm:t>
        <a:bodyPr/>
        <a:lstStyle/>
        <a:p>
          <a:pPr rtl="0"/>
          <a:r>
            <a:rPr lang="en-US" dirty="0"/>
            <a:t>When the processor wishes to read or write data it issues a command to the DMA module containing:</a:t>
          </a:r>
        </a:p>
      </dgm:t>
    </dgm:pt>
    <dgm:pt modelId="{8F8FA120-5BAD-6244-81F9-5DCC5D92E331}" type="parTrans" cxnId="{A8DA017B-41BB-644C-BAAF-96A5E8F7A7E2}">
      <dgm:prSet/>
      <dgm:spPr/>
      <dgm:t>
        <a:bodyPr/>
        <a:lstStyle/>
        <a:p>
          <a:endParaRPr lang="en-US"/>
        </a:p>
      </dgm:t>
    </dgm:pt>
    <dgm:pt modelId="{5091CD62-2626-304B-B35B-A143787EEDCD}" type="sibTrans" cxnId="{A8DA017B-41BB-644C-BAAF-96A5E8F7A7E2}">
      <dgm:prSet/>
      <dgm:spPr/>
      <dgm:t>
        <a:bodyPr/>
        <a:lstStyle/>
        <a:p>
          <a:endParaRPr lang="en-US"/>
        </a:p>
      </dgm:t>
    </dgm:pt>
    <dgm:pt modelId="{F6721D9D-EFD0-384C-9B1E-45D8CD07D0EE}">
      <dgm:prSet/>
      <dgm:spPr>
        <a:solidFill>
          <a:schemeClr val="bg1">
            <a:lumMod val="95000"/>
          </a:schemeClr>
        </a:solidFill>
      </dgm:spPr>
      <dgm:t>
        <a:bodyPr/>
        <a:lstStyle/>
        <a:p>
          <a:pPr rtl="0"/>
          <a:r>
            <a:rPr lang="en-US" dirty="0"/>
            <a:t>whether a read or write is requested </a:t>
          </a:r>
        </a:p>
      </dgm:t>
    </dgm:pt>
    <dgm:pt modelId="{D38EBD97-7FDF-5F43-9160-62C436260B18}" type="parTrans" cxnId="{3835737E-E019-EC4F-B352-C0BF767738E4}">
      <dgm:prSet/>
      <dgm:spPr/>
      <dgm:t>
        <a:bodyPr/>
        <a:lstStyle/>
        <a:p>
          <a:endParaRPr lang="en-US"/>
        </a:p>
      </dgm:t>
    </dgm:pt>
    <dgm:pt modelId="{3AA5FBDB-0EFF-A948-B412-DF9BA9E4975D}" type="sibTrans" cxnId="{3835737E-E019-EC4F-B352-C0BF767738E4}">
      <dgm:prSet/>
      <dgm:spPr/>
      <dgm:t>
        <a:bodyPr/>
        <a:lstStyle/>
        <a:p>
          <a:endParaRPr lang="en-US"/>
        </a:p>
      </dgm:t>
    </dgm:pt>
    <dgm:pt modelId="{D224F5F0-34DB-5545-9004-D999F10B3C22}">
      <dgm:prSet/>
      <dgm:spPr>
        <a:solidFill>
          <a:schemeClr val="bg1">
            <a:lumMod val="95000"/>
          </a:schemeClr>
        </a:solidFill>
      </dgm:spPr>
      <dgm:t>
        <a:bodyPr/>
        <a:lstStyle/>
        <a:p>
          <a:pPr rtl="0"/>
          <a:r>
            <a:rPr lang="en-US" dirty="0"/>
            <a:t>the address of the I/O device involved</a:t>
          </a:r>
        </a:p>
      </dgm:t>
    </dgm:pt>
    <dgm:pt modelId="{90BC8B5E-286F-884C-95E8-ABA9DC374F6C}" type="parTrans" cxnId="{1248B69C-DE41-9A4E-B3DB-5F0BD5EDBE2B}">
      <dgm:prSet/>
      <dgm:spPr/>
      <dgm:t>
        <a:bodyPr/>
        <a:lstStyle/>
        <a:p>
          <a:endParaRPr lang="en-US"/>
        </a:p>
      </dgm:t>
    </dgm:pt>
    <dgm:pt modelId="{5A7E78B3-D729-C74A-BE60-D601A5967E9E}" type="sibTrans" cxnId="{1248B69C-DE41-9A4E-B3DB-5F0BD5EDBE2B}">
      <dgm:prSet/>
      <dgm:spPr/>
      <dgm:t>
        <a:bodyPr/>
        <a:lstStyle/>
        <a:p>
          <a:endParaRPr lang="en-US"/>
        </a:p>
      </dgm:t>
    </dgm:pt>
    <dgm:pt modelId="{6CAE0B0E-4793-EE44-95A1-C58F7887DD75}">
      <dgm:prSet/>
      <dgm:spPr>
        <a:solidFill>
          <a:schemeClr val="bg1">
            <a:lumMod val="95000"/>
          </a:schemeClr>
        </a:solidFill>
      </dgm:spPr>
      <dgm:t>
        <a:bodyPr/>
        <a:lstStyle/>
        <a:p>
          <a:pPr rtl="0"/>
          <a:r>
            <a:rPr lang="en-US" dirty="0"/>
            <a:t>the starting location in memory to read/write</a:t>
          </a:r>
        </a:p>
      </dgm:t>
    </dgm:pt>
    <dgm:pt modelId="{63BDAD42-939D-F84B-B4D7-DBD635899C18}" type="parTrans" cxnId="{8D687622-91BD-8E4F-BC61-269309585F46}">
      <dgm:prSet/>
      <dgm:spPr/>
      <dgm:t>
        <a:bodyPr/>
        <a:lstStyle/>
        <a:p>
          <a:endParaRPr lang="en-US"/>
        </a:p>
      </dgm:t>
    </dgm:pt>
    <dgm:pt modelId="{DC8FA4B7-D8C8-204F-A3A1-75F778D3315F}" type="sibTrans" cxnId="{8D687622-91BD-8E4F-BC61-269309585F46}">
      <dgm:prSet/>
      <dgm:spPr/>
      <dgm:t>
        <a:bodyPr/>
        <a:lstStyle/>
        <a:p>
          <a:endParaRPr lang="en-US"/>
        </a:p>
      </dgm:t>
    </dgm:pt>
    <dgm:pt modelId="{0DEF6720-5A35-1F4D-AE99-EEE7413A586B}">
      <dgm:prSet/>
      <dgm:spPr>
        <a:solidFill>
          <a:schemeClr val="bg1">
            <a:lumMod val="95000"/>
          </a:schemeClr>
        </a:solidFill>
      </dgm:spPr>
      <dgm:t>
        <a:bodyPr/>
        <a:lstStyle/>
        <a:p>
          <a:pPr rtl="0"/>
          <a:r>
            <a:rPr lang="en-US" dirty="0"/>
            <a:t>the number of words to be read/written</a:t>
          </a:r>
        </a:p>
      </dgm:t>
    </dgm:pt>
    <dgm:pt modelId="{371B5393-9BB3-D844-A6BA-41A602E229FC}" type="parTrans" cxnId="{43F5F701-5C9E-834C-BC2E-B7BB15BA690C}">
      <dgm:prSet/>
      <dgm:spPr/>
      <dgm:t>
        <a:bodyPr/>
        <a:lstStyle/>
        <a:p>
          <a:endParaRPr lang="en-US"/>
        </a:p>
      </dgm:t>
    </dgm:pt>
    <dgm:pt modelId="{7E48D897-6C0B-874F-A8B8-A7BAA32A85BC}" type="sibTrans" cxnId="{43F5F701-5C9E-834C-BC2E-B7BB15BA690C}">
      <dgm:prSet/>
      <dgm:spPr/>
      <dgm:t>
        <a:bodyPr/>
        <a:lstStyle/>
        <a:p>
          <a:endParaRPr lang="en-US"/>
        </a:p>
      </dgm:t>
    </dgm:pt>
    <dgm:pt modelId="{1EB828A1-9747-614C-8229-303A1BE44993}">
      <dgm:prSet/>
      <dgm:spPr>
        <a:solidFill>
          <a:schemeClr val="bg1">
            <a:lumMod val="95000"/>
          </a:schemeClr>
        </a:solidFill>
      </dgm:spPr>
      <dgm:t>
        <a:bodyPr/>
        <a:lstStyle/>
        <a:p>
          <a:pPr rtl="0"/>
          <a:endParaRPr lang="en-NZ" dirty="0"/>
        </a:p>
      </dgm:t>
    </dgm:pt>
    <dgm:pt modelId="{471BF28A-7E6B-1849-A6CD-BB2CC64988B0}" type="parTrans" cxnId="{1342D084-BB08-4546-B963-6FA119FC5624}">
      <dgm:prSet/>
      <dgm:spPr/>
      <dgm:t>
        <a:bodyPr/>
        <a:lstStyle/>
        <a:p>
          <a:endParaRPr lang="en-US"/>
        </a:p>
      </dgm:t>
    </dgm:pt>
    <dgm:pt modelId="{2344D804-4BC3-5C4B-AFF0-0646B2E8464A}" type="sibTrans" cxnId="{1342D084-BB08-4546-B963-6FA119FC5624}">
      <dgm:prSet/>
      <dgm:spPr/>
      <dgm:t>
        <a:bodyPr/>
        <a:lstStyle/>
        <a:p>
          <a:endParaRPr lang="en-US"/>
        </a:p>
      </dgm:t>
    </dgm:pt>
    <dgm:pt modelId="{198BB890-3133-E34F-9A29-9A161A15F1D1}" type="pres">
      <dgm:prSet presAssocID="{E639D8A3-43DA-1948-A67B-4327A3AEDB9F}" presName="Name0" presStyleCnt="0">
        <dgm:presLayoutVars>
          <dgm:dir/>
          <dgm:animLvl val="lvl"/>
          <dgm:resizeHandles val="exact"/>
        </dgm:presLayoutVars>
      </dgm:prSet>
      <dgm:spPr/>
    </dgm:pt>
    <dgm:pt modelId="{8780D908-14BC-8C4F-B8B5-A8EC6C6FD333}" type="pres">
      <dgm:prSet presAssocID="{F89C640C-B258-A94F-89D5-6AACB5953640}" presName="composite" presStyleCnt="0"/>
      <dgm:spPr/>
    </dgm:pt>
    <dgm:pt modelId="{E8F374D4-E010-1448-9581-DAC9505B7743}" type="pres">
      <dgm:prSet presAssocID="{F89C640C-B258-A94F-89D5-6AACB5953640}" presName="parTx" presStyleLbl="alignNode1" presStyleIdx="0" presStyleCnt="1">
        <dgm:presLayoutVars>
          <dgm:chMax val="0"/>
          <dgm:chPref val="0"/>
          <dgm:bulletEnabled val="1"/>
        </dgm:presLayoutVars>
      </dgm:prSet>
      <dgm:spPr/>
    </dgm:pt>
    <dgm:pt modelId="{755BED14-B317-D644-AE61-61E59E10D292}" type="pres">
      <dgm:prSet presAssocID="{F89C640C-B258-A94F-89D5-6AACB5953640}" presName="desTx" presStyleLbl="alignAccFollowNode1" presStyleIdx="0" presStyleCnt="1">
        <dgm:presLayoutVars>
          <dgm:bulletEnabled val="1"/>
        </dgm:presLayoutVars>
      </dgm:prSet>
      <dgm:spPr/>
    </dgm:pt>
  </dgm:ptLst>
  <dgm:cxnLst>
    <dgm:cxn modelId="{43F5F701-5C9E-834C-BC2E-B7BB15BA690C}" srcId="{F89C640C-B258-A94F-89D5-6AACB5953640}" destId="{0DEF6720-5A35-1F4D-AE99-EEE7413A586B}" srcOrd="3" destOrd="0" parTransId="{371B5393-9BB3-D844-A6BA-41A602E229FC}" sibTransId="{7E48D897-6C0B-874F-A8B8-A7BAA32A85BC}"/>
    <dgm:cxn modelId="{0AEDA207-BDD8-1C46-9012-D71CFD40669E}" type="presOf" srcId="{F89C640C-B258-A94F-89D5-6AACB5953640}" destId="{E8F374D4-E010-1448-9581-DAC9505B7743}" srcOrd="0" destOrd="0" presId="urn:microsoft.com/office/officeart/2005/8/layout/hList1"/>
    <dgm:cxn modelId="{8D687622-91BD-8E4F-BC61-269309585F46}" srcId="{F89C640C-B258-A94F-89D5-6AACB5953640}" destId="{6CAE0B0E-4793-EE44-95A1-C58F7887DD75}" srcOrd="2" destOrd="0" parTransId="{63BDAD42-939D-F84B-B4D7-DBD635899C18}" sibTransId="{DC8FA4B7-D8C8-204F-A3A1-75F778D3315F}"/>
    <dgm:cxn modelId="{94856834-FEEF-AD4F-8150-05E06144D668}" type="presOf" srcId="{F6721D9D-EFD0-384C-9B1E-45D8CD07D0EE}" destId="{755BED14-B317-D644-AE61-61E59E10D292}" srcOrd="0" destOrd="0" presId="urn:microsoft.com/office/officeart/2005/8/layout/hList1"/>
    <dgm:cxn modelId="{AEFBD339-A52E-EF4E-8BD9-3F7916F06FC3}" type="presOf" srcId="{0DEF6720-5A35-1F4D-AE99-EEE7413A586B}" destId="{755BED14-B317-D644-AE61-61E59E10D292}" srcOrd="0" destOrd="3" presId="urn:microsoft.com/office/officeart/2005/8/layout/hList1"/>
    <dgm:cxn modelId="{A8DA017B-41BB-644C-BAAF-96A5E8F7A7E2}" srcId="{E639D8A3-43DA-1948-A67B-4327A3AEDB9F}" destId="{F89C640C-B258-A94F-89D5-6AACB5953640}" srcOrd="0" destOrd="0" parTransId="{8F8FA120-5BAD-6244-81F9-5DCC5D92E331}" sibTransId="{5091CD62-2626-304B-B35B-A143787EEDCD}"/>
    <dgm:cxn modelId="{3835737E-E019-EC4F-B352-C0BF767738E4}" srcId="{F89C640C-B258-A94F-89D5-6AACB5953640}" destId="{F6721D9D-EFD0-384C-9B1E-45D8CD07D0EE}" srcOrd="0" destOrd="0" parTransId="{D38EBD97-7FDF-5F43-9160-62C436260B18}" sibTransId="{3AA5FBDB-0EFF-A948-B412-DF9BA9E4975D}"/>
    <dgm:cxn modelId="{1342D084-BB08-4546-B963-6FA119FC5624}" srcId="{F89C640C-B258-A94F-89D5-6AACB5953640}" destId="{1EB828A1-9747-614C-8229-303A1BE44993}" srcOrd="4" destOrd="0" parTransId="{471BF28A-7E6B-1849-A6CD-BB2CC64988B0}" sibTransId="{2344D804-4BC3-5C4B-AFF0-0646B2E8464A}"/>
    <dgm:cxn modelId="{5E9EA889-2723-4B40-8D17-3D3713D751D7}" type="presOf" srcId="{D224F5F0-34DB-5545-9004-D999F10B3C22}" destId="{755BED14-B317-D644-AE61-61E59E10D292}" srcOrd="0" destOrd="1" presId="urn:microsoft.com/office/officeart/2005/8/layout/hList1"/>
    <dgm:cxn modelId="{26FA948B-0418-2245-B617-1AD8B43DEE96}" type="presOf" srcId="{E639D8A3-43DA-1948-A67B-4327A3AEDB9F}" destId="{198BB890-3133-E34F-9A29-9A161A15F1D1}" srcOrd="0" destOrd="0" presId="urn:microsoft.com/office/officeart/2005/8/layout/hList1"/>
    <dgm:cxn modelId="{1248B69C-DE41-9A4E-B3DB-5F0BD5EDBE2B}" srcId="{F89C640C-B258-A94F-89D5-6AACB5953640}" destId="{D224F5F0-34DB-5545-9004-D999F10B3C22}" srcOrd="1" destOrd="0" parTransId="{90BC8B5E-286F-884C-95E8-ABA9DC374F6C}" sibTransId="{5A7E78B3-D729-C74A-BE60-D601A5967E9E}"/>
    <dgm:cxn modelId="{2D38FCA6-3192-0841-B7E4-B40FC8A0FDEF}" type="presOf" srcId="{1EB828A1-9747-614C-8229-303A1BE44993}" destId="{755BED14-B317-D644-AE61-61E59E10D292}" srcOrd="0" destOrd="4" presId="urn:microsoft.com/office/officeart/2005/8/layout/hList1"/>
    <dgm:cxn modelId="{CC0225D5-BFC3-9F47-86E3-B98D90A44AB2}" type="presOf" srcId="{6CAE0B0E-4793-EE44-95A1-C58F7887DD75}" destId="{755BED14-B317-D644-AE61-61E59E10D292}" srcOrd="0" destOrd="2" presId="urn:microsoft.com/office/officeart/2005/8/layout/hList1"/>
    <dgm:cxn modelId="{C42B0512-54D0-824C-AB47-6F8B2BCEC06D}" type="presParOf" srcId="{198BB890-3133-E34F-9A29-9A161A15F1D1}" destId="{8780D908-14BC-8C4F-B8B5-A8EC6C6FD333}" srcOrd="0" destOrd="0" presId="urn:microsoft.com/office/officeart/2005/8/layout/hList1"/>
    <dgm:cxn modelId="{D7F908F6-C573-A840-842D-788C8159E899}" type="presParOf" srcId="{8780D908-14BC-8C4F-B8B5-A8EC6C6FD333}" destId="{E8F374D4-E010-1448-9581-DAC9505B7743}" srcOrd="0" destOrd="0" presId="urn:microsoft.com/office/officeart/2005/8/layout/hList1"/>
    <dgm:cxn modelId="{5ECD68BB-EB3B-4040-8C7C-4D38E062BC0E}" type="presParOf" srcId="{8780D908-14BC-8C4F-B8B5-A8EC6C6FD333}" destId="{755BED14-B317-D644-AE61-61E59E10D29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30FF1-2507-9F49-A591-07E6CEF78234}">
      <dsp:nvSpPr>
        <dsp:cNvPr id="0" name=""/>
        <dsp:cNvSpPr/>
      </dsp:nvSpPr>
      <dsp:spPr>
        <a:xfrm>
          <a:off x="1066808" y="304800"/>
          <a:ext cx="1769283" cy="112349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3F419C36-6726-324B-979F-AB0836BDCF1F}">
      <dsp:nvSpPr>
        <dsp:cNvPr id="0" name=""/>
        <dsp:cNvSpPr/>
      </dsp:nvSpPr>
      <dsp:spPr>
        <a:xfrm>
          <a:off x="1263395" y="491558"/>
          <a:ext cx="1769283" cy="112349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b="1" i="0" kern="1200" dirty="0">
              <a:solidFill>
                <a:schemeClr val="accent4">
                  <a:lumMod val="50000"/>
                </a:schemeClr>
              </a:solidFill>
            </a:rPr>
            <a:t>Processor</a:t>
          </a:r>
        </a:p>
      </dsp:txBody>
      <dsp:txXfrm>
        <a:off x="1296301" y="524464"/>
        <a:ext cx="1703471" cy="1057683"/>
      </dsp:txXfrm>
    </dsp:sp>
    <dsp:sp modelId="{E9749119-7A06-4840-B0C1-953DEC1D0D5B}">
      <dsp:nvSpPr>
        <dsp:cNvPr id="0" name=""/>
        <dsp:cNvSpPr/>
      </dsp:nvSpPr>
      <dsp:spPr>
        <a:xfrm>
          <a:off x="1219200" y="2514603"/>
          <a:ext cx="1769283" cy="112349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A314E1AC-3785-F44A-B4FB-B71FE99B7F60}">
      <dsp:nvSpPr>
        <dsp:cNvPr id="0" name=""/>
        <dsp:cNvSpPr/>
      </dsp:nvSpPr>
      <dsp:spPr>
        <a:xfrm>
          <a:off x="1415787" y="2701361"/>
          <a:ext cx="1769283" cy="112349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b="1" i="0" kern="1200" dirty="0">
              <a:solidFill>
                <a:schemeClr val="accent4">
                  <a:lumMod val="50000"/>
                </a:schemeClr>
              </a:solidFill>
            </a:rPr>
            <a:t>Main Memory</a:t>
          </a:r>
        </a:p>
      </dsp:txBody>
      <dsp:txXfrm>
        <a:off x="1448693" y="2734267"/>
        <a:ext cx="1703471" cy="1057683"/>
      </dsp:txXfrm>
    </dsp:sp>
    <dsp:sp modelId="{14FC8863-8EE5-694D-9DC7-A04C4A3B1E88}">
      <dsp:nvSpPr>
        <dsp:cNvPr id="0" name=""/>
        <dsp:cNvSpPr/>
      </dsp:nvSpPr>
      <dsp:spPr>
        <a:xfrm>
          <a:off x="5257806" y="228605"/>
          <a:ext cx="1769283" cy="112349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D2104015-BE93-8649-B182-2B94DB828B9A}">
      <dsp:nvSpPr>
        <dsp:cNvPr id="0" name=""/>
        <dsp:cNvSpPr/>
      </dsp:nvSpPr>
      <dsp:spPr>
        <a:xfrm>
          <a:off x="5454393" y="415363"/>
          <a:ext cx="1769283" cy="112349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b="1" i="0" kern="1200" dirty="0">
              <a:solidFill>
                <a:schemeClr val="accent4">
                  <a:lumMod val="50000"/>
                </a:schemeClr>
              </a:solidFill>
            </a:rPr>
            <a:t>I/O Modules</a:t>
          </a:r>
        </a:p>
      </dsp:txBody>
      <dsp:txXfrm>
        <a:off x="5487299" y="448269"/>
        <a:ext cx="1703471" cy="1057683"/>
      </dsp:txXfrm>
    </dsp:sp>
    <dsp:sp modelId="{E9069BF9-D401-8E46-967F-B79DD53E6C14}">
      <dsp:nvSpPr>
        <dsp:cNvPr id="0" name=""/>
        <dsp:cNvSpPr/>
      </dsp:nvSpPr>
      <dsp:spPr>
        <a:xfrm>
          <a:off x="5486402" y="2362201"/>
          <a:ext cx="1769283" cy="112349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952688EA-822B-DD4F-B66D-B56BACAC091A}">
      <dsp:nvSpPr>
        <dsp:cNvPr id="0" name=""/>
        <dsp:cNvSpPr/>
      </dsp:nvSpPr>
      <dsp:spPr>
        <a:xfrm>
          <a:off x="5682989" y="2548959"/>
          <a:ext cx="1769283" cy="112349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NZ" sz="2700" b="1" i="0" kern="1200" dirty="0">
              <a:solidFill>
                <a:schemeClr val="accent4">
                  <a:lumMod val="50000"/>
                </a:schemeClr>
              </a:solidFill>
            </a:rPr>
            <a:t>System Bus</a:t>
          </a:r>
        </a:p>
      </dsp:txBody>
      <dsp:txXfrm>
        <a:off x="5715895" y="2581865"/>
        <a:ext cx="1703471" cy="10576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56A5F-5C81-8041-AF06-2D774109E205}">
      <dsp:nvSpPr>
        <dsp:cNvPr id="0" name=""/>
        <dsp:cNvSpPr/>
      </dsp:nvSpPr>
      <dsp:spPr>
        <a:xfrm rot="5400000">
          <a:off x="125758" y="1481961"/>
          <a:ext cx="2312212" cy="279034"/>
        </a:xfrm>
        <a:prstGeom prst="rect">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4F0A6739-89F1-9D49-9BCE-093F07891350}">
      <dsp:nvSpPr>
        <dsp:cNvPr id="0" name=""/>
        <dsp:cNvSpPr/>
      </dsp:nvSpPr>
      <dsp:spPr>
        <a:xfrm>
          <a:off x="655248" y="2738"/>
          <a:ext cx="3100387" cy="1860232"/>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dirty="0"/>
            <a:t>Performance</a:t>
          </a:r>
        </a:p>
        <a:p>
          <a:pPr marL="171450" lvl="1" indent="-171450" algn="l" defTabSz="755650" rtl="0">
            <a:lnSpc>
              <a:spcPct val="90000"/>
            </a:lnSpc>
            <a:spcBef>
              <a:spcPct val="0"/>
            </a:spcBef>
            <a:spcAft>
              <a:spcPct val="15000"/>
            </a:spcAft>
            <a:buChar char="•"/>
          </a:pPr>
          <a:r>
            <a:rPr lang="en-US" sz="1700" kern="1200" dirty="0"/>
            <a:t>a system with multiple processors will yield greater performance if work can be done in parallel</a:t>
          </a:r>
        </a:p>
      </dsp:txBody>
      <dsp:txXfrm>
        <a:off x="709732" y="57222"/>
        <a:ext cx="2991419" cy="1751264"/>
      </dsp:txXfrm>
    </dsp:sp>
    <dsp:sp modelId="{2BE430A8-E5F4-514B-9379-D42B6BB62557}">
      <dsp:nvSpPr>
        <dsp:cNvPr id="0" name=""/>
        <dsp:cNvSpPr/>
      </dsp:nvSpPr>
      <dsp:spPr>
        <a:xfrm>
          <a:off x="1288404" y="2644606"/>
          <a:ext cx="4110437" cy="279034"/>
        </a:xfrm>
        <a:prstGeom prst="rect">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E085D1BB-EE4A-EF41-8C95-AA24FBC9B667}">
      <dsp:nvSpPr>
        <dsp:cNvPr id="0" name=""/>
        <dsp:cNvSpPr/>
      </dsp:nvSpPr>
      <dsp:spPr>
        <a:xfrm>
          <a:off x="655248" y="2328029"/>
          <a:ext cx="3100387" cy="1860232"/>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dirty="0"/>
            <a:t>Availability</a:t>
          </a:r>
        </a:p>
        <a:p>
          <a:pPr marL="171450" lvl="1" indent="-171450" algn="l" defTabSz="755650" rtl="0">
            <a:lnSpc>
              <a:spcPct val="90000"/>
            </a:lnSpc>
            <a:spcBef>
              <a:spcPct val="0"/>
            </a:spcBef>
            <a:spcAft>
              <a:spcPct val="15000"/>
            </a:spcAft>
            <a:buChar char="•"/>
          </a:pPr>
          <a:r>
            <a:rPr lang="en-US" sz="1700" kern="1200" dirty="0"/>
            <a:t>the failure of a single processor does not halt the machine</a:t>
          </a:r>
        </a:p>
      </dsp:txBody>
      <dsp:txXfrm>
        <a:off x="709732" y="2382513"/>
        <a:ext cx="2991419" cy="1751264"/>
      </dsp:txXfrm>
    </dsp:sp>
    <dsp:sp modelId="{E21EC75D-96AD-7C4A-8699-BE859CB688BE}">
      <dsp:nvSpPr>
        <dsp:cNvPr id="0" name=""/>
        <dsp:cNvSpPr/>
      </dsp:nvSpPr>
      <dsp:spPr>
        <a:xfrm rot="16200000">
          <a:off x="4249274" y="1481961"/>
          <a:ext cx="2312212" cy="279034"/>
        </a:xfrm>
        <a:prstGeom prst="rect">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9EEA4761-437E-2447-AEF1-80F6AEAAE1CD}">
      <dsp:nvSpPr>
        <dsp:cNvPr id="0" name=""/>
        <dsp:cNvSpPr/>
      </dsp:nvSpPr>
      <dsp:spPr>
        <a:xfrm>
          <a:off x="4778763" y="2328029"/>
          <a:ext cx="3100387" cy="1860232"/>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dirty="0"/>
            <a:t>Incremental Growth</a:t>
          </a:r>
        </a:p>
        <a:p>
          <a:pPr marL="171450" lvl="1" indent="-171450" algn="l" defTabSz="755650" rtl="0">
            <a:lnSpc>
              <a:spcPct val="90000"/>
            </a:lnSpc>
            <a:spcBef>
              <a:spcPct val="0"/>
            </a:spcBef>
            <a:spcAft>
              <a:spcPct val="15000"/>
            </a:spcAft>
            <a:buChar char="•"/>
          </a:pPr>
          <a:r>
            <a:rPr lang="en-US" sz="1700" kern="1200" dirty="0"/>
            <a:t>an additional processor can be added to enhance performance</a:t>
          </a:r>
        </a:p>
      </dsp:txBody>
      <dsp:txXfrm>
        <a:off x="4833247" y="2382513"/>
        <a:ext cx="2991419" cy="1751264"/>
      </dsp:txXfrm>
    </dsp:sp>
    <dsp:sp modelId="{90AC56CC-20EA-BC4D-9739-42C5F93BB9B9}">
      <dsp:nvSpPr>
        <dsp:cNvPr id="0" name=""/>
        <dsp:cNvSpPr/>
      </dsp:nvSpPr>
      <dsp:spPr>
        <a:xfrm>
          <a:off x="4778763" y="2738"/>
          <a:ext cx="3100387" cy="1860232"/>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dirty="0"/>
            <a:t>Scaling</a:t>
          </a:r>
        </a:p>
        <a:p>
          <a:pPr marL="171450" lvl="1" indent="-171450" algn="l" defTabSz="755650" rtl="0">
            <a:lnSpc>
              <a:spcPct val="90000"/>
            </a:lnSpc>
            <a:spcBef>
              <a:spcPct val="0"/>
            </a:spcBef>
            <a:spcAft>
              <a:spcPct val="15000"/>
            </a:spcAft>
            <a:buChar char="•"/>
          </a:pPr>
          <a:r>
            <a:rPr lang="en-US" sz="1700" kern="1200" dirty="0"/>
            <a:t>vendors can offer a range of products with different price and performance characteristics</a:t>
          </a:r>
        </a:p>
      </dsp:txBody>
      <dsp:txXfrm>
        <a:off x="4833247" y="57222"/>
        <a:ext cx="2991419" cy="17512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D605E-81FD-1B42-B766-212E7B0BE47F}">
      <dsp:nvSpPr>
        <dsp:cNvPr id="0" name=""/>
        <dsp:cNvSpPr/>
      </dsp:nvSpPr>
      <dsp:spPr>
        <a:xfrm>
          <a:off x="167192" y="152397"/>
          <a:ext cx="7737517" cy="914409"/>
        </a:xfrm>
        <a:prstGeom prst="roundRect">
          <a:avLst>
            <a:gd name="adj" fmla="val 10000"/>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Supports two forms of external communications to other chips:</a:t>
          </a:r>
        </a:p>
      </dsp:txBody>
      <dsp:txXfrm>
        <a:off x="193974" y="179179"/>
        <a:ext cx="6315400" cy="860845"/>
      </dsp:txXfrm>
    </dsp:sp>
    <dsp:sp modelId="{5E44359E-4E52-A94D-B9EF-C58B3E45ED7B}">
      <dsp:nvSpPr>
        <dsp:cNvPr id="0" name=""/>
        <dsp:cNvSpPr/>
      </dsp:nvSpPr>
      <dsp:spPr>
        <a:xfrm>
          <a:off x="457218" y="1219205"/>
          <a:ext cx="7823190" cy="1544052"/>
        </a:xfrm>
        <a:prstGeom prst="roundRect">
          <a:avLst>
            <a:gd name="adj" fmla="val 10000"/>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DDR3 Memory Controller</a:t>
          </a:r>
        </a:p>
        <a:p>
          <a:pPr marL="171450" lvl="1" indent="-171450" algn="l" defTabSz="711200">
            <a:lnSpc>
              <a:spcPct val="90000"/>
            </a:lnSpc>
            <a:spcBef>
              <a:spcPct val="0"/>
            </a:spcBef>
            <a:spcAft>
              <a:spcPct val="15000"/>
            </a:spcAft>
            <a:buChar char="•"/>
          </a:pPr>
          <a:r>
            <a:rPr lang="en-US" sz="1600" kern="1200" dirty="0"/>
            <a:t>brings the memory controller for the DDR (double data rate) main memory onto the chip</a:t>
          </a:r>
        </a:p>
        <a:p>
          <a:pPr marL="171450" lvl="1" indent="-171450" algn="l" defTabSz="711200">
            <a:lnSpc>
              <a:spcPct val="90000"/>
            </a:lnSpc>
            <a:spcBef>
              <a:spcPct val="0"/>
            </a:spcBef>
            <a:spcAft>
              <a:spcPct val="15000"/>
            </a:spcAft>
            <a:buChar char="•"/>
          </a:pPr>
          <a:r>
            <a:rPr lang="en-US" sz="1600" kern="1200" dirty="0"/>
            <a:t>with the memory controller on the chip the Front Side Bus is eliminated</a:t>
          </a:r>
        </a:p>
      </dsp:txBody>
      <dsp:txXfrm>
        <a:off x="502442" y="1264429"/>
        <a:ext cx="6161119" cy="1453604"/>
      </dsp:txXfrm>
    </dsp:sp>
    <dsp:sp modelId="{9197BC10-8874-0B4E-B326-85B0995F8946}">
      <dsp:nvSpPr>
        <dsp:cNvPr id="0" name=""/>
        <dsp:cNvSpPr/>
      </dsp:nvSpPr>
      <dsp:spPr>
        <a:xfrm>
          <a:off x="1157799" y="2876555"/>
          <a:ext cx="7435813" cy="1333492"/>
        </a:xfrm>
        <a:prstGeom prst="roundRect">
          <a:avLst>
            <a:gd name="adj" fmla="val 10000"/>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QuickPath Interconnect (QPI)</a:t>
          </a:r>
        </a:p>
        <a:p>
          <a:pPr marL="171450" lvl="1" indent="-171450" algn="l" defTabSz="800100">
            <a:lnSpc>
              <a:spcPct val="90000"/>
            </a:lnSpc>
            <a:spcBef>
              <a:spcPct val="0"/>
            </a:spcBef>
            <a:spcAft>
              <a:spcPct val="15000"/>
            </a:spcAft>
            <a:buChar char="•"/>
          </a:pPr>
          <a:r>
            <a:rPr lang="en-US" sz="1800" kern="1200" dirty="0"/>
            <a:t>enables high-speed communications among connected processor chips</a:t>
          </a:r>
        </a:p>
      </dsp:txBody>
      <dsp:txXfrm>
        <a:off x="1196856" y="2915612"/>
        <a:ext cx="5863897" cy="1255378"/>
      </dsp:txXfrm>
    </dsp:sp>
    <dsp:sp modelId="{726A7B3B-D22C-2F46-8F66-470F785C00C8}">
      <dsp:nvSpPr>
        <dsp:cNvPr id="0" name=""/>
        <dsp:cNvSpPr/>
      </dsp:nvSpPr>
      <dsp:spPr>
        <a:xfrm>
          <a:off x="6512420" y="934404"/>
          <a:ext cx="817245" cy="817245"/>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6696300" y="934404"/>
        <a:ext cx="449485" cy="614977"/>
      </dsp:txXfrm>
    </dsp:sp>
    <dsp:sp modelId="{6E80ECBC-3D85-344A-A3B3-B7424ED1E72A}">
      <dsp:nvSpPr>
        <dsp:cNvPr id="0" name=""/>
        <dsp:cNvSpPr/>
      </dsp:nvSpPr>
      <dsp:spPr>
        <a:xfrm>
          <a:off x="7152500" y="2392872"/>
          <a:ext cx="817245" cy="817245"/>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7336380" y="2392872"/>
        <a:ext cx="449485" cy="6149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477D8-87FB-CB46-800C-AF5BE18708CF}">
      <dsp:nvSpPr>
        <dsp:cNvPr id="0" name=""/>
        <dsp:cNvSpPr/>
      </dsp:nvSpPr>
      <dsp:spPr>
        <a:xfrm>
          <a:off x="380996" y="0"/>
          <a:ext cx="3337917" cy="200275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dirty="0"/>
            <a:t>Controls the operation of the computer</a:t>
          </a:r>
        </a:p>
      </dsp:txBody>
      <dsp:txXfrm>
        <a:off x="380996" y="0"/>
        <a:ext cx="3337917" cy="2002750"/>
      </dsp:txXfrm>
    </dsp:sp>
    <dsp:sp modelId="{FB16DC6B-9AEC-7E4A-825E-4890CE4FF49B}">
      <dsp:nvSpPr>
        <dsp:cNvPr id="0" name=""/>
        <dsp:cNvSpPr/>
      </dsp:nvSpPr>
      <dsp:spPr>
        <a:xfrm>
          <a:off x="4800599" y="0"/>
          <a:ext cx="3337917" cy="200275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dirty="0"/>
            <a:t>Performs the data processing functions</a:t>
          </a:r>
        </a:p>
      </dsp:txBody>
      <dsp:txXfrm>
        <a:off x="4800599" y="0"/>
        <a:ext cx="3337917" cy="2002750"/>
      </dsp:txXfrm>
    </dsp:sp>
    <dsp:sp modelId="{C1868225-F9F8-5B4B-8DA1-9E5EAF33AFC1}">
      <dsp:nvSpPr>
        <dsp:cNvPr id="0" name=""/>
        <dsp:cNvSpPr/>
      </dsp:nvSpPr>
      <dsp:spPr>
        <a:xfrm>
          <a:off x="2971787" y="2286003"/>
          <a:ext cx="3337917" cy="200275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dirty="0"/>
            <a:t>Referred to as the </a:t>
          </a:r>
          <a:r>
            <a:rPr lang="en-US" sz="3300" i="1" kern="1200" dirty="0"/>
            <a:t>Central Processing Unit </a:t>
          </a:r>
          <a:r>
            <a:rPr lang="en-US" sz="3300" kern="1200" dirty="0"/>
            <a:t>(CPU)</a:t>
          </a:r>
        </a:p>
      </dsp:txBody>
      <dsp:txXfrm>
        <a:off x="2971787" y="2286003"/>
        <a:ext cx="3337917" cy="2002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063C7-04B4-6B47-9C23-C6F87DF56C95}">
      <dsp:nvSpPr>
        <dsp:cNvPr id="0" name=""/>
        <dsp:cNvSpPr/>
      </dsp:nvSpPr>
      <dsp:spPr>
        <a:xfrm>
          <a:off x="975360" y="149629"/>
          <a:ext cx="3095742" cy="381554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0">
            <a:lnSpc>
              <a:spcPct val="90000"/>
            </a:lnSpc>
            <a:spcBef>
              <a:spcPct val="0"/>
            </a:spcBef>
            <a:spcAft>
              <a:spcPct val="35000"/>
            </a:spcAft>
            <a:buNone/>
          </a:pPr>
          <a:r>
            <a:rPr lang="en-US" sz="3200" kern="1200" dirty="0"/>
            <a:t>Moves data between the computer and  external environments such as:</a:t>
          </a:r>
        </a:p>
      </dsp:txBody>
      <dsp:txXfrm>
        <a:off x="1066031" y="240300"/>
        <a:ext cx="2914400" cy="3634198"/>
      </dsp:txXfrm>
    </dsp:sp>
    <dsp:sp modelId="{9F422072-8793-3945-A574-9BEF2CA9AF69}">
      <dsp:nvSpPr>
        <dsp:cNvPr id="0" name=""/>
        <dsp:cNvSpPr/>
      </dsp:nvSpPr>
      <dsp:spPr>
        <a:xfrm rot="18289469">
          <a:off x="3696839" y="1313881"/>
          <a:ext cx="1745079" cy="54492"/>
        </a:xfrm>
        <a:custGeom>
          <a:avLst/>
          <a:gdLst/>
          <a:ahLst/>
          <a:cxnLst/>
          <a:rect l="0" t="0" r="0" b="0"/>
          <a:pathLst>
            <a:path>
              <a:moveTo>
                <a:pt x="0" y="27246"/>
              </a:moveTo>
              <a:lnTo>
                <a:pt x="1745079" y="27246"/>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525752" y="1297500"/>
        <a:ext cx="87253" cy="87253"/>
      </dsp:txXfrm>
    </dsp:sp>
    <dsp:sp modelId="{27072FB2-AA70-0B42-8209-40CD36EC0342}">
      <dsp:nvSpPr>
        <dsp:cNvPr id="0" name=""/>
        <dsp:cNvSpPr/>
      </dsp:nvSpPr>
      <dsp:spPr>
        <a:xfrm>
          <a:off x="5067656" y="2009"/>
          <a:ext cx="2491382" cy="124569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rtl="0">
            <a:lnSpc>
              <a:spcPct val="90000"/>
            </a:lnSpc>
            <a:spcBef>
              <a:spcPct val="0"/>
            </a:spcBef>
            <a:spcAft>
              <a:spcPct val="35000"/>
            </a:spcAft>
            <a:buNone/>
          </a:pPr>
          <a:r>
            <a:rPr lang="en-US" sz="2600" kern="1200" dirty="0"/>
            <a:t>storage (e.g. hard drive)</a:t>
          </a:r>
        </a:p>
      </dsp:txBody>
      <dsp:txXfrm>
        <a:off x="5104141" y="38494"/>
        <a:ext cx="2418412" cy="1172721"/>
      </dsp:txXfrm>
    </dsp:sp>
    <dsp:sp modelId="{6B6E02F7-EF8A-014D-B232-4B4AF36796C0}">
      <dsp:nvSpPr>
        <dsp:cNvPr id="0" name=""/>
        <dsp:cNvSpPr/>
      </dsp:nvSpPr>
      <dsp:spPr>
        <a:xfrm>
          <a:off x="4071103" y="2030153"/>
          <a:ext cx="996553" cy="54492"/>
        </a:xfrm>
        <a:custGeom>
          <a:avLst/>
          <a:gdLst/>
          <a:ahLst/>
          <a:cxnLst/>
          <a:rect l="0" t="0" r="0" b="0"/>
          <a:pathLst>
            <a:path>
              <a:moveTo>
                <a:pt x="0" y="27246"/>
              </a:moveTo>
              <a:lnTo>
                <a:pt x="996553" y="27246"/>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544465" y="2032486"/>
        <a:ext cx="49827" cy="49827"/>
      </dsp:txXfrm>
    </dsp:sp>
    <dsp:sp modelId="{0A4B2E8D-11E8-0B43-B8E6-B0FC31F8806C}">
      <dsp:nvSpPr>
        <dsp:cNvPr id="0" name=""/>
        <dsp:cNvSpPr/>
      </dsp:nvSpPr>
      <dsp:spPr>
        <a:xfrm>
          <a:off x="5067656" y="1434554"/>
          <a:ext cx="2491382" cy="124569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rtl="0">
            <a:lnSpc>
              <a:spcPct val="90000"/>
            </a:lnSpc>
            <a:spcBef>
              <a:spcPct val="0"/>
            </a:spcBef>
            <a:spcAft>
              <a:spcPct val="35000"/>
            </a:spcAft>
            <a:buNone/>
          </a:pPr>
          <a:r>
            <a:rPr lang="en-US" sz="2600" kern="1200" dirty="0"/>
            <a:t>communications equipment</a:t>
          </a:r>
        </a:p>
      </dsp:txBody>
      <dsp:txXfrm>
        <a:off x="5104141" y="1471039"/>
        <a:ext cx="2418412" cy="1172721"/>
      </dsp:txXfrm>
    </dsp:sp>
    <dsp:sp modelId="{6BEF47CA-0CBD-2B44-96A6-C027A82559FD}">
      <dsp:nvSpPr>
        <dsp:cNvPr id="0" name=""/>
        <dsp:cNvSpPr/>
      </dsp:nvSpPr>
      <dsp:spPr>
        <a:xfrm rot="3310531">
          <a:off x="3696839" y="2746426"/>
          <a:ext cx="1745079" cy="54492"/>
        </a:xfrm>
        <a:custGeom>
          <a:avLst/>
          <a:gdLst/>
          <a:ahLst/>
          <a:cxnLst/>
          <a:rect l="0" t="0" r="0" b="0"/>
          <a:pathLst>
            <a:path>
              <a:moveTo>
                <a:pt x="0" y="27246"/>
              </a:moveTo>
              <a:lnTo>
                <a:pt x="1745079" y="27246"/>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525752" y="2730045"/>
        <a:ext cx="87253" cy="87253"/>
      </dsp:txXfrm>
    </dsp:sp>
    <dsp:sp modelId="{71F696A8-4BBA-284A-A6A9-6E6BB10325F2}">
      <dsp:nvSpPr>
        <dsp:cNvPr id="0" name=""/>
        <dsp:cNvSpPr/>
      </dsp:nvSpPr>
      <dsp:spPr>
        <a:xfrm>
          <a:off x="5067656" y="2867099"/>
          <a:ext cx="2491382" cy="124569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rtl="0">
            <a:lnSpc>
              <a:spcPct val="90000"/>
            </a:lnSpc>
            <a:spcBef>
              <a:spcPct val="0"/>
            </a:spcBef>
            <a:spcAft>
              <a:spcPct val="35000"/>
            </a:spcAft>
            <a:buNone/>
          </a:pPr>
          <a:r>
            <a:rPr lang="en-US" sz="2600" kern="1200" dirty="0"/>
            <a:t>terminals</a:t>
          </a:r>
        </a:p>
      </dsp:txBody>
      <dsp:txXfrm>
        <a:off x="5104141" y="2903584"/>
        <a:ext cx="2418412" cy="11727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F1094-1247-F24C-8591-D4A5E271033D}">
      <dsp:nvSpPr>
        <dsp:cNvPr id="0" name=""/>
        <dsp:cNvSpPr/>
      </dsp:nvSpPr>
      <dsp:spPr>
        <a:xfrm>
          <a:off x="0" y="475360"/>
          <a:ext cx="7467600" cy="2671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9569" tIns="666496" rIns="579569" bIns="227584"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processor reads (fetches) instructions from memory</a:t>
          </a:r>
        </a:p>
        <a:p>
          <a:pPr marL="285750" lvl="1" indent="-285750" algn="l" defTabSz="1422400">
            <a:lnSpc>
              <a:spcPct val="90000"/>
            </a:lnSpc>
            <a:spcBef>
              <a:spcPct val="0"/>
            </a:spcBef>
            <a:spcAft>
              <a:spcPct val="15000"/>
            </a:spcAft>
            <a:buChar char="•"/>
          </a:pPr>
          <a:r>
            <a:rPr lang="en-US" sz="3200" kern="1200" dirty="0"/>
            <a:t>processor executes each instruction</a:t>
          </a:r>
        </a:p>
      </dsp:txBody>
      <dsp:txXfrm>
        <a:off x="0" y="475360"/>
        <a:ext cx="7467600" cy="2671200"/>
      </dsp:txXfrm>
    </dsp:sp>
    <dsp:sp modelId="{A62E53A3-D210-1C4C-BAB5-BEA4C6A959A7}">
      <dsp:nvSpPr>
        <dsp:cNvPr id="0" name=""/>
        <dsp:cNvSpPr/>
      </dsp:nvSpPr>
      <dsp:spPr>
        <a:xfrm>
          <a:off x="373380" y="3039"/>
          <a:ext cx="5227320" cy="944640"/>
        </a:xfrm>
        <a:prstGeom prst="round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7580" tIns="0" rIns="197580" bIns="0" numCol="1" spcCol="1270" anchor="ctr" anchorCtr="0">
          <a:noAutofit/>
        </a:bodyPr>
        <a:lstStyle/>
        <a:p>
          <a:pPr marL="0" lvl="0" indent="0" algn="l" defTabSz="1422400">
            <a:lnSpc>
              <a:spcPct val="90000"/>
            </a:lnSpc>
            <a:spcBef>
              <a:spcPct val="0"/>
            </a:spcBef>
            <a:spcAft>
              <a:spcPct val="35000"/>
            </a:spcAft>
            <a:buNone/>
          </a:pPr>
          <a:r>
            <a:rPr lang="en-US" sz="3200" kern="1200" dirty="0"/>
            <a:t>Two steps:</a:t>
          </a:r>
        </a:p>
      </dsp:txBody>
      <dsp:txXfrm>
        <a:off x="419494" y="49153"/>
        <a:ext cx="5135092" cy="8524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F1619-2A2E-4440-879E-1CD49AE3B62E}">
      <dsp:nvSpPr>
        <dsp:cNvPr id="0" name=""/>
        <dsp:cNvSpPr/>
      </dsp:nvSpPr>
      <dsp:spPr>
        <a:xfrm>
          <a:off x="39" y="73152"/>
          <a:ext cx="3774355" cy="1303827"/>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NZ" sz="2700" kern="1200" dirty="0"/>
            <a:t>An interrupt occurs while another interrupt is being processed</a:t>
          </a:r>
        </a:p>
      </dsp:txBody>
      <dsp:txXfrm>
        <a:off x="39" y="73152"/>
        <a:ext cx="3774355" cy="1303827"/>
      </dsp:txXfrm>
    </dsp:sp>
    <dsp:sp modelId="{EAEBF06E-CDBA-5D42-ACA0-CDB013F15D32}">
      <dsp:nvSpPr>
        <dsp:cNvPr id="0" name=""/>
        <dsp:cNvSpPr/>
      </dsp:nvSpPr>
      <dsp:spPr>
        <a:xfrm>
          <a:off x="39" y="1376979"/>
          <a:ext cx="3774355" cy="228366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a:t>e.g. receiving data from a communications line and printing results at the same time</a:t>
          </a:r>
        </a:p>
      </dsp:txBody>
      <dsp:txXfrm>
        <a:off x="39" y="1376979"/>
        <a:ext cx="3774355" cy="2283668"/>
      </dsp:txXfrm>
    </dsp:sp>
    <dsp:sp modelId="{05EE9C55-7598-D34F-BE05-E40A82C0CF1B}">
      <dsp:nvSpPr>
        <dsp:cNvPr id="0" name=""/>
        <dsp:cNvSpPr/>
      </dsp:nvSpPr>
      <dsp:spPr>
        <a:xfrm>
          <a:off x="4302804" y="73152"/>
          <a:ext cx="3774355" cy="1303827"/>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NZ" sz="2700" kern="1200" dirty="0"/>
            <a:t>Two approaches:</a:t>
          </a:r>
        </a:p>
      </dsp:txBody>
      <dsp:txXfrm>
        <a:off x="4302804" y="73152"/>
        <a:ext cx="3774355" cy="1303827"/>
      </dsp:txXfrm>
    </dsp:sp>
    <dsp:sp modelId="{2584F76F-3CB1-A44A-BC5D-6B2AE9488314}">
      <dsp:nvSpPr>
        <dsp:cNvPr id="0" name=""/>
        <dsp:cNvSpPr/>
      </dsp:nvSpPr>
      <dsp:spPr>
        <a:xfrm>
          <a:off x="4302804" y="1376979"/>
          <a:ext cx="3774355" cy="228366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NZ" sz="2700" kern="1200" dirty="0"/>
            <a:t>disable interrupts while an interrupt is being processed</a:t>
          </a:r>
        </a:p>
        <a:p>
          <a:pPr marL="228600" lvl="1" indent="-228600" algn="l" defTabSz="1200150" rtl="0">
            <a:lnSpc>
              <a:spcPct val="90000"/>
            </a:lnSpc>
            <a:spcBef>
              <a:spcPct val="0"/>
            </a:spcBef>
            <a:spcAft>
              <a:spcPct val="15000"/>
            </a:spcAft>
            <a:buChar char="•"/>
          </a:pPr>
          <a:r>
            <a:rPr lang="en-US" sz="2700" kern="1200" dirty="0"/>
            <a:t>use a priority scheme</a:t>
          </a:r>
        </a:p>
        <a:p>
          <a:pPr marL="228600" lvl="1" indent="-228600" algn="l" defTabSz="1200150" rtl="0">
            <a:lnSpc>
              <a:spcPct val="90000"/>
            </a:lnSpc>
            <a:spcBef>
              <a:spcPct val="0"/>
            </a:spcBef>
            <a:spcAft>
              <a:spcPct val="15000"/>
            </a:spcAft>
            <a:buChar char="•"/>
          </a:pPr>
          <a:endParaRPr lang="en-NZ" sz="2700" kern="1200" dirty="0"/>
        </a:p>
      </dsp:txBody>
      <dsp:txXfrm>
        <a:off x="4302804" y="1376979"/>
        <a:ext cx="3774355" cy="22836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009AE-7F49-DA49-A8EB-164A761D3040}">
      <dsp:nvSpPr>
        <dsp:cNvPr id="0" name=""/>
        <dsp:cNvSpPr/>
      </dsp:nvSpPr>
      <dsp:spPr>
        <a:xfrm>
          <a:off x="1535" y="935984"/>
          <a:ext cx="2190980" cy="18071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6AE483D-B00D-D84D-9EEC-E6AB4B40590C}">
      <dsp:nvSpPr>
        <dsp:cNvPr id="0" name=""/>
        <dsp:cNvSpPr/>
      </dsp:nvSpPr>
      <dsp:spPr>
        <a:xfrm>
          <a:off x="1215050" y="1920328"/>
          <a:ext cx="2426524" cy="2426524"/>
        </a:xfrm>
        <a:prstGeom prst="leftCircularArrow">
          <a:avLst>
            <a:gd name="adj1" fmla="val 3192"/>
            <a:gd name="adj2" fmla="val 393126"/>
            <a:gd name="adj3" fmla="val 2072784"/>
            <a:gd name="adj4" fmla="val 8928636"/>
            <a:gd name="adj5" fmla="val 3724"/>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668D22A7-3D23-E343-9B18-CEB3F7AC4D5C}">
      <dsp:nvSpPr>
        <dsp:cNvPr id="0" name=""/>
        <dsp:cNvSpPr/>
      </dsp:nvSpPr>
      <dsp:spPr>
        <a:xfrm>
          <a:off x="502890" y="1767719"/>
          <a:ext cx="1918597" cy="195073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rtl="0">
            <a:lnSpc>
              <a:spcPct val="90000"/>
            </a:lnSpc>
            <a:spcBef>
              <a:spcPct val="0"/>
            </a:spcBef>
            <a:spcAft>
              <a:spcPct val="35000"/>
            </a:spcAft>
            <a:buNone/>
          </a:pPr>
          <a:r>
            <a:rPr lang="en-US" sz="2500" kern="1200" dirty="0"/>
            <a:t>Faster access time = greater cost per bit</a:t>
          </a:r>
        </a:p>
      </dsp:txBody>
      <dsp:txXfrm>
        <a:off x="559084" y="1823913"/>
        <a:ext cx="1806209" cy="1838343"/>
      </dsp:txXfrm>
    </dsp:sp>
    <dsp:sp modelId="{B1C4A6A7-0C4A-7F48-A212-F6E515565B43}">
      <dsp:nvSpPr>
        <dsp:cNvPr id="0" name=""/>
        <dsp:cNvSpPr/>
      </dsp:nvSpPr>
      <dsp:spPr>
        <a:xfrm>
          <a:off x="2804754" y="1469357"/>
          <a:ext cx="2190980" cy="18071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6ED39BC-97BF-9649-BAD0-0858DA0CB2F8}">
      <dsp:nvSpPr>
        <dsp:cNvPr id="0" name=""/>
        <dsp:cNvSpPr/>
      </dsp:nvSpPr>
      <dsp:spPr>
        <a:xfrm>
          <a:off x="3977433" y="-193608"/>
          <a:ext cx="3081444" cy="3081444"/>
        </a:xfrm>
        <a:prstGeom prst="circularArrow">
          <a:avLst>
            <a:gd name="adj1" fmla="val 2513"/>
            <a:gd name="adj2" fmla="val 304694"/>
            <a:gd name="adj3" fmla="val 19585840"/>
            <a:gd name="adj4" fmla="val 12641556"/>
            <a:gd name="adj5" fmla="val 2932"/>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3B6DD367-37DE-6F46-A02B-7B831D8AB759}">
      <dsp:nvSpPr>
        <dsp:cNvPr id="0" name=""/>
        <dsp:cNvSpPr/>
      </dsp:nvSpPr>
      <dsp:spPr>
        <a:xfrm>
          <a:off x="2965290" y="603505"/>
          <a:ext cx="2600236" cy="1731703"/>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Greater capacity = smaller cost per bit</a:t>
          </a:r>
        </a:p>
      </dsp:txBody>
      <dsp:txXfrm>
        <a:off x="3016010" y="654225"/>
        <a:ext cx="2498796" cy="1630263"/>
      </dsp:txXfrm>
    </dsp:sp>
    <dsp:sp modelId="{CDC9055E-B16C-434B-8EFE-433257F244D1}">
      <dsp:nvSpPr>
        <dsp:cNvPr id="0" name=""/>
        <dsp:cNvSpPr/>
      </dsp:nvSpPr>
      <dsp:spPr>
        <a:xfrm>
          <a:off x="5934322" y="1039413"/>
          <a:ext cx="2190980" cy="18071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5CAA5E9-0C84-0F4A-B7F9-9A2FB183C957}">
      <dsp:nvSpPr>
        <dsp:cNvPr id="0" name=""/>
        <dsp:cNvSpPr/>
      </dsp:nvSpPr>
      <dsp:spPr>
        <a:xfrm>
          <a:off x="6257088" y="2078005"/>
          <a:ext cx="2275776" cy="1537016"/>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Greater capacity = slower access speed</a:t>
          </a:r>
        </a:p>
      </dsp:txBody>
      <dsp:txXfrm>
        <a:off x="6302106" y="2123023"/>
        <a:ext cx="2185740" cy="14469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965CA-124C-5841-A1D7-8FE02BBA98D1}">
      <dsp:nvSpPr>
        <dsp:cNvPr id="0" name=""/>
        <dsp:cNvSpPr/>
      </dsp:nvSpPr>
      <dsp:spPr>
        <a:xfrm>
          <a:off x="0" y="0"/>
          <a:ext cx="7467600" cy="2895600"/>
        </a:xfrm>
        <a:prstGeom prst="roundRect">
          <a:avLst>
            <a:gd name="adj" fmla="val 85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787631" numCol="1" spcCol="1270" anchor="t" anchorCtr="0">
          <a:noAutofit/>
        </a:bodyPr>
        <a:lstStyle/>
        <a:p>
          <a:pPr marL="0" lvl="0" indent="0" algn="l" defTabSz="1333500" rtl="0">
            <a:lnSpc>
              <a:spcPct val="90000"/>
            </a:lnSpc>
            <a:spcBef>
              <a:spcPct val="0"/>
            </a:spcBef>
            <a:spcAft>
              <a:spcPct val="35000"/>
            </a:spcAft>
            <a:buNone/>
          </a:pPr>
          <a:r>
            <a:rPr lang="en-US" sz="3000" kern="1200" dirty="0"/>
            <a:t>Three techniques are possible for I/O operations:</a:t>
          </a:r>
        </a:p>
      </dsp:txBody>
      <dsp:txXfrm>
        <a:off x="72088" y="72088"/>
        <a:ext cx="7323424" cy="2751424"/>
      </dsp:txXfrm>
    </dsp:sp>
    <dsp:sp modelId="{32606DC8-654F-EF46-B4B5-5C3B0D266A42}">
      <dsp:nvSpPr>
        <dsp:cNvPr id="0" name=""/>
        <dsp:cNvSpPr/>
      </dsp:nvSpPr>
      <dsp:spPr>
        <a:xfrm>
          <a:off x="186690" y="1219203"/>
          <a:ext cx="2153246" cy="1470653"/>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t>Programmed I/O</a:t>
          </a:r>
        </a:p>
      </dsp:txBody>
      <dsp:txXfrm>
        <a:off x="231918" y="1264431"/>
        <a:ext cx="2062790" cy="1380197"/>
      </dsp:txXfrm>
    </dsp:sp>
    <dsp:sp modelId="{33A2B240-3BDD-4F42-B776-19B257CDA092}">
      <dsp:nvSpPr>
        <dsp:cNvPr id="0" name=""/>
        <dsp:cNvSpPr/>
      </dsp:nvSpPr>
      <dsp:spPr>
        <a:xfrm>
          <a:off x="2379261" y="1219203"/>
          <a:ext cx="2313117" cy="1470653"/>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t>Interrupt-Driven I/O</a:t>
          </a:r>
        </a:p>
      </dsp:txBody>
      <dsp:txXfrm>
        <a:off x="2424489" y="1264431"/>
        <a:ext cx="2222661" cy="1380197"/>
      </dsp:txXfrm>
    </dsp:sp>
    <dsp:sp modelId="{0466B519-BD67-E64C-A017-BFF8956BF7B9}">
      <dsp:nvSpPr>
        <dsp:cNvPr id="0" name=""/>
        <dsp:cNvSpPr/>
      </dsp:nvSpPr>
      <dsp:spPr>
        <a:xfrm>
          <a:off x="4731704" y="1219203"/>
          <a:ext cx="2543996" cy="1470653"/>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NZ" sz="2600" kern="1200" dirty="0"/>
            <a:t>Direct Memory Access (DMA)</a:t>
          </a:r>
        </a:p>
      </dsp:txBody>
      <dsp:txXfrm>
        <a:off x="4776932" y="1264431"/>
        <a:ext cx="2453540" cy="13801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0227D-6B09-8B4F-AABA-B17EFB065008}">
      <dsp:nvSpPr>
        <dsp:cNvPr id="0" name=""/>
        <dsp:cNvSpPr/>
      </dsp:nvSpPr>
      <dsp:spPr>
        <a:xfrm>
          <a:off x="0" y="1371599"/>
          <a:ext cx="8610600" cy="1828800"/>
        </a:xfrm>
        <a:prstGeom prst="notchedRightArrow">
          <a:avLst/>
        </a:prstGeom>
        <a:solidFill>
          <a:srgbClr val="A4740A"/>
        </a:solidFill>
        <a:ln>
          <a:noFill/>
        </a:ln>
        <a:effectLst/>
      </dsp:spPr>
      <dsp:style>
        <a:lnRef idx="0">
          <a:scrgbClr r="0" g="0" b="0"/>
        </a:lnRef>
        <a:fillRef idx="1">
          <a:scrgbClr r="0" g="0" b="0"/>
        </a:fillRef>
        <a:effectRef idx="2">
          <a:scrgbClr r="0" g="0" b="0"/>
        </a:effectRef>
        <a:fontRef idx="minor"/>
      </dsp:style>
    </dsp:sp>
    <dsp:sp modelId="{D955B9FD-6178-B54D-A30E-A9A63325AAE2}">
      <dsp:nvSpPr>
        <dsp:cNvPr id="0" name=""/>
        <dsp:cNvSpPr/>
      </dsp:nvSpPr>
      <dsp:spPr>
        <a:xfrm>
          <a:off x="1623" y="0"/>
          <a:ext cx="1481418" cy="182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lang="en-US" sz="1600" kern="1200" dirty="0"/>
            <a:t>Processor issues an I/O command to a module and then goes on to do some other useful work</a:t>
          </a:r>
        </a:p>
      </dsp:txBody>
      <dsp:txXfrm>
        <a:off x="1623" y="0"/>
        <a:ext cx="1481418" cy="1828800"/>
      </dsp:txXfrm>
    </dsp:sp>
    <dsp:sp modelId="{2351F15B-9FB1-1547-B73C-BBE34FD7E7E7}">
      <dsp:nvSpPr>
        <dsp:cNvPr id="0" name=""/>
        <dsp:cNvSpPr/>
      </dsp:nvSpPr>
      <dsp:spPr>
        <a:xfrm>
          <a:off x="513732" y="2057400"/>
          <a:ext cx="457200" cy="457200"/>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6C128C76-A1F9-894B-8511-9BE2FC724C06}">
      <dsp:nvSpPr>
        <dsp:cNvPr id="0" name=""/>
        <dsp:cNvSpPr/>
      </dsp:nvSpPr>
      <dsp:spPr>
        <a:xfrm>
          <a:off x="1557113" y="2743199"/>
          <a:ext cx="2134516" cy="182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rtl="0">
            <a:lnSpc>
              <a:spcPct val="90000"/>
            </a:lnSpc>
            <a:spcBef>
              <a:spcPct val="0"/>
            </a:spcBef>
            <a:spcAft>
              <a:spcPct val="35000"/>
            </a:spcAft>
            <a:buNone/>
          </a:pPr>
          <a:r>
            <a:rPr lang="en-US" sz="1600" kern="1200" dirty="0"/>
            <a:t>The I/O module will then interrupt the processor to request service when it is ready to exchange data with the processor</a:t>
          </a:r>
        </a:p>
      </dsp:txBody>
      <dsp:txXfrm>
        <a:off x="1557113" y="2743199"/>
        <a:ext cx="2134516" cy="1828800"/>
      </dsp:txXfrm>
    </dsp:sp>
    <dsp:sp modelId="{75F0CC56-C73E-D643-A82F-2E9DEC9EE171}">
      <dsp:nvSpPr>
        <dsp:cNvPr id="0" name=""/>
        <dsp:cNvSpPr/>
      </dsp:nvSpPr>
      <dsp:spPr>
        <a:xfrm>
          <a:off x="2395771" y="2057400"/>
          <a:ext cx="457200" cy="457200"/>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632F3586-5621-1748-B3C6-38FFD512AABB}">
      <dsp:nvSpPr>
        <dsp:cNvPr id="0" name=""/>
        <dsp:cNvSpPr/>
      </dsp:nvSpPr>
      <dsp:spPr>
        <a:xfrm>
          <a:off x="3765700" y="0"/>
          <a:ext cx="1635293" cy="182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lang="en-NZ" sz="1600" kern="1200" dirty="0"/>
            <a:t>The processor executes the data transfer and then resumes its former processing</a:t>
          </a:r>
        </a:p>
      </dsp:txBody>
      <dsp:txXfrm>
        <a:off x="3765700" y="0"/>
        <a:ext cx="1635293" cy="1828800"/>
      </dsp:txXfrm>
    </dsp:sp>
    <dsp:sp modelId="{F68CDA0D-9016-434B-B8D3-7DF0FD7E4CBA}">
      <dsp:nvSpPr>
        <dsp:cNvPr id="0" name=""/>
        <dsp:cNvSpPr/>
      </dsp:nvSpPr>
      <dsp:spPr>
        <a:xfrm>
          <a:off x="4354747" y="2057400"/>
          <a:ext cx="457200" cy="457200"/>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56038B5B-54B4-FB46-B66D-2705D9B45E43}">
      <dsp:nvSpPr>
        <dsp:cNvPr id="0" name=""/>
        <dsp:cNvSpPr/>
      </dsp:nvSpPr>
      <dsp:spPr>
        <a:xfrm>
          <a:off x="5475064" y="2743199"/>
          <a:ext cx="2272851" cy="182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rtl="0">
            <a:lnSpc>
              <a:spcPct val="90000"/>
            </a:lnSpc>
            <a:spcBef>
              <a:spcPct val="0"/>
            </a:spcBef>
            <a:spcAft>
              <a:spcPct val="35000"/>
            </a:spcAft>
            <a:buNone/>
          </a:pPr>
          <a:r>
            <a:rPr lang="en-NZ" sz="1600" kern="1200" dirty="0"/>
            <a:t>More efficient than Programmed I/O but still requires active intervention of the processor to transfer data between memory and an I/O module</a:t>
          </a:r>
        </a:p>
      </dsp:txBody>
      <dsp:txXfrm>
        <a:off x="5475064" y="2743199"/>
        <a:ext cx="2272851" cy="1828800"/>
      </dsp:txXfrm>
    </dsp:sp>
    <dsp:sp modelId="{6D6C04DB-180D-B94C-B89C-1A29077FA773}">
      <dsp:nvSpPr>
        <dsp:cNvPr id="0" name=""/>
        <dsp:cNvSpPr/>
      </dsp:nvSpPr>
      <dsp:spPr>
        <a:xfrm>
          <a:off x="6382890" y="2057400"/>
          <a:ext cx="457200" cy="457200"/>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374D4-E010-1448-9581-DAC9505B7743}">
      <dsp:nvSpPr>
        <dsp:cNvPr id="0" name=""/>
        <dsp:cNvSpPr/>
      </dsp:nvSpPr>
      <dsp:spPr>
        <a:xfrm>
          <a:off x="0" y="8729"/>
          <a:ext cx="8077200" cy="903929"/>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en-US" sz="2600" kern="1200" dirty="0"/>
            <a:t>When the processor wishes to read or write data it issues a command to the DMA module containing:</a:t>
          </a:r>
        </a:p>
      </dsp:txBody>
      <dsp:txXfrm>
        <a:off x="0" y="8729"/>
        <a:ext cx="8077200" cy="903929"/>
      </dsp:txXfrm>
    </dsp:sp>
    <dsp:sp modelId="{755BED14-B317-D644-AE61-61E59E10D292}">
      <dsp:nvSpPr>
        <dsp:cNvPr id="0" name=""/>
        <dsp:cNvSpPr/>
      </dsp:nvSpPr>
      <dsp:spPr>
        <a:xfrm>
          <a:off x="0" y="912659"/>
          <a:ext cx="8077200" cy="2355210"/>
        </a:xfrm>
        <a:prstGeom prst="rect">
          <a:avLst/>
        </a:prstGeom>
        <a:solidFill>
          <a:schemeClr val="bg1">
            <a:lumMod val="95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a:t>whether a read or write is requested </a:t>
          </a:r>
        </a:p>
        <a:p>
          <a:pPr marL="228600" lvl="1" indent="-228600" algn="l" defTabSz="1155700" rtl="0">
            <a:lnSpc>
              <a:spcPct val="90000"/>
            </a:lnSpc>
            <a:spcBef>
              <a:spcPct val="0"/>
            </a:spcBef>
            <a:spcAft>
              <a:spcPct val="15000"/>
            </a:spcAft>
            <a:buChar char="•"/>
          </a:pPr>
          <a:r>
            <a:rPr lang="en-US" sz="2600" kern="1200" dirty="0"/>
            <a:t>the address of the I/O device involved</a:t>
          </a:r>
        </a:p>
        <a:p>
          <a:pPr marL="228600" lvl="1" indent="-228600" algn="l" defTabSz="1155700" rtl="0">
            <a:lnSpc>
              <a:spcPct val="90000"/>
            </a:lnSpc>
            <a:spcBef>
              <a:spcPct val="0"/>
            </a:spcBef>
            <a:spcAft>
              <a:spcPct val="15000"/>
            </a:spcAft>
            <a:buChar char="•"/>
          </a:pPr>
          <a:r>
            <a:rPr lang="en-US" sz="2600" kern="1200" dirty="0"/>
            <a:t>the starting location in memory to read/write</a:t>
          </a:r>
        </a:p>
        <a:p>
          <a:pPr marL="228600" lvl="1" indent="-228600" algn="l" defTabSz="1155700" rtl="0">
            <a:lnSpc>
              <a:spcPct val="90000"/>
            </a:lnSpc>
            <a:spcBef>
              <a:spcPct val="0"/>
            </a:spcBef>
            <a:spcAft>
              <a:spcPct val="15000"/>
            </a:spcAft>
            <a:buChar char="•"/>
          </a:pPr>
          <a:r>
            <a:rPr lang="en-US" sz="2600" kern="1200" dirty="0"/>
            <a:t>the number of words to be read/written</a:t>
          </a:r>
        </a:p>
        <a:p>
          <a:pPr marL="228600" lvl="1" indent="-228600" algn="l" defTabSz="1155700" rtl="0">
            <a:lnSpc>
              <a:spcPct val="90000"/>
            </a:lnSpc>
            <a:spcBef>
              <a:spcPct val="0"/>
            </a:spcBef>
            <a:spcAft>
              <a:spcPct val="15000"/>
            </a:spcAft>
            <a:buChar char="•"/>
          </a:pPr>
          <a:endParaRPr lang="en-NZ" sz="2600" kern="1200" dirty="0"/>
        </a:p>
      </dsp:txBody>
      <dsp:txXfrm>
        <a:off x="0" y="912659"/>
        <a:ext cx="8077200" cy="23552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1">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45FEB67-A804-4028-843C-84EE59EC3ECD}" type="datetimeFigureOut">
              <a:rPr lang="en-US"/>
              <a:pPr>
                <a:defRPr/>
              </a:pPr>
              <a:t>11/6/2020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831AB7A-A5CE-4BA1-9714-D9EFB1DD80F1}" type="slidenum">
              <a:rPr lang="en-US"/>
              <a:pPr>
                <a:defRPr/>
              </a:pPr>
              <a:t>‹#›</a:t>
            </a:fld>
            <a:endParaRPr lang="en-US" dirty="0"/>
          </a:p>
        </p:txBody>
      </p:sp>
    </p:spTree>
    <p:extLst>
      <p:ext uri="{BB962C8B-B14F-4D97-AF65-F5344CB8AC3E}">
        <p14:creationId xmlns:p14="http://schemas.microsoft.com/office/powerpoint/2010/main" val="590932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atin typeface="Times New Roman" pitchFamily="18" charset="0"/>
                <a:ea typeface="MS PGothic" pitchFamily="34" charset="-128"/>
              </a:rPr>
              <a:t>“</a:t>
            </a:r>
            <a:r>
              <a:rPr kumimoji="1" lang="en-US">
                <a:latin typeface="Times New Roman" pitchFamily="18" charset="0"/>
                <a:ea typeface="MS PGothic" pitchFamily="34" charset="-128"/>
              </a:rPr>
              <a:t>Operating Systems: Internal and Design Principles</a:t>
            </a:r>
            <a:r>
              <a:rPr lang="en-US">
                <a:latin typeface="Times New Roman" pitchFamily="18" charset="0"/>
                <a:ea typeface="MS PGothic" pitchFamily="34" charset="-128"/>
              </a:rPr>
              <a:t>”, 7/e, by William Stallings, Chapter 1 “</a:t>
            </a:r>
            <a:r>
              <a:rPr kumimoji="1" lang="en-GB">
                <a:latin typeface="Times New Roman" pitchFamily="18" charset="0"/>
                <a:ea typeface="MS PGothic" pitchFamily="34" charset="-128"/>
              </a:rPr>
              <a:t>Computer System Overview</a:t>
            </a:r>
            <a:r>
              <a:rPr lang="en-US">
                <a:latin typeface="Times New Roman" pitchFamily="18" charset="0"/>
                <a:ea typeface="MS PGothic" pitchFamily="34" charset="-128"/>
              </a:rPr>
              <a:t>”.</a:t>
            </a:r>
            <a:endParaRPr lang="en-AU">
              <a:latin typeface="Times New Roman" pitchFamily="18" charset="0"/>
              <a:ea typeface="MS PGothic" pitchFamily="34" charset="-128"/>
            </a:endParaRPr>
          </a:p>
          <a:p>
            <a:endParaRPr lang="en-US"/>
          </a:p>
        </p:txBody>
      </p:sp>
      <p:sp>
        <p:nvSpPr>
          <p:cNvPr id="4" name="Slide Number Placeholder 3"/>
          <p:cNvSpPr>
            <a:spLocks noGrp="1"/>
          </p:cNvSpPr>
          <p:nvPr>
            <p:ph type="sldNum" sz="quarter" idx="5"/>
          </p:nvPr>
        </p:nvSpPr>
        <p:spPr/>
        <p:txBody>
          <a:bodyPr/>
          <a:lstStyle/>
          <a:p>
            <a:pPr>
              <a:defRPr/>
            </a:pPr>
            <a:fld id="{76E72835-334F-489D-9DB9-94848F5B601F}"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dirty="0"/>
              <a:t>Although processors provide very good performance for most forms of computing, there is increasing demand for numerical computation. Graphical Processing Units (GPUs) provide efficient computation on arrays of data using Single-Instruction Multiple Data (SIMD) techniques pioneered in supercomputers. GPUs are no longer used just for rendering advanced graphics, but they are also used for general numerical processing, such as physics simulations for games or computations on large spreadsheets. Simultaneously, the CPUs themselves are gaining the capability of operating on arrays of data—with increasingly powerful vector units integrated into the processor architecture of the x86 and AMD64 families. Processors and GPUs are not the end of the computational story for the modern PC. </a:t>
            </a:r>
          </a:p>
          <a:p>
            <a:pPr>
              <a:defRPr/>
            </a:pPr>
            <a:endParaRPr lang="en-US" dirty="0"/>
          </a:p>
          <a:p>
            <a:pPr>
              <a:defRPr/>
            </a:pPr>
            <a:endParaRPr lang="en-US" dirty="0"/>
          </a:p>
        </p:txBody>
      </p:sp>
      <p:sp>
        <p:nvSpPr>
          <p:cNvPr id="4" name="Slide Number Placeholder 3"/>
          <p:cNvSpPr>
            <a:spLocks noGrp="1"/>
          </p:cNvSpPr>
          <p:nvPr>
            <p:ph type="sldNum" sz="quarter" idx="5"/>
          </p:nvPr>
        </p:nvSpPr>
        <p:spPr/>
        <p:txBody>
          <a:bodyPr/>
          <a:lstStyle/>
          <a:p>
            <a:pPr>
              <a:defRPr/>
            </a:pPr>
            <a:fld id="{EE5BFF47-688E-454D-B0FE-4826E4F864B1}"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Digital Signal Processors (DSPs) are also present, for dealing with streaming signals—such as audio or video. DSPs used to be embedded in I/O devices, like modems, but they are now becoming first-class computational devices, especially in handhelds. Other specialized computational devices (fixed function units) co-exist with the CPU to support other standard computations, such as encoding/decoding speech and video (codecs), or providing support for encryption and security.</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32AAA40-5EE1-4B46-8BE3-D3E22343FD50}"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To satisfy the requirements of handheld devices, the classic microprocessor is giving way to the System on a Chip (SoC), where not just the CPUs and caches are on the same chip, but also many of the other components of the system, such as DSPs, GPUs, I/O devices (such as radios and codecs), and main memory.</a:t>
            </a:r>
          </a:p>
          <a:p>
            <a:endParaRPr lang="en-US"/>
          </a:p>
        </p:txBody>
      </p:sp>
      <p:sp>
        <p:nvSpPr>
          <p:cNvPr id="4" name="Slide Number Placeholder 3"/>
          <p:cNvSpPr>
            <a:spLocks noGrp="1"/>
          </p:cNvSpPr>
          <p:nvPr>
            <p:ph type="sldNum" sz="quarter" idx="5"/>
          </p:nvPr>
        </p:nvSpPr>
        <p:spPr/>
        <p:txBody>
          <a:bodyPr/>
          <a:lstStyle/>
          <a:p>
            <a:pPr>
              <a:defRPr/>
            </a:pPr>
            <a:fld id="{F0D48DE1-DDAE-45BD-AD8A-0063D5241D9E}"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 program to be executed by a processor consists of a set of instructions stored in memory. In its simplest form, instruction processing consists of two steps: The processor reads ( </a:t>
            </a:r>
            <a:r>
              <a:rPr lang="en-US" i="1"/>
              <a:t>fetches ) instructions from memory one at a time and executes each </a:t>
            </a:r>
            <a:r>
              <a:rPr lang="en-US"/>
              <a:t>instruction. Program execution consists of repeating the process of instruction fetch and instruction execution. Instruction execution may involve several operations and depends on the nature of the instruction.</a:t>
            </a:r>
            <a:endParaRPr lang="en-NZ"/>
          </a:p>
        </p:txBody>
      </p:sp>
      <p:sp>
        <p:nvSpPr>
          <p:cNvPr id="4" name="Slide Number Placeholder 3"/>
          <p:cNvSpPr>
            <a:spLocks noGrp="1"/>
          </p:cNvSpPr>
          <p:nvPr>
            <p:ph type="sldNum" sz="quarter" idx="5"/>
          </p:nvPr>
        </p:nvSpPr>
        <p:spPr/>
        <p:txBody>
          <a:bodyPr/>
          <a:lstStyle/>
          <a:p>
            <a:pPr>
              <a:defRPr/>
            </a:pPr>
            <a:fld id="{8839E645-4464-4034-B81C-9342EA690455}"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 processing required for a single instruction is called an </a:t>
            </a:r>
            <a:r>
              <a:rPr lang="en-US" i="1"/>
              <a:t>instruction cycle. </a:t>
            </a:r>
            <a:r>
              <a:rPr lang="en-US"/>
              <a:t>Using a simplified two-step description, the instruction cycle is depicted in Figure 1.2 . The two steps are referred to as the </a:t>
            </a:r>
            <a:r>
              <a:rPr lang="en-US" i="1"/>
              <a:t>fetch stage and the execute stage. Program execution </a:t>
            </a:r>
            <a:r>
              <a:rPr lang="en-US"/>
              <a:t>halts only if the processor is turned off, some sort of unrecoverable error occurs, or a program instruction that halts the processor is encountered.</a:t>
            </a:r>
          </a:p>
          <a:p>
            <a:endParaRPr lang="en-US"/>
          </a:p>
        </p:txBody>
      </p:sp>
      <p:sp>
        <p:nvSpPr>
          <p:cNvPr id="4" name="Slide Number Placeholder 3"/>
          <p:cNvSpPr>
            <a:spLocks noGrp="1"/>
          </p:cNvSpPr>
          <p:nvPr>
            <p:ph type="sldNum" sz="quarter" idx="5"/>
          </p:nvPr>
        </p:nvSpPr>
        <p:spPr/>
        <p:txBody>
          <a:bodyPr/>
          <a:lstStyle/>
          <a:p>
            <a:pPr>
              <a:defRPr/>
            </a:pPr>
            <a:fld id="{4676084E-04EC-45A0-A9C6-60FFB8ECAC53}"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At the beginning of each instruction cycle, the processor fetches an instruction from memory. Typically, the program counter (PC) holds the address of the next instruction to be fetched. Unless instructed otherwise, the processor always increments the PC after each instruction fetch so that it will fetch the next instruction in sequence (i.e., the instruction located at the next higher memory address).</a:t>
            </a:r>
          </a:p>
          <a:p>
            <a:endParaRPr lang="en-US"/>
          </a:p>
        </p:txBody>
      </p:sp>
      <p:sp>
        <p:nvSpPr>
          <p:cNvPr id="4" name="Slide Number Placeholder 3"/>
          <p:cNvSpPr>
            <a:spLocks noGrp="1"/>
          </p:cNvSpPr>
          <p:nvPr>
            <p:ph type="sldNum" sz="quarter" idx="5"/>
          </p:nvPr>
        </p:nvSpPr>
        <p:spPr/>
        <p:txBody>
          <a:bodyPr/>
          <a:lstStyle/>
          <a:p>
            <a:pPr>
              <a:defRPr/>
            </a:pPr>
            <a:fld id="{D97DF57A-6296-42F2-A661-2BC09BA102FF}"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fetched instruction is loaded into the instruction register (IR). The instruction contains bits that specify the action the processor is to take. The processor interprets the instruction and performs the required action. In general, these actions fall into four categories:</a:t>
            </a:r>
          </a:p>
          <a:p>
            <a:endParaRPr lang="en-US" dirty="0"/>
          </a:p>
          <a:p>
            <a:r>
              <a:rPr lang="en-US" dirty="0"/>
              <a:t>• </a:t>
            </a:r>
            <a:r>
              <a:rPr lang="en-US" b="1" dirty="0"/>
              <a:t>Processor-memory: </a:t>
            </a:r>
            <a:r>
              <a:rPr lang="en-US" dirty="0"/>
              <a:t>Data may be transferred from processor to memory or from memory to processor.</a:t>
            </a:r>
          </a:p>
          <a:p>
            <a:endParaRPr lang="en-US" dirty="0"/>
          </a:p>
          <a:p>
            <a:r>
              <a:rPr lang="en-US" dirty="0"/>
              <a:t>• </a:t>
            </a:r>
            <a:r>
              <a:rPr lang="en-US" b="1" dirty="0"/>
              <a:t>Processor-I/O: </a:t>
            </a:r>
            <a:r>
              <a:rPr lang="en-US" dirty="0"/>
              <a:t>Data may be transferred to or from a peripheral device by transferring between the processor and an I/O module.</a:t>
            </a:r>
          </a:p>
          <a:p>
            <a:endParaRPr lang="en-US" dirty="0"/>
          </a:p>
          <a:p>
            <a:r>
              <a:rPr lang="en-US" dirty="0"/>
              <a:t>• </a:t>
            </a:r>
            <a:r>
              <a:rPr lang="en-US" b="1" dirty="0"/>
              <a:t>Data processing: </a:t>
            </a:r>
            <a:r>
              <a:rPr lang="en-US" dirty="0"/>
              <a:t>The processor may perform some arithmetic or logic operation on data.</a:t>
            </a:r>
          </a:p>
          <a:p>
            <a:endParaRPr lang="en-US" dirty="0"/>
          </a:p>
          <a:p>
            <a:r>
              <a:rPr lang="en-US" dirty="0"/>
              <a:t>• </a:t>
            </a:r>
            <a:r>
              <a:rPr lang="en-US" b="1" dirty="0"/>
              <a:t>Control: </a:t>
            </a:r>
            <a:r>
              <a:rPr lang="en-US" dirty="0"/>
              <a:t>An instruction may specify that the sequence of execution be altered.</a:t>
            </a:r>
          </a:p>
          <a:p>
            <a:endParaRPr lang="en-US" dirty="0"/>
          </a:p>
          <a:p>
            <a:r>
              <a:rPr lang="en-US" dirty="0"/>
              <a:t>An instruction’s execution may involve a combination of these actions.</a:t>
            </a:r>
          </a:p>
          <a:p>
            <a:endParaRPr lang="en-US" dirty="0"/>
          </a:p>
        </p:txBody>
      </p:sp>
      <p:sp>
        <p:nvSpPr>
          <p:cNvPr id="4" name="Slide Number Placeholder 3"/>
          <p:cNvSpPr>
            <a:spLocks noGrp="1"/>
          </p:cNvSpPr>
          <p:nvPr>
            <p:ph type="sldNum" sz="quarter" idx="5"/>
          </p:nvPr>
        </p:nvSpPr>
        <p:spPr/>
        <p:txBody>
          <a:bodyPr/>
          <a:lstStyle/>
          <a:p>
            <a:pPr>
              <a:defRPr/>
            </a:pPr>
            <a:fld id="{EC725D17-2909-4251-9717-7951605EA788}"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Consider a simple example using a hypothetical processor that includes the characteristics listed in Figure 1.3 . The processor contains a single data register, called the accumulator (AC). Both instructions and data are 16 bits long, and memory is organized as a sequence of 16-bit words. The instruction format provides 4 bits for the </a:t>
            </a:r>
            <a:r>
              <a:rPr lang="en-US" dirty="0" err="1"/>
              <a:t>opcode</a:t>
            </a:r>
            <a:r>
              <a:rPr lang="en-US" dirty="0"/>
              <a:t>, allowing as many as 2**4  (16) different </a:t>
            </a:r>
            <a:r>
              <a:rPr lang="en-US" dirty="0" err="1"/>
              <a:t>opcodes</a:t>
            </a:r>
            <a:r>
              <a:rPr lang="en-US" dirty="0"/>
              <a:t> (represented by a single hexadecimal 1 digit). The </a:t>
            </a:r>
            <a:r>
              <a:rPr lang="en-US" dirty="0" err="1"/>
              <a:t>opcode</a:t>
            </a:r>
            <a:r>
              <a:rPr lang="en-US" dirty="0"/>
              <a:t> defines the operation the processor is to perform. With the remaining 12 bits of the instruction format, up to 2**12  (4,096 </a:t>
            </a:r>
            <a:r>
              <a:rPr lang="en-US" baseline="0" dirty="0"/>
              <a:t> or </a:t>
            </a:r>
            <a:r>
              <a:rPr lang="en-US" dirty="0"/>
              <a:t>4K) words of memory (denoted by three hexadecimal digits) can be directly addressed.</a:t>
            </a:r>
          </a:p>
        </p:txBody>
      </p:sp>
      <p:sp>
        <p:nvSpPr>
          <p:cNvPr id="4" name="Slide Number Placeholder 3"/>
          <p:cNvSpPr>
            <a:spLocks noGrp="1"/>
          </p:cNvSpPr>
          <p:nvPr>
            <p:ph type="sldNum" sz="quarter" idx="5"/>
          </p:nvPr>
        </p:nvSpPr>
        <p:spPr/>
        <p:txBody>
          <a:bodyPr/>
          <a:lstStyle/>
          <a:p>
            <a:pPr>
              <a:defRPr/>
            </a:pPr>
            <a:fld id="{86B0E052-8226-4806-952F-D62CD70C220E}"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a:t>Figure 1.4 illustrates a partial program execution, showing the relevant portions of memory and processor registers. The program fragment shown adds the contents of the memory word at address 940 to the contents of the memory word at address 941 and stores the result in the latter location. Three instructions, which can be described as three fetch and three execute stages, are required:</a:t>
            </a:r>
          </a:p>
          <a:p>
            <a:pPr>
              <a:defRPr/>
            </a:pPr>
            <a:endParaRPr lang="en-US" dirty="0"/>
          </a:p>
          <a:p>
            <a:pPr marL="228600" indent="-228600">
              <a:buFontTx/>
              <a:buAutoNum type="arabicPeriod"/>
              <a:defRPr/>
            </a:pPr>
            <a:r>
              <a:rPr lang="en-US" dirty="0"/>
              <a:t>The PC contains 300, the address of the first instruction. This instruction (the value 1940 in hexadecimal) is loaded into the IR and the PC is incremented. Note that this process involves the use of a memory address register (MAR) and a memory buffer register (MBR). For simplicity, these intermediate registers are not shown.</a:t>
            </a:r>
          </a:p>
          <a:p>
            <a:pPr marL="228600" indent="-228600">
              <a:buFontTx/>
              <a:buAutoNum type="arabicPeriod"/>
              <a:defRPr/>
            </a:pPr>
            <a:endParaRPr lang="en-US" dirty="0"/>
          </a:p>
          <a:p>
            <a:pPr>
              <a:defRPr/>
            </a:pPr>
            <a:r>
              <a:rPr lang="en-US" dirty="0"/>
              <a:t>2. The first 4 bits (first hexadecimal digit) in the IR indicate that the AC is to be loaded from memory. The remaining 12 bits (three hexadecimal digits) specify the address, which is 940.</a:t>
            </a:r>
          </a:p>
          <a:p>
            <a:pPr>
              <a:defRPr/>
            </a:pPr>
            <a:endParaRPr lang="en-US" dirty="0"/>
          </a:p>
          <a:p>
            <a:pPr>
              <a:defRPr/>
            </a:pPr>
            <a:r>
              <a:rPr lang="en-US" dirty="0"/>
              <a:t>3. The next instruction (5941) is fetched from location 301 and the PC is incremented.</a:t>
            </a:r>
          </a:p>
          <a:p>
            <a:pPr>
              <a:defRPr/>
            </a:pPr>
            <a:endParaRPr lang="en-US" dirty="0"/>
          </a:p>
          <a:p>
            <a:pPr>
              <a:defRPr/>
            </a:pPr>
            <a:r>
              <a:rPr lang="en-US" dirty="0"/>
              <a:t>4. The old contents of the AC and the contents of location 941 are added and the result is stored in the AC.</a:t>
            </a:r>
          </a:p>
          <a:p>
            <a:pPr>
              <a:defRPr/>
            </a:pPr>
            <a:endParaRPr lang="en-US" dirty="0"/>
          </a:p>
          <a:p>
            <a:pPr>
              <a:defRPr/>
            </a:pPr>
            <a:r>
              <a:rPr lang="en-US" dirty="0"/>
              <a:t>5. The next instruction (2941) is fetched from location 302 and the PC is incremented.</a:t>
            </a:r>
          </a:p>
          <a:p>
            <a:pPr>
              <a:defRPr/>
            </a:pPr>
            <a:endParaRPr lang="en-US" dirty="0"/>
          </a:p>
          <a:p>
            <a:pPr>
              <a:defRPr/>
            </a:pPr>
            <a:r>
              <a:rPr lang="en-US" dirty="0"/>
              <a:t>6. The contents of the AC are stored in location 941.</a:t>
            </a:r>
          </a:p>
          <a:p>
            <a:pPr>
              <a:defRPr/>
            </a:pPr>
            <a:endParaRPr lang="en-US" dirty="0"/>
          </a:p>
          <a:p>
            <a:pPr>
              <a:defRPr/>
            </a:pPr>
            <a:r>
              <a:rPr lang="en-US" dirty="0"/>
              <a:t>In this example, three instruction cycles, each consisting of a fetch stage and</a:t>
            </a:r>
          </a:p>
          <a:p>
            <a:pPr>
              <a:defRPr/>
            </a:pPr>
            <a:r>
              <a:rPr lang="en-US" dirty="0"/>
              <a:t>an execute stage, are needed to add the contents of location 940 to the contents</a:t>
            </a:r>
          </a:p>
          <a:p>
            <a:pPr>
              <a:defRPr/>
            </a:pPr>
            <a:r>
              <a:rPr lang="en-US" dirty="0"/>
              <a:t>of 941. With a more complex set of instructions, fewer instruction cycles would be</a:t>
            </a:r>
          </a:p>
          <a:p>
            <a:pPr>
              <a:defRPr/>
            </a:pPr>
            <a:r>
              <a:rPr lang="en-US" dirty="0"/>
              <a:t>needed. Most modern processors include instructions that contain more than one</a:t>
            </a:r>
          </a:p>
          <a:p>
            <a:pPr>
              <a:defRPr/>
            </a:pPr>
            <a:r>
              <a:rPr lang="en-US" dirty="0"/>
              <a:t>address. Thus the execution stage for a particular instruction may involve more than</a:t>
            </a:r>
          </a:p>
          <a:p>
            <a:pPr>
              <a:defRPr/>
            </a:pPr>
            <a:r>
              <a:rPr lang="en-US" dirty="0"/>
              <a:t>one reference to memory. Also, instead of memory references, an instruction may</a:t>
            </a:r>
          </a:p>
          <a:p>
            <a:pPr>
              <a:defRPr/>
            </a:pPr>
            <a:r>
              <a:rPr lang="en-US" dirty="0"/>
              <a:t>specify an I/O operation.</a:t>
            </a:r>
            <a:endParaRPr lang="en-NZ" dirty="0"/>
          </a:p>
        </p:txBody>
      </p:sp>
      <p:sp>
        <p:nvSpPr>
          <p:cNvPr id="4" name="Slide Number Placeholder 3"/>
          <p:cNvSpPr>
            <a:spLocks noGrp="1"/>
          </p:cNvSpPr>
          <p:nvPr>
            <p:ph type="sldNum" sz="quarter" idx="5"/>
          </p:nvPr>
        </p:nvSpPr>
        <p:spPr/>
        <p:txBody>
          <a:bodyPr/>
          <a:lstStyle/>
          <a:p>
            <a:pPr>
              <a:defRPr/>
            </a:pPr>
            <a:fld id="{3124F491-C862-4F6F-9CF8-650DC3ACE775}"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Virtually all computers provide a mechanism by which other modules (I/O, memory) may interrupt the normal sequencing of the processor.</a:t>
            </a:r>
          </a:p>
          <a:p>
            <a:endParaRPr lang="en-US" dirty="0"/>
          </a:p>
          <a:p>
            <a:r>
              <a:rPr lang="en-US" dirty="0"/>
              <a:t>Interrupts are provided primarily as a way to improve processor utilization. For example, most I/O devices are much slower than the processor. Suppose that the processor is transferring data to a printer using the instruction cycle scheme of Figure 1.2 . After each write operation, the processor must pause and remain idle until the printer catches up. The length of this pause may be on the order of many thousands or even millions of instruction cycles. Clearly, this is a very wasteful use of the processor.</a:t>
            </a:r>
          </a:p>
        </p:txBody>
      </p:sp>
      <p:sp>
        <p:nvSpPr>
          <p:cNvPr id="4" name="Slide Number Placeholder 3"/>
          <p:cNvSpPr>
            <a:spLocks noGrp="1"/>
          </p:cNvSpPr>
          <p:nvPr>
            <p:ph type="sldNum" sz="quarter" idx="5"/>
          </p:nvPr>
        </p:nvSpPr>
        <p:spPr/>
        <p:txBody>
          <a:bodyPr/>
          <a:lstStyle/>
          <a:p>
            <a:pPr>
              <a:defRPr/>
            </a:pPr>
            <a:fld id="{CA022336-EA58-453E-9AC0-F3A4F9058631}"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An operating system (OS) exploits the hardware resources of one or more processors to provide a set of services to system users. The OS also manages secondary memory and I/O (input/output) devices on behalf of its users. Accordingly, it is important to have some understanding of the underlying computer system hardware before we begin our examination of operating systems.</a:t>
            </a:r>
          </a:p>
          <a:p>
            <a:endParaRPr lang="en-US"/>
          </a:p>
        </p:txBody>
      </p:sp>
      <p:sp>
        <p:nvSpPr>
          <p:cNvPr id="4" name="Slide Number Placeholder 3"/>
          <p:cNvSpPr>
            <a:spLocks noGrp="1"/>
          </p:cNvSpPr>
          <p:nvPr>
            <p:ph type="sldNum" sz="quarter" idx="5"/>
          </p:nvPr>
        </p:nvSpPr>
        <p:spPr/>
        <p:txBody>
          <a:bodyPr/>
          <a:lstStyle/>
          <a:p>
            <a:pPr>
              <a:defRPr/>
            </a:pPr>
            <a:fld id="{E2D0E922-F772-4105-9A71-E65AA26A12C7}"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r>
              <a:rPr lang="en-NZ"/>
              <a:t>Table 1.1 lists the most common classes of interrupts.</a:t>
            </a:r>
          </a:p>
          <a:p>
            <a:endParaRPr lang="en-US"/>
          </a:p>
        </p:txBody>
      </p:sp>
      <p:sp>
        <p:nvSpPr>
          <p:cNvPr id="4" name="Slide Number Placeholder 3"/>
          <p:cNvSpPr>
            <a:spLocks noGrp="1"/>
          </p:cNvSpPr>
          <p:nvPr>
            <p:ph type="sldNum" sz="quarter" idx="5"/>
          </p:nvPr>
        </p:nvSpPr>
        <p:spPr/>
        <p:txBody>
          <a:bodyPr/>
          <a:lstStyle/>
          <a:p>
            <a:pPr>
              <a:defRPr/>
            </a:pPr>
            <a:fld id="{A50ABC8A-CF6C-49B3-9FF8-9CB23734666C}"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To give a specific example, consider a PC that operates at 1 GHz, which would allow roughly 10 **9 instructions per second. 2 A typical hard disk has a rotational speed of 7200 revolutions per minute for a half-track rotation time of 4 </a:t>
            </a:r>
            <a:r>
              <a:rPr lang="en-US" dirty="0" err="1"/>
              <a:t>ms</a:t>
            </a:r>
            <a:r>
              <a:rPr lang="en-US" dirty="0"/>
              <a:t>, which is 4 million times slower than the processor.</a:t>
            </a:r>
          </a:p>
          <a:p>
            <a:endParaRPr lang="en-US" dirty="0"/>
          </a:p>
          <a:p>
            <a:r>
              <a:rPr lang="en-US" dirty="0"/>
              <a:t>Figure 1.5a illustrates this state of affairs. The user program performs a series of WRITE calls interleaved with processing. The solid vertical lines represent segments of code in a program. Code segments 1, 2, and 3 refer to sequences of instructions that do not involve I/O. The WRITE calls are to an I/O routine that is a system utility and that will perform the actual I/O operation. The I/O program consists of three sections:</a:t>
            </a:r>
          </a:p>
          <a:p>
            <a:endParaRPr lang="en-US" dirty="0"/>
          </a:p>
          <a:p>
            <a:r>
              <a:rPr lang="en-US" dirty="0"/>
              <a:t>• A sequence of instructions, labeled 4 in the figure, to prepare for the actual I/O operation. This may include copying the data to be output into a special buffer and preparing the parameters for a device command.</a:t>
            </a:r>
          </a:p>
          <a:p>
            <a:endParaRPr lang="en-US" dirty="0"/>
          </a:p>
          <a:p>
            <a:r>
              <a:rPr lang="en-US" dirty="0"/>
              <a:t>• The actual I/O command. Without the use of interrupts, once this command is issued, the program must wait for the I/O device to perform the requested function (or periodically check the status, or poll, the I/O device). The program might wait by simply repeatedly performing a test operation to determine if the I/O operation is done.</a:t>
            </a:r>
          </a:p>
          <a:p>
            <a:endParaRPr lang="en-US" dirty="0"/>
          </a:p>
          <a:p>
            <a:r>
              <a:rPr lang="en-US" dirty="0"/>
              <a:t>• A sequence of instructions, labeled 5 in the figure, to complete the operation. This may include setting a flag indicating the success or failure of the operation. The dashed line represents the path of execution followed by the processor; that is, this line shows the sequence in which instructions are executed. Thus, after the first WRITE instruction is encountered, the user program is interrupted and execution continues with the I/O program. After the I/O program execution is complete, execution resumes in the user program immediately following the WRITE</a:t>
            </a:r>
          </a:p>
          <a:p>
            <a:r>
              <a:rPr lang="en-US" dirty="0"/>
              <a:t>Instruction. Because the I/O operation may take a relatively long time to complete, the I/O program is hung up waiting for the operation to complete; hence, the user program is stopped at the point of the WRITE call for some considerable period of time.</a:t>
            </a:r>
          </a:p>
        </p:txBody>
      </p:sp>
      <p:sp>
        <p:nvSpPr>
          <p:cNvPr id="4" name="Slide Number Placeholder 3"/>
          <p:cNvSpPr>
            <a:spLocks noGrp="1"/>
          </p:cNvSpPr>
          <p:nvPr>
            <p:ph type="sldNum" sz="quarter" idx="5"/>
          </p:nvPr>
        </p:nvSpPr>
        <p:spPr/>
        <p:txBody>
          <a:bodyPr/>
          <a:lstStyle/>
          <a:p>
            <a:pPr>
              <a:defRPr/>
            </a:pPr>
            <a:fld id="{A3D3A4F2-DD8B-4754-A6A7-33C34DC205A9}"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a:defRPr/>
            </a:pPr>
            <a:r>
              <a:rPr lang="en-US" dirty="0"/>
              <a:t>With interrupts, the processor can be engaged in executing other instructions while an I/O operation is in progress. Consider the flow of control in Figure 1.5b . As before, the user program reaches a point at which it makes a system call in the form of a WRITE call. The I/O program that is invoked in this case consists only of the preparation code and the actual I/O command. After these few instructions have been executed, control returns to the user program. Meanwhile, the external device is busy accepting data from computer memory and printing it. This I/O operation is conducted concurrently with the execution of instructions in the user program. </a:t>
            </a:r>
          </a:p>
          <a:p>
            <a:pPr>
              <a:defRPr/>
            </a:pPr>
            <a:endParaRPr lang="en-US" dirty="0"/>
          </a:p>
          <a:p>
            <a:pPr>
              <a:defRPr/>
            </a:pPr>
            <a:r>
              <a:rPr lang="en-US" dirty="0"/>
              <a:t>When the external device becomes ready to be serviced, that is, when it is ready to accept more data from the processor, the I/O module for that external device sends an </a:t>
            </a:r>
            <a:r>
              <a:rPr lang="en-US" i="1" dirty="0"/>
              <a:t>interrupt request signal to the processor. The processor responds by </a:t>
            </a:r>
            <a:r>
              <a:rPr lang="en-US" dirty="0"/>
              <a:t>suspending operation of the current program; branching off to a routine to service that particular I/O device, known as an interrupt handler; and resuming the original execution after the device is serviced. The points at which such interrupts occur are indicated by in Figure 1.5b . Note that an interrupt can occur at any point in the main program, not just at one specific instruction.</a:t>
            </a:r>
            <a:endParaRPr lang="en-NZ" dirty="0"/>
          </a:p>
        </p:txBody>
      </p:sp>
      <p:sp>
        <p:nvSpPr>
          <p:cNvPr id="4" name="Slide Number Placeholder 3"/>
          <p:cNvSpPr>
            <a:spLocks noGrp="1"/>
          </p:cNvSpPr>
          <p:nvPr>
            <p:ph type="sldNum" sz="quarter" idx="5"/>
          </p:nvPr>
        </p:nvSpPr>
        <p:spPr/>
        <p:txBody>
          <a:bodyPr/>
          <a:lstStyle/>
          <a:p>
            <a:pPr>
              <a:defRPr/>
            </a:pPr>
            <a:fld id="{5D74FD70-FCF2-4CF0-B5EB-610D8CBB311E}"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For the user program, an interrupt suspends the normal sequence of execution. When the interrupt processing is completed, execution resumes ( Figure 1.6 ). Thus, the user program does not have to contain any special code to accommodate interrupts; the processor and the OS are responsible for suspending the user program and then resuming it at the same point.</a:t>
            </a:r>
          </a:p>
        </p:txBody>
      </p:sp>
      <p:sp>
        <p:nvSpPr>
          <p:cNvPr id="4" name="Slide Number Placeholder 3"/>
          <p:cNvSpPr>
            <a:spLocks noGrp="1"/>
          </p:cNvSpPr>
          <p:nvPr>
            <p:ph type="sldNum" sz="quarter" idx="5"/>
          </p:nvPr>
        </p:nvSpPr>
        <p:spPr/>
        <p:txBody>
          <a:bodyPr/>
          <a:lstStyle/>
          <a:p>
            <a:pPr>
              <a:defRPr/>
            </a:pPr>
            <a:fld id="{25378CE2-671F-46D3-A6AB-6DA0AEA043FE}"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To accommodate interrupts, an </a:t>
            </a:r>
            <a:r>
              <a:rPr lang="en-US" i="1"/>
              <a:t>interrupt stage is added to the instruction cycle, </a:t>
            </a:r>
            <a:r>
              <a:rPr lang="en-US"/>
              <a:t>as shown in Figure 1.7 (compare Figure 1.2 ). In the interrupt stage, the processor checks to see if any interrupts have occurred, indicated by the presence of an interrupt signal. If no interrupts are pending, the processor proceeds to the fetch stage and fetches the next instruction of the current program. If an interrupt is pending, the processor suspends execution of the current program and executes an </a:t>
            </a:r>
            <a:r>
              <a:rPr lang="en-US" i="1"/>
              <a:t>interrupthandler</a:t>
            </a:r>
          </a:p>
          <a:p>
            <a:r>
              <a:rPr lang="en-US"/>
              <a:t>routine. The interrupt-handler routine is generally part of the OS. Typically, this routine determines the nature of the interrupt and performs whatever actions are needed. In the example we have been using, the handler determines which I/O module generated the interrupt and may branch to a program that will write more data out to that I/O module. When the interrupt-handler routine is completed, the processor can resume execution of the user program at the point of interruption.</a:t>
            </a:r>
          </a:p>
          <a:p>
            <a:endParaRPr lang="en-US"/>
          </a:p>
          <a:p>
            <a:r>
              <a:rPr lang="en-US"/>
              <a:t>It is clear that there is some overhead involved in this process. Extra instructions must be executed (in the interrupt handler) to determine the nature of the interrupt and to decide on the appropriate action. Nevertheless, because of the relatively large amount of time that would be wasted by simply waiting on an I/O operation, the processor can be employed much more efficiently with the use of interrupts.</a:t>
            </a:r>
          </a:p>
        </p:txBody>
      </p:sp>
      <p:sp>
        <p:nvSpPr>
          <p:cNvPr id="4" name="Slide Number Placeholder 3"/>
          <p:cNvSpPr>
            <a:spLocks noGrp="1"/>
          </p:cNvSpPr>
          <p:nvPr>
            <p:ph type="sldNum" sz="quarter" idx="5"/>
          </p:nvPr>
        </p:nvSpPr>
        <p:spPr/>
        <p:txBody>
          <a:bodyPr/>
          <a:lstStyle/>
          <a:p>
            <a:pPr>
              <a:defRPr/>
            </a:pPr>
            <a:fld id="{AB4827E8-7870-47FB-AC1E-0A5B53C56406}"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a:t>An interrupt triggers a number of events, both in the processor hardware and in software. Figure 1.10 shows a typical sequence. When an I/O device completes an I/O operation, the following sequence of hardware events occurs:</a:t>
            </a:r>
          </a:p>
          <a:p>
            <a:pPr>
              <a:defRPr/>
            </a:pPr>
            <a:endParaRPr lang="en-US" dirty="0"/>
          </a:p>
          <a:p>
            <a:pPr marL="228600" indent="-228600">
              <a:buFontTx/>
              <a:buAutoNum type="arabicPeriod"/>
              <a:defRPr/>
            </a:pPr>
            <a:r>
              <a:rPr lang="en-US" dirty="0"/>
              <a:t>The device issues an interrupt signal to the processor.</a:t>
            </a:r>
          </a:p>
          <a:p>
            <a:pPr marL="228600" indent="-228600">
              <a:buFontTx/>
              <a:buAutoNum type="arabicPeriod"/>
              <a:defRPr/>
            </a:pPr>
            <a:endParaRPr lang="en-US" dirty="0"/>
          </a:p>
          <a:p>
            <a:pPr>
              <a:defRPr/>
            </a:pPr>
            <a:r>
              <a:rPr lang="en-US" dirty="0"/>
              <a:t>2. The processor finishes execution of the current instruction before responding to the interrupt, as indicated in Figure 1.7 .</a:t>
            </a:r>
          </a:p>
          <a:p>
            <a:pPr>
              <a:defRPr/>
            </a:pPr>
            <a:endParaRPr lang="en-US" dirty="0"/>
          </a:p>
          <a:p>
            <a:pPr>
              <a:defRPr/>
            </a:pPr>
            <a:r>
              <a:rPr lang="en-US" dirty="0"/>
              <a:t>3. The processor tests for a pending interrupt request, determines that there is one, and sends an acknowledgment signal to the device that issued the interrupt. The acknowledgment allows the device to remove its interrupt signal.</a:t>
            </a:r>
          </a:p>
          <a:p>
            <a:pPr>
              <a:defRPr/>
            </a:pPr>
            <a:endParaRPr lang="en-US" dirty="0"/>
          </a:p>
          <a:p>
            <a:pPr>
              <a:defRPr/>
            </a:pPr>
            <a:r>
              <a:rPr lang="en-US" dirty="0"/>
              <a:t>4. The processor next needs to prepare to transfer control to the interrupt routine. To begin, it saves information needed to resume the current program at the point of interrupt. The minimum information required is the program status word 3 (PSW) and the location of the next instruction to be executed, which is contained in the program counter (PC). These can be pushed onto a control stack (see Appendix 1B).</a:t>
            </a:r>
          </a:p>
          <a:p>
            <a:pPr>
              <a:defRPr/>
            </a:pPr>
            <a:endParaRPr lang="en-US" dirty="0"/>
          </a:p>
          <a:p>
            <a:pPr>
              <a:defRPr/>
            </a:pPr>
            <a:r>
              <a:rPr lang="en-US" dirty="0"/>
              <a:t>5. The processor then loads the program counter with the entry location of the interrupt-handling routine that will respond to this interrupt. Depending on the computer architecture and OS design, there may be a single program, one for each type of interrupt, or one for each device and each type of interrupt. If there is more than one interrupt-handling routine, the processor must determine which one to invoke. This information may have been included in the original interrupt signal, or the processor may have to issue a request to the device that issued the interrupt to get a response that contains the needed information.</a:t>
            </a:r>
            <a:endParaRPr lang="en-NZ" dirty="0"/>
          </a:p>
        </p:txBody>
      </p:sp>
      <p:sp>
        <p:nvSpPr>
          <p:cNvPr id="4" name="Slide Number Placeholder 3"/>
          <p:cNvSpPr>
            <a:spLocks noGrp="1"/>
          </p:cNvSpPr>
          <p:nvPr>
            <p:ph type="sldNum" sz="quarter" idx="5"/>
          </p:nvPr>
        </p:nvSpPr>
        <p:spPr/>
        <p:txBody>
          <a:bodyPr/>
          <a:lstStyle/>
          <a:p>
            <a:pPr>
              <a:defRPr/>
            </a:pPr>
            <a:fld id="{10869C8B-6626-4BD6-8F23-7D13A16E6C7A}"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So far, we have discussed the occurrence of a single interrupt. Suppose, however, that one or more interrupts can occur while an interrupt is being processed. For example, a program may be receiving data from a communications line and printing results at the same time. The printer will generate an interrupt every time that it completes a print operation. The communication line controller will generate an interrupt every time a unit of data arrives. The unit could either be a single character or a block, depending on the nature of the communications discipline. In any case, it is possible for a communications interrupt to occur while a printer interrupt is being processed.</a:t>
            </a:r>
            <a:endParaRPr lang="en-NZ" dirty="0"/>
          </a:p>
        </p:txBody>
      </p:sp>
      <p:sp>
        <p:nvSpPr>
          <p:cNvPr id="4" name="Slide Number Placeholder 3"/>
          <p:cNvSpPr>
            <a:spLocks noGrp="1"/>
          </p:cNvSpPr>
          <p:nvPr>
            <p:ph type="sldNum" sz="quarter" idx="5"/>
          </p:nvPr>
        </p:nvSpPr>
        <p:spPr/>
        <p:txBody>
          <a:bodyPr/>
          <a:lstStyle/>
          <a:p>
            <a:pPr>
              <a:defRPr/>
            </a:pPr>
            <a:fld id="{5C7F768E-524E-46FB-9BD9-5137AB83F713}"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 design constraints on a computer’s memory can be summed up by three questions: How much? How fast? How expensive? </a:t>
            </a:r>
          </a:p>
          <a:p>
            <a:endParaRPr lang="en-US"/>
          </a:p>
          <a:p>
            <a:r>
              <a:rPr lang="en-US"/>
              <a:t>The question of how much is somewhat open ended. If the capacity is there, applications will likely be developed to use it. The question of how fast is, in a sense, easier to answer. To achieve greatest performance, the memory must be able to keep up with the processor. That is, as the processor is executing instructions, we would not want it to have to pause waiting for instructions or operands. The final question must also be considered. For a practical system, the cost of memory must be reasonable in relationship to other components.</a:t>
            </a:r>
          </a:p>
        </p:txBody>
      </p:sp>
      <p:sp>
        <p:nvSpPr>
          <p:cNvPr id="4" name="Slide Number Placeholder 3"/>
          <p:cNvSpPr>
            <a:spLocks noGrp="1"/>
          </p:cNvSpPr>
          <p:nvPr>
            <p:ph type="sldNum" sz="quarter" idx="5"/>
          </p:nvPr>
        </p:nvSpPr>
        <p:spPr/>
        <p:txBody>
          <a:bodyPr/>
          <a:lstStyle/>
          <a:p>
            <a:pPr>
              <a:defRPr/>
            </a:pPr>
            <a:fld id="{B5B6A4EA-385A-48AF-B9C0-F4D144741AF6}"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As might be expected, there is a trade-off among the three key characteristics of memory: namely, capacity, access time, and cost. A variety of technologies are used to implement memory systems, and across this spectrum of technologies, the following relationships hold:</a:t>
            </a:r>
          </a:p>
          <a:p>
            <a:endParaRPr lang="en-US"/>
          </a:p>
          <a:p>
            <a:r>
              <a:rPr lang="en-US"/>
              <a:t>• Faster access time, greater cost per bit</a:t>
            </a:r>
          </a:p>
          <a:p>
            <a:r>
              <a:rPr lang="en-US"/>
              <a:t>• Greater capacity, smaller cost per bit</a:t>
            </a:r>
          </a:p>
          <a:p>
            <a:r>
              <a:rPr lang="en-US"/>
              <a:t>• Greater capacity, slower access speed</a:t>
            </a:r>
          </a:p>
          <a:p>
            <a:endParaRPr lang="en-US"/>
          </a:p>
          <a:p>
            <a:r>
              <a:rPr lang="en-US"/>
              <a:t>The dilemma facing the designer is clear. The designer would like to use memory technologies that provide for large-capacity memory, both because the capacity is needed and because the cost per bit is low. However, to meet performance requirements, the designer needs to use expensive, relatively lower-capacity memories with fast access times.</a:t>
            </a:r>
          </a:p>
        </p:txBody>
      </p:sp>
      <p:sp>
        <p:nvSpPr>
          <p:cNvPr id="4" name="Slide Number Placeholder 3"/>
          <p:cNvSpPr>
            <a:spLocks noGrp="1"/>
          </p:cNvSpPr>
          <p:nvPr>
            <p:ph type="sldNum" sz="quarter" idx="5"/>
          </p:nvPr>
        </p:nvSpPr>
        <p:spPr/>
        <p:txBody>
          <a:bodyPr/>
          <a:lstStyle/>
          <a:p>
            <a:pPr>
              <a:defRPr/>
            </a:pPr>
            <a:fld id="{653C2B29-0FEF-4571-A9E9-77228FAC70E1}"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 way out of this dilemma is to not rely on a single memory component or technology, but to employ a </a:t>
            </a:r>
            <a:r>
              <a:rPr lang="en-US" b="1"/>
              <a:t>memory hierarchy</a:t>
            </a:r>
            <a:r>
              <a:rPr lang="en-US"/>
              <a:t> . A typical hierarchy is illustrated in</a:t>
            </a:r>
          </a:p>
          <a:p>
            <a:r>
              <a:rPr lang="en-US"/>
              <a:t>Figure 1.14 . As one goes down the hierarchy, the following occur:</a:t>
            </a:r>
          </a:p>
          <a:p>
            <a:endParaRPr lang="en-US"/>
          </a:p>
          <a:p>
            <a:r>
              <a:rPr lang="en-US" b="1"/>
              <a:t>a. Decreasing cost per bit</a:t>
            </a:r>
          </a:p>
          <a:p>
            <a:r>
              <a:rPr lang="en-US" b="1"/>
              <a:t>b. Increasing capacity</a:t>
            </a:r>
          </a:p>
          <a:p>
            <a:r>
              <a:rPr lang="en-US" b="1"/>
              <a:t>c. Increasing access time</a:t>
            </a:r>
          </a:p>
          <a:p>
            <a:r>
              <a:rPr lang="en-US" b="1"/>
              <a:t>d. Decreasing frequency of access to the memory by the processor</a:t>
            </a:r>
          </a:p>
          <a:p>
            <a:endParaRPr lang="en-US" b="1"/>
          </a:p>
          <a:p>
            <a:r>
              <a:rPr lang="en-US"/>
              <a:t>Thus, smaller, more expensive, faster memories are supplemented by larger, cheaper, slower memories. The key to the success of this organization is the decreasing</a:t>
            </a:r>
          </a:p>
          <a:p>
            <a:r>
              <a:rPr lang="en-US"/>
              <a:t>frequency of access at lower levels. We will examine this concept in greater detail later in this chapter, when we discuss the cache, and when we discuss virtual</a:t>
            </a:r>
          </a:p>
          <a:p>
            <a:r>
              <a:rPr lang="en-US"/>
              <a:t>memory later in this book. A brief explanation is provided at this point. </a:t>
            </a:r>
          </a:p>
          <a:p>
            <a:endParaRPr lang="en-US"/>
          </a:p>
          <a:p>
            <a:r>
              <a:rPr lang="en-US"/>
              <a:t>Suppose that the processor has access to two levels of memory. Level 1 contains 1,000 bytes and has an access time of 0.1 μs; level 2 contains 100,000 bytes and has an access time of 1 μs. Assume that if a byte to be accessed is in level 1, then the processor accesses it directly. If it is in level 2, then the byte is first transferred to level 1 and then accessed by the processor. For simplicity, we ignore the time required for the processor to determine whether the byte is in level 1 or level 2.</a:t>
            </a:r>
          </a:p>
          <a:p>
            <a:endParaRPr lang="en-US"/>
          </a:p>
        </p:txBody>
      </p:sp>
      <p:sp>
        <p:nvSpPr>
          <p:cNvPr id="4" name="Slide Number Placeholder 3"/>
          <p:cNvSpPr>
            <a:spLocks noGrp="1"/>
          </p:cNvSpPr>
          <p:nvPr>
            <p:ph type="sldNum" sz="quarter" idx="5"/>
          </p:nvPr>
        </p:nvSpPr>
        <p:spPr/>
        <p:txBody>
          <a:bodyPr/>
          <a:lstStyle/>
          <a:p>
            <a:pPr>
              <a:defRPr/>
            </a:pPr>
            <a:fld id="{B41D722C-8B14-4723-95FB-17201F85EEE1}"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At a top level, a computer consists of processor, memory, and I/O components, with one or more modules of each type. These components are interconnected in some</a:t>
            </a:r>
          </a:p>
          <a:p>
            <a:r>
              <a:rPr lang="en-US" dirty="0"/>
              <a:t>fashion to achieve the main function of the computer, which is to execute programs. Thus, there are four main structural elements:</a:t>
            </a:r>
          </a:p>
          <a:p>
            <a:r>
              <a:rPr lang="en-US" dirty="0"/>
              <a:t>Processor</a:t>
            </a:r>
          </a:p>
          <a:p>
            <a:r>
              <a:rPr lang="en-US" dirty="0"/>
              <a:t>I/O Modules </a:t>
            </a:r>
          </a:p>
          <a:p>
            <a:r>
              <a:rPr lang="en-US" dirty="0"/>
              <a:t>Main Memory</a:t>
            </a:r>
          </a:p>
          <a:p>
            <a:r>
              <a:rPr lang="en-US" dirty="0"/>
              <a:t>System Bus</a:t>
            </a:r>
            <a:endParaRPr lang="en-NZ" dirty="0"/>
          </a:p>
        </p:txBody>
      </p:sp>
      <p:sp>
        <p:nvSpPr>
          <p:cNvPr id="4" name="Slide Number Placeholder 3"/>
          <p:cNvSpPr>
            <a:spLocks noGrp="1"/>
          </p:cNvSpPr>
          <p:nvPr>
            <p:ph type="sldNum" sz="quarter" idx="5"/>
          </p:nvPr>
        </p:nvSpPr>
        <p:spPr/>
        <p:txBody>
          <a:bodyPr/>
          <a:lstStyle/>
          <a:p>
            <a:pPr>
              <a:defRPr/>
            </a:pPr>
            <a:fld id="{04A8895F-D7C8-47C1-84A6-931FA0FD6B84}"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dirty="0"/>
              <a:t>Suppose that the processor has access to two levels of memory. Level 1 contains 1,000 bytes and has an access time of 0.1 μs; level 2 contains 100,000 bytes and has an access time of 1 μs. Assume that if a byte to be accessed is in level 1, then the processor accesses it directly. If it is in level 2, then the byte is first transferred to level 1 and then accessed by the processor. For simplicity, we ignore the time required for the processor to determine whether the byte is in level 1 or level 2.</a:t>
            </a:r>
          </a:p>
          <a:p>
            <a:pPr>
              <a:defRPr/>
            </a:pPr>
            <a:endParaRPr lang="en-US" dirty="0"/>
          </a:p>
          <a:p>
            <a:pPr>
              <a:defRPr/>
            </a:pPr>
            <a:r>
              <a:rPr lang="en-US" dirty="0"/>
              <a:t>Figure 1.15 shows the general shape of the curve that models this situation. The figure shows the average access time to a two-level memory as a function of the </a:t>
            </a:r>
            <a:r>
              <a:rPr lang="en-US" b="1" dirty="0"/>
              <a:t>hit ratio </a:t>
            </a:r>
            <a:r>
              <a:rPr lang="en-US" i="1" dirty="0"/>
              <a:t>H , where H is defined as the fraction of all memory accesses that are found </a:t>
            </a:r>
            <a:r>
              <a:rPr lang="en-US" dirty="0"/>
              <a:t>in the faster memory (e.g., the cache), </a:t>
            </a:r>
            <a:r>
              <a:rPr lang="en-US" i="1" dirty="0"/>
              <a:t>T 1 is the access time to level 1, and T 2 is the </a:t>
            </a:r>
            <a:r>
              <a:rPr lang="en-US" dirty="0"/>
              <a:t>access time to level 2. 4 As can be seen, for high percentages of level 1 access, the average total access time is much closer to that of level 1 than that of level 2.</a:t>
            </a:r>
          </a:p>
          <a:p>
            <a:pPr>
              <a:defRPr/>
            </a:pPr>
            <a:endParaRPr lang="en-US" dirty="0"/>
          </a:p>
          <a:p>
            <a:pPr>
              <a:defRPr/>
            </a:pPr>
            <a:r>
              <a:rPr lang="en-US" dirty="0"/>
              <a:t>In our example, suppose 95% of the memory accesses are found in the cache (H  0.95) . Then the average time to access a byte can be expressed as</a:t>
            </a:r>
          </a:p>
          <a:p>
            <a:pPr>
              <a:defRPr/>
            </a:pPr>
            <a:r>
              <a:rPr lang="en-US" dirty="0"/>
              <a:t>(0.95) (0.1 s)  (0.05) (0.1 s  1 s)  0.095  0.055  0.15 s</a:t>
            </a:r>
          </a:p>
          <a:p>
            <a:pPr>
              <a:defRPr/>
            </a:pPr>
            <a:r>
              <a:rPr lang="en-US" dirty="0"/>
              <a:t>The result is close to the access time of the faster memory. So the strategy of using two memory levels works in principle, but only if conditions (a) through (d) in the preceding list apply. By employing a variety of technologies, a spectrum of memory systems exists that satisfies conditions (a) through (c). Fortunately, condition (d) is also generally valid.</a:t>
            </a:r>
          </a:p>
          <a:p>
            <a:pPr>
              <a:defRPr/>
            </a:pPr>
            <a:endParaRPr lang="en-US" dirty="0"/>
          </a:p>
        </p:txBody>
      </p:sp>
      <p:sp>
        <p:nvSpPr>
          <p:cNvPr id="4" name="Slide Number Placeholder 3"/>
          <p:cNvSpPr>
            <a:spLocks noGrp="1"/>
          </p:cNvSpPr>
          <p:nvPr>
            <p:ph type="sldNum" sz="quarter" idx="5"/>
          </p:nvPr>
        </p:nvSpPr>
        <p:spPr/>
        <p:txBody>
          <a:bodyPr/>
          <a:lstStyle/>
          <a:p>
            <a:pPr>
              <a:defRPr/>
            </a:pPr>
            <a:fld id="{C654DEC8-9BD2-4E6F-92FD-4A159C0CD430}"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US" dirty="0"/>
              <a:t>The basis for the validity of condition (d) is a principle known as </a:t>
            </a:r>
            <a:r>
              <a:rPr lang="en-US" b="1" dirty="0"/>
              <a:t>locality of reference </a:t>
            </a:r>
            <a:r>
              <a:rPr lang="en-US" dirty="0"/>
              <a:t>[DENN68]. During the course of execution of a program, memory references</a:t>
            </a:r>
            <a:r>
              <a:rPr lang="en-US" b="1" dirty="0"/>
              <a:t> </a:t>
            </a:r>
            <a:r>
              <a:rPr lang="en-US" dirty="0"/>
              <a:t>by the processor, for both instructions and data, tend to cluster. Programs typically contain a number of iterative loops and subroutines. Once a loop or subroutine is entered, there are repeated references to a small set of instructions. Similarly, operations on tables and arrays involve access to a clustered set of data bytes. Over a long period of time, the clusters in use change, but over a short period of time, the processor is primarily working with fixed clusters of memory references. Accordingly, it is possible to organize data across the hierarchy such that the percentage of accesses to each successively lower level is substantially less than that of the level above. Consider the two-level example already presented. Let level 2 memory contain all program instructions and data. The current clusters can be temporarily placed in level 1. From time to time, one of the clusters in level 1 will have to be swapped back to level 2 to make room for a new cluster coming in to level 1. On average, however, most references will be to instructions and data contained in level 1. This principle can be applied across more than two levels of memory. The fastest, smallest, and most expensive type of memory consists of the registers internal to the processor. Typically, a processor will contain a few dozen such registers,</a:t>
            </a:r>
          </a:p>
          <a:p>
            <a:pPr>
              <a:defRPr/>
            </a:pPr>
            <a:r>
              <a:rPr lang="en-US" dirty="0"/>
              <a:t>although some processors contain hundreds of registers. Skipping down two levels, main memory is the principal internal memory system of the computer. Each location in main memory has a unique address, and most machine instructions refer to one or more main memory addresses. Main memory is usually extended with a higher-speed, smaller cache. The cache is not usually visible to the programmer or, indeed, to the processor. It is a device for staging the movement of data between main memory and processor registers to improve performance.</a:t>
            </a:r>
          </a:p>
        </p:txBody>
      </p:sp>
      <p:sp>
        <p:nvSpPr>
          <p:cNvPr id="4" name="Slide Number Placeholder 3"/>
          <p:cNvSpPr>
            <a:spLocks noGrp="1"/>
          </p:cNvSpPr>
          <p:nvPr>
            <p:ph type="sldNum" sz="quarter" idx="5"/>
          </p:nvPr>
        </p:nvSpPr>
        <p:spPr/>
        <p:txBody>
          <a:bodyPr/>
          <a:lstStyle/>
          <a:p>
            <a:pPr>
              <a:defRPr/>
            </a:pPr>
            <a:fld id="{E9767B9F-D0D4-4A34-9DD2-FD8FDEEF2C40}" type="slidenum">
              <a:rPr lang="en-US" smtClean="0"/>
              <a:pPr>
                <a:defRPr/>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US" dirty="0"/>
              <a:t>The basis for the validity of condition (d) is a principle known as </a:t>
            </a:r>
            <a:r>
              <a:rPr lang="en-US" b="1" dirty="0"/>
              <a:t>locality of reference </a:t>
            </a:r>
            <a:r>
              <a:rPr lang="en-US" dirty="0"/>
              <a:t>[DENN68]. During the course of execution of a program, memory references</a:t>
            </a:r>
            <a:r>
              <a:rPr lang="en-US" b="1" dirty="0"/>
              <a:t> </a:t>
            </a:r>
            <a:r>
              <a:rPr lang="en-US" dirty="0"/>
              <a:t>by the processor, for both instructions and data, tend to cluster. Programs typically contain a number of iterative loops and subroutines. Once a loop or subroutine is entered, there are repeated references to a small set of instructions. Similarly, operations on tables and arrays involve access to a clustered set of data bytes. Over a long period of time, the clusters in use change, but over a short period of time, the processor is primarily working with fixed clusters of memory references. Accordingly, it is possible to organize data across the hierarchy such that the percentage of accesses to each successively lower level is substantially less than that of the level above. Consider the two-level example already presented. Let level 2 memory contain all program instructions and data. The current clusters can be temporarily placed in level 1. From time to time, one of the clusters in level 1 will have to be swapped back to level 2 to make room for a new cluster coming in to level 1. On average, however, most references will be to instructions and data contained in level 1. This principle can be applied across more than two levels of memory. The fastest, smallest, and most expensive type of memory consists of the registers internal to the processor. Typically, a processor will contain a few dozen such registers,</a:t>
            </a:r>
          </a:p>
          <a:p>
            <a:pPr>
              <a:defRPr/>
            </a:pPr>
            <a:r>
              <a:rPr lang="en-US" dirty="0"/>
              <a:t>although some processors contain hundreds of registers. Skipping down two levels, main memory is the principal internal memory system of the computer. Each location in main memory has a unique address, and most machine instructions refer to one or more main memory addresses. Main memory is usually extended with a higher-speed, smaller cache. The cache is not usually visible to the programmer or, indeed, to the processor. It is a device for staging the movement of data between main memory and processor registers to improve performance.</a:t>
            </a:r>
          </a:p>
        </p:txBody>
      </p:sp>
      <p:sp>
        <p:nvSpPr>
          <p:cNvPr id="4" name="Slide Number Placeholder 3"/>
          <p:cNvSpPr>
            <a:spLocks noGrp="1"/>
          </p:cNvSpPr>
          <p:nvPr>
            <p:ph type="sldNum" sz="quarter" idx="5"/>
          </p:nvPr>
        </p:nvSpPr>
        <p:spPr/>
        <p:txBody>
          <a:bodyPr/>
          <a:lstStyle/>
          <a:p>
            <a:pPr>
              <a:defRPr/>
            </a:pPr>
            <a:fld id="{E9767B9F-D0D4-4A34-9DD2-FD8FDEEF2C40}" type="slidenum">
              <a:rPr lang="en-US" smtClean="0"/>
              <a:pPr>
                <a:defRPr/>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Although cache memory is invisible to the OS, it interacts with other memory management hardware. Furthermore, many of the principles used in virtual memory schemes (discussed in Chapter 8 ) are also applied in cache memory.</a:t>
            </a:r>
          </a:p>
          <a:p>
            <a:endParaRPr lang="en-US"/>
          </a:p>
          <a:p>
            <a:r>
              <a:rPr lang="en-US"/>
              <a:t>On all instruction cycles, the processor accesses memory at least once, to fetch the instruction, and often one or more additional times, to fetch operands and/ or store results. The rate at which the processor can execute instructions is clearly limited by the memory cycle time (the time it takes to read one word from or write one word to memory). This limitation has been a significant problem because of the persistent mismatch between processor and main memory speeds: Over the years, processor speed has consistently increased more rapidly than memory access speed. We are faced with a trade-off among speed, cost, and size. Ideally, main memory should be built with the same technology as that of the processor registers, giving memory cycle times comparable to processor cycle times. This has always been too expensive a strategy. The solution is to exploit the principle of locality by providing a small, fast memory between the processor and main memory, namely the cache.</a:t>
            </a:r>
            <a:endParaRPr lang="en-NZ"/>
          </a:p>
        </p:txBody>
      </p:sp>
      <p:sp>
        <p:nvSpPr>
          <p:cNvPr id="4" name="Slide Number Placeholder 3"/>
          <p:cNvSpPr>
            <a:spLocks noGrp="1"/>
          </p:cNvSpPr>
          <p:nvPr>
            <p:ph type="sldNum" sz="quarter" idx="5"/>
          </p:nvPr>
        </p:nvSpPr>
        <p:spPr/>
        <p:txBody>
          <a:bodyPr/>
          <a:lstStyle/>
          <a:p>
            <a:pPr>
              <a:defRPr/>
            </a:pPr>
            <a:fld id="{A92804A5-4120-4129-850E-685453FF2455}" type="slidenum">
              <a:rPr lang="en-US" smtClean="0"/>
              <a:pPr>
                <a:defRPr/>
              </a:pPr>
              <a:t>35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Cache memory is intended to provide memory access time approaching that of the fastest memories available and at the same time support a large memory size that has the price of less expensive types of semiconductor memories. The concept is illustrated in Figure 1.16a . There is a relatively large and slow main memory together with a smaller, faster cache memory. The cache contains a copy of a portion of main memory. When the processor attempts to read a byte or word of memory, a check is made to determine if the byte or word is in the cache. If so, the byte or word is delivered to the processor. If not, a block of main memory, consisting of some fixed number of bytes, is read into the cache and then the byte or word is delivered to</a:t>
            </a:r>
          </a:p>
          <a:p>
            <a:r>
              <a:rPr lang="en-US"/>
              <a:t>the processor. Because of the phenomenon of locality of reference, when a block of data is fetched into the cache to satisfy a single memory reference, it is likely that many of the near-future memory references will be to other bytes in the block.</a:t>
            </a:r>
            <a:endParaRPr lang="en-NZ"/>
          </a:p>
          <a:p>
            <a:endParaRPr lang="en-US"/>
          </a:p>
        </p:txBody>
      </p:sp>
      <p:sp>
        <p:nvSpPr>
          <p:cNvPr id="4" name="Slide Number Placeholder 3"/>
          <p:cNvSpPr>
            <a:spLocks noGrp="1"/>
          </p:cNvSpPr>
          <p:nvPr>
            <p:ph type="sldNum" sz="quarter" idx="5"/>
          </p:nvPr>
        </p:nvSpPr>
        <p:spPr/>
        <p:txBody>
          <a:bodyPr/>
          <a:lstStyle/>
          <a:p>
            <a:pPr>
              <a:defRPr/>
            </a:pPr>
            <a:fld id="{B7F241B3-6FB3-4725-9250-CF88DBDCDA82}" type="slidenum">
              <a:rPr lang="en-US" smtClean="0"/>
              <a:pPr>
                <a:defRPr/>
              </a:pPr>
              <a:t>36</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r>
              <a:rPr lang="en-NZ" dirty="0"/>
              <a:t>Cache and main memory illustration.</a:t>
            </a:r>
          </a:p>
          <a:p>
            <a:endParaRPr lang="en-NZ" dirty="0"/>
          </a:p>
          <a:p>
            <a:r>
              <a:rPr lang="en-US" dirty="0"/>
              <a:t>Figure 1.16b depicts the use of multiple levels of cache. The L2 cache is slower and typically larger than the L1 cache, and the L3 cache is slower and typically larger than the L2 cache.</a:t>
            </a:r>
          </a:p>
          <a:p>
            <a:endParaRPr lang="en-NZ" dirty="0"/>
          </a:p>
        </p:txBody>
      </p:sp>
      <p:sp>
        <p:nvSpPr>
          <p:cNvPr id="4" name="Slide Number Placeholder 3"/>
          <p:cNvSpPr>
            <a:spLocks noGrp="1"/>
          </p:cNvSpPr>
          <p:nvPr>
            <p:ph type="sldNum" sz="quarter" idx="5"/>
          </p:nvPr>
        </p:nvSpPr>
        <p:spPr/>
        <p:txBody>
          <a:bodyPr/>
          <a:lstStyle/>
          <a:p>
            <a:pPr>
              <a:defRPr/>
            </a:pPr>
            <a:fld id="{2B5F74F2-0848-40E5-879A-BA68FCD616A7}" type="slidenum">
              <a:rPr lang="en-US" smtClean="0"/>
              <a:pPr>
                <a:defRPr/>
              </a:pPr>
              <a:t>37</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Figure 1.17 depicts the structure of a cache/main memory system. Main memory consists of up to 2 </a:t>
            </a:r>
            <a:r>
              <a:rPr lang="en-US" i="1" dirty="0"/>
              <a:t>n addressable words, with each word having a unique n –bit </a:t>
            </a:r>
            <a:r>
              <a:rPr lang="en-US" dirty="0"/>
              <a:t>address. For mapping purposes, this memory is considered to consist of a number of fixed-length </a:t>
            </a:r>
            <a:r>
              <a:rPr lang="en-US" b="1" dirty="0"/>
              <a:t>blocks of </a:t>
            </a:r>
            <a:r>
              <a:rPr lang="en-US" b="1" i="1" dirty="0"/>
              <a:t>K</a:t>
            </a:r>
            <a:r>
              <a:rPr lang="en-US" i="1" dirty="0"/>
              <a:t> words each. That is, there are M  2n/K blocks. Cache consist</a:t>
            </a:r>
            <a:r>
              <a:rPr lang="en-US" b="1" i="1" dirty="0"/>
              <a:t>s </a:t>
            </a:r>
            <a:r>
              <a:rPr lang="en-US" dirty="0"/>
              <a:t>of </a:t>
            </a:r>
            <a:r>
              <a:rPr lang="en-US" i="1" dirty="0"/>
              <a:t>C </a:t>
            </a:r>
            <a:r>
              <a:rPr lang="en-US" b="1" i="1" dirty="0"/>
              <a:t>slots</a:t>
            </a:r>
            <a:r>
              <a:rPr lang="en-US" i="1" dirty="0"/>
              <a:t> (also referred to as lines ) of K words each, and the number of slots is </a:t>
            </a:r>
            <a:r>
              <a:rPr lang="en-US" dirty="0"/>
              <a:t>considerably less than the number of main memory blocks (</a:t>
            </a:r>
            <a:r>
              <a:rPr lang="en-US" i="1" dirty="0"/>
              <a:t>CM) . 5 Some subset </a:t>
            </a:r>
            <a:r>
              <a:rPr lang="en-US" dirty="0"/>
              <a:t>of the blocks of main memory resides in the slots of the cache. If a word in a block of memory that is not in the cache is read, that block is transferred to one of the slots of the cache. Because there are more blocks than slots, an individual slot cannot be uniquely and permanently dedicated to a particular block. Therefore, each slot includes a tag that identifies which particular block is currently being stored. The tag is usually some number of higher-order bits of the address and refers to all addresses that begin with that sequence of bits.</a:t>
            </a:r>
          </a:p>
        </p:txBody>
      </p:sp>
      <p:sp>
        <p:nvSpPr>
          <p:cNvPr id="4" name="Slide Number Placeholder 3"/>
          <p:cNvSpPr>
            <a:spLocks noGrp="1"/>
          </p:cNvSpPr>
          <p:nvPr>
            <p:ph type="sldNum" sz="quarter" idx="5"/>
          </p:nvPr>
        </p:nvSpPr>
        <p:spPr/>
        <p:txBody>
          <a:bodyPr/>
          <a:lstStyle/>
          <a:p>
            <a:pPr>
              <a:defRPr/>
            </a:pPr>
            <a:fld id="{0593FA41-FA46-4CB6-B1FE-5454737D224F}" type="slidenum">
              <a:rPr lang="en-US" smtClean="0"/>
              <a:pPr>
                <a:defRPr/>
              </a:pPr>
              <a:t>38</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When the processor is executing a program and encounters an instruction relating to I/O, it executes that instruction by issuing a command to the appropriate I/O module.</a:t>
            </a:r>
          </a:p>
          <a:p>
            <a:endParaRPr lang="en-US"/>
          </a:p>
          <a:p>
            <a:r>
              <a:rPr lang="en-US"/>
              <a:t>Three techniques are possible for I/O operations: programmed I/O, interrupt-driven I/O, and direct memory access (DMA).</a:t>
            </a:r>
          </a:p>
        </p:txBody>
      </p:sp>
      <p:sp>
        <p:nvSpPr>
          <p:cNvPr id="4" name="Slide Number Placeholder 3"/>
          <p:cNvSpPr>
            <a:spLocks noGrp="1"/>
          </p:cNvSpPr>
          <p:nvPr>
            <p:ph type="sldNum" sz="quarter" idx="5"/>
          </p:nvPr>
        </p:nvSpPr>
        <p:spPr/>
        <p:txBody>
          <a:bodyPr/>
          <a:lstStyle/>
          <a:p>
            <a:pPr>
              <a:defRPr/>
            </a:pPr>
            <a:fld id="{6AE92EED-C3C7-444C-B726-5A70BE74F2BA}" type="slidenum">
              <a:rPr lang="en-US" smtClean="0"/>
              <a:pPr>
                <a:defRPr/>
              </a:pPr>
              <a:t>39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In the case of </a:t>
            </a:r>
            <a:r>
              <a:rPr lang="en-US" b="1"/>
              <a:t>programmed I/O , </a:t>
            </a:r>
            <a:r>
              <a:rPr lang="en-US"/>
              <a:t>the I/O module performs the requested action and then sets the appropriate bits in the I/O status register but takes no further action to alert the processor. In particular, it does not interrupt the processor. Thus, after the I/O instruction is invoked, the processor must take some active role in determining when the I/O instruction is completed. For this purpose, the processor periodically checks the status of the I/O module until it finds that the operation is complete.</a:t>
            </a:r>
          </a:p>
          <a:p>
            <a:endParaRPr lang="en-US"/>
          </a:p>
          <a:p>
            <a:r>
              <a:rPr lang="en-US"/>
              <a:t>With programmed I/O, the processor has to wait a long time for the I/O module of concern to be ready for either reception or transmission of more data. The processor, while waiting, must repeatedly interrogate the status of the I/O module. As a result, the performance level of the entire system is severely degraded.</a:t>
            </a:r>
            <a:endParaRPr lang="en-NZ"/>
          </a:p>
        </p:txBody>
      </p:sp>
      <p:sp>
        <p:nvSpPr>
          <p:cNvPr id="4" name="Slide Number Placeholder 3"/>
          <p:cNvSpPr>
            <a:spLocks noGrp="1"/>
          </p:cNvSpPr>
          <p:nvPr>
            <p:ph type="sldNum" sz="quarter" idx="5"/>
          </p:nvPr>
        </p:nvSpPr>
        <p:spPr/>
        <p:txBody>
          <a:bodyPr/>
          <a:lstStyle/>
          <a:p>
            <a:pPr>
              <a:defRPr/>
            </a:pPr>
            <a:fld id="{529950B5-F14D-4A24-B9A8-9DAB0A6F28BC}" type="slidenum">
              <a:rPr lang="en-US" smtClean="0"/>
              <a:pPr>
                <a:defRPr/>
              </a:pPr>
              <a:t>40</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An alternative, known as </a:t>
            </a:r>
            <a:r>
              <a:rPr lang="en-US" b="1"/>
              <a:t>interrupt-driven I/O , </a:t>
            </a:r>
            <a:r>
              <a:rPr lang="en-US"/>
              <a:t>is for the processor to issue an I/O command to a module and then go on to do some other useful work. The I/O module will then interrupt the processor to request service when it is ready to exchange data with the processor. The processor then executes the data transfer, as before, and then resumes its former processing.</a:t>
            </a:r>
          </a:p>
        </p:txBody>
      </p:sp>
      <p:sp>
        <p:nvSpPr>
          <p:cNvPr id="4" name="Slide Number Placeholder 3"/>
          <p:cNvSpPr>
            <a:spLocks noGrp="1"/>
          </p:cNvSpPr>
          <p:nvPr>
            <p:ph type="sldNum" sz="quarter" idx="5"/>
          </p:nvPr>
        </p:nvSpPr>
        <p:spPr/>
        <p:txBody>
          <a:bodyPr/>
          <a:lstStyle/>
          <a:p>
            <a:pPr>
              <a:defRPr/>
            </a:pPr>
            <a:fld id="{1F93B0ED-2DFB-43F9-AD75-15D8EC1B890D}" type="slidenum">
              <a:rPr lang="en-US" smtClean="0"/>
              <a:pPr>
                <a:defRPr/>
              </a:pPr>
              <a:t>41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0" dirty="0"/>
              <a:t>Processor : Controls the operation of the computer and performs its data processing functions. When there is only one processor, it is often referred to as the central processing unit (CPU).</a:t>
            </a:r>
            <a:endParaRPr lang="en-NZ" b="0" dirty="0"/>
          </a:p>
        </p:txBody>
      </p:sp>
      <p:sp>
        <p:nvSpPr>
          <p:cNvPr id="4" name="Slide Number Placeholder 3"/>
          <p:cNvSpPr>
            <a:spLocks noGrp="1"/>
          </p:cNvSpPr>
          <p:nvPr>
            <p:ph type="sldNum" sz="quarter" idx="5"/>
          </p:nvPr>
        </p:nvSpPr>
        <p:spPr/>
        <p:txBody>
          <a:bodyPr/>
          <a:lstStyle/>
          <a:p>
            <a:pPr>
              <a:defRPr/>
            </a:pPr>
            <a:fld id="{456C0F38-69AC-41A3-8E3C-1826490ED5FE}"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When large volumes of data are to be moved, a more efficient technique is required: </a:t>
            </a:r>
            <a:r>
              <a:rPr lang="en-US" b="1"/>
              <a:t>direct memory access (DMA) . </a:t>
            </a:r>
            <a:r>
              <a:rPr lang="en-US"/>
              <a:t>The DMA function can be performed by a separate module on the system bus or it can be incorporated into an I/O module. In either case, the technique works as follows. When the processor wishes to read or write a block of data, it issues a command to the DMA module, by sending to the DMA module the following information:</a:t>
            </a:r>
          </a:p>
          <a:p>
            <a:endParaRPr lang="en-US"/>
          </a:p>
          <a:p>
            <a:r>
              <a:rPr lang="en-US"/>
              <a:t>• Whether a read or write is requested</a:t>
            </a:r>
          </a:p>
          <a:p>
            <a:r>
              <a:rPr lang="en-US"/>
              <a:t>• The address of the I/O device involved</a:t>
            </a:r>
          </a:p>
          <a:p>
            <a:r>
              <a:rPr lang="en-US"/>
              <a:t>• The starting location in memory to read data from or write data to</a:t>
            </a:r>
          </a:p>
          <a:p>
            <a:r>
              <a:rPr lang="en-US"/>
              <a:t>• The number of words to be read or written</a:t>
            </a:r>
          </a:p>
          <a:p>
            <a:endParaRPr lang="en-US"/>
          </a:p>
          <a:p>
            <a:endParaRPr lang="en-NZ"/>
          </a:p>
        </p:txBody>
      </p:sp>
      <p:sp>
        <p:nvSpPr>
          <p:cNvPr id="4" name="Slide Number Placeholder 3"/>
          <p:cNvSpPr>
            <a:spLocks noGrp="1"/>
          </p:cNvSpPr>
          <p:nvPr>
            <p:ph type="sldNum" sz="quarter" idx="5"/>
          </p:nvPr>
        </p:nvSpPr>
        <p:spPr/>
        <p:txBody>
          <a:bodyPr/>
          <a:lstStyle/>
          <a:p>
            <a:pPr>
              <a:defRPr/>
            </a:pPr>
            <a:fld id="{CEED30D6-F677-4BEC-B9D5-F94DFC24CC0C}" type="slidenum">
              <a:rPr lang="en-US" smtClean="0"/>
              <a:pPr>
                <a:defRPr/>
              </a:pPr>
              <a:t>42</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 processor then continues with other work. It has delegated this I/O operation to the DMA module, and that module will take care of it. The DMA module transfers the entire block of data, one word at a time, directly to or from memory without going through the processor. When the transfer is complete, the DMA module sends an interrupt signal to the processor. Thus, the processor is involved only at the beginning and end of the transfer. The DMA module needs to take control of the bus to transfer data to and from memory. Because of this competition for bus usage, there may be times when the processor needs the bus and must wait for the DMA module. Note that this is not an interrupt; the processor does not save a context and do something else. Rather, the processor pauses for one bus cycle (the time it takes to transfer one word across the bus). The overall effect is to cause the processor to execute more slowly during a DMA transfer when processor access to the bus is required. Nevertheless, for a multiple-word I/O transfer, DMA is far more efficient than interrupt-driven or programmed I/O.</a:t>
            </a:r>
          </a:p>
        </p:txBody>
      </p:sp>
      <p:sp>
        <p:nvSpPr>
          <p:cNvPr id="4" name="Slide Number Placeholder 3"/>
          <p:cNvSpPr>
            <a:spLocks noGrp="1"/>
          </p:cNvSpPr>
          <p:nvPr>
            <p:ph type="sldNum" sz="quarter" idx="5"/>
          </p:nvPr>
        </p:nvSpPr>
        <p:spPr/>
        <p:txBody>
          <a:bodyPr/>
          <a:lstStyle/>
          <a:p>
            <a:pPr>
              <a:defRPr/>
            </a:pPr>
            <a:fld id="{7792E958-F527-44F6-88DD-F6053FA89278}" type="slidenum">
              <a:rPr lang="en-US" smtClean="0"/>
              <a:pPr>
                <a:defRPr/>
              </a:pPr>
              <a:t>43</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a:defRPr/>
            </a:pPr>
            <a:r>
              <a:rPr lang="en-US" b="1" i="1" dirty="0"/>
              <a:t>An SMP can be defined as a stand-alone computer system with the </a:t>
            </a:r>
            <a:r>
              <a:rPr lang="en-US" b="1" dirty="0"/>
              <a:t>following characteristics:</a:t>
            </a:r>
          </a:p>
          <a:p>
            <a:pPr>
              <a:defRPr/>
            </a:pPr>
            <a:r>
              <a:rPr lang="en-US" dirty="0"/>
              <a:t>1. There are two or more similar processors of comparable capability.</a:t>
            </a:r>
          </a:p>
          <a:p>
            <a:pPr>
              <a:defRPr/>
            </a:pPr>
            <a:r>
              <a:rPr lang="en-US" dirty="0"/>
              <a:t>2. These processors share the same main memory and I/O facilities and are interconnected by a bus or other internal connection scheme, such that memory access time is approximately the same for each processor.</a:t>
            </a:r>
          </a:p>
          <a:p>
            <a:pPr>
              <a:defRPr/>
            </a:pPr>
            <a:r>
              <a:rPr lang="en-US" dirty="0"/>
              <a:t>3. All processors share access to I/O devices, either through the same channels or through different channels that provide paths to the same device.</a:t>
            </a:r>
          </a:p>
          <a:p>
            <a:pPr>
              <a:defRPr/>
            </a:pPr>
            <a:r>
              <a:rPr lang="en-US" dirty="0"/>
              <a:t>4. All processors can perform the same functions (hence the term </a:t>
            </a:r>
            <a:r>
              <a:rPr lang="en-US" i="1" dirty="0"/>
              <a:t>symmetric ).</a:t>
            </a:r>
          </a:p>
          <a:p>
            <a:pPr>
              <a:defRPr/>
            </a:pPr>
            <a:r>
              <a:rPr lang="en-US" dirty="0"/>
              <a:t>5. The system is controlled by an integrated operating system that provides interaction between processors and their programs at the job, task, file, and</a:t>
            </a:r>
          </a:p>
          <a:p>
            <a:pPr>
              <a:defRPr/>
            </a:pPr>
            <a:r>
              <a:rPr lang="en-US" dirty="0"/>
              <a:t>data element levels.</a:t>
            </a:r>
          </a:p>
          <a:p>
            <a:pPr>
              <a:defRPr/>
            </a:pPr>
            <a:endParaRPr lang="en-US" dirty="0"/>
          </a:p>
          <a:p>
            <a:pPr>
              <a:defRPr/>
            </a:pPr>
            <a:r>
              <a:rPr lang="en-US" dirty="0"/>
              <a:t>Points 1 to 4 should be self-explanatory. Point 5 illustrates one of the contrasts with a loosely coupled multiprocessing system, such as a cluster. In the latter, the physical unit of interaction is usually a message or complete file. In an SMP, individual data elements can constitute the level of interaction, and there can be a high degree of cooperation between processes.</a:t>
            </a:r>
            <a:endParaRPr lang="en-NZ" dirty="0"/>
          </a:p>
        </p:txBody>
      </p:sp>
      <p:sp>
        <p:nvSpPr>
          <p:cNvPr id="4" name="Slide Number Placeholder 3"/>
          <p:cNvSpPr>
            <a:spLocks noGrp="1"/>
          </p:cNvSpPr>
          <p:nvPr>
            <p:ph type="sldNum" sz="quarter" idx="5"/>
          </p:nvPr>
        </p:nvSpPr>
        <p:spPr/>
        <p:txBody>
          <a:bodyPr/>
          <a:lstStyle/>
          <a:p>
            <a:pPr>
              <a:defRPr/>
            </a:pPr>
            <a:fld id="{E40A38C4-0904-45A1-A9A9-5B6119F02B07}" type="slidenum">
              <a:rPr lang="en-US" smtClean="0"/>
              <a:pPr>
                <a:defRPr/>
              </a:pPr>
              <a:t>44</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bwMode="auto">
          <a:noFill/>
          <a:ln>
            <a:solidFill>
              <a:srgbClr val="000000"/>
            </a:solidFill>
            <a:miter lim="800000"/>
            <a:headEnd/>
            <a:tailEnd/>
          </a:ln>
        </p:spPr>
      </p:sp>
      <p:sp>
        <p:nvSpPr>
          <p:cNvPr id="1249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An SMP organization has a number of potential advantages over a uniprocessor organization, including the following:</a:t>
            </a:r>
          </a:p>
          <a:p>
            <a:endParaRPr lang="en-US"/>
          </a:p>
          <a:p>
            <a:r>
              <a:rPr lang="en-US"/>
              <a:t>• </a:t>
            </a:r>
            <a:r>
              <a:rPr lang="en-US" b="1"/>
              <a:t>Performance: </a:t>
            </a:r>
            <a:r>
              <a:rPr lang="en-US"/>
              <a:t>If the work to be done by a computer can be organized so that some portions of the work can be done in parallel, then a system with multiple processors will yield greater performance than one with a single processor of the same type.</a:t>
            </a:r>
          </a:p>
          <a:p>
            <a:r>
              <a:rPr lang="en-US" b="1"/>
              <a:t>Availability: </a:t>
            </a:r>
            <a:r>
              <a:rPr lang="en-US"/>
              <a:t>In a symmetric multiprocessor, because all processors can perform the same functions, the failure of a single processor does not halt the machine. Instead, the system can continue to function at reduced performance.</a:t>
            </a:r>
          </a:p>
          <a:p>
            <a:r>
              <a:rPr lang="en-US"/>
              <a:t>• </a:t>
            </a:r>
            <a:r>
              <a:rPr lang="en-US" b="1"/>
              <a:t>Incremental growth: </a:t>
            </a:r>
            <a:r>
              <a:rPr lang="en-US"/>
              <a:t>A user can enhance the performance of a system by adding an additional processor.</a:t>
            </a:r>
          </a:p>
          <a:p>
            <a:r>
              <a:rPr lang="en-US"/>
              <a:t>• </a:t>
            </a:r>
            <a:r>
              <a:rPr lang="en-US" b="1"/>
              <a:t>Scaling: </a:t>
            </a:r>
            <a:r>
              <a:rPr lang="en-US"/>
              <a:t>Vendors can offer a range of products with different price and performance characteristics based on the number of processors configured in the system.</a:t>
            </a:r>
          </a:p>
          <a:p>
            <a:endParaRPr lang="en-US"/>
          </a:p>
          <a:p>
            <a:r>
              <a:rPr lang="en-US"/>
              <a:t> It is important to note that these are potential, rather than guaranteed, benefits. The operating system must provide tools and functions to exploit the parallelism in an SMP system. An attractive feature of an SMP is that the existence of multiple processors is transparent to the user. The operating system takes care of scheduling of tasks on individual processors and of synchronization among processors.</a:t>
            </a:r>
          </a:p>
        </p:txBody>
      </p:sp>
      <p:sp>
        <p:nvSpPr>
          <p:cNvPr id="4" name="Slide Number Placeholder 3"/>
          <p:cNvSpPr>
            <a:spLocks noGrp="1"/>
          </p:cNvSpPr>
          <p:nvPr>
            <p:ph type="sldNum" sz="quarter" idx="5"/>
          </p:nvPr>
        </p:nvSpPr>
        <p:spPr/>
        <p:txBody>
          <a:bodyPr/>
          <a:lstStyle/>
          <a:p>
            <a:pPr>
              <a:defRPr/>
            </a:pPr>
            <a:fld id="{CAE55A95-4323-4114-B11F-1FBFE8F2406C}" type="slidenum">
              <a:rPr lang="en-US" smtClean="0"/>
              <a:pPr>
                <a:defRPr/>
              </a:pPr>
              <a:t>45</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i="1" dirty="0"/>
              <a:t>ORGANIZATION Figure 1.19 illustrates the general organization of an SMP. </a:t>
            </a:r>
          </a:p>
          <a:p>
            <a:r>
              <a:rPr lang="en-US" i="1" dirty="0"/>
              <a:t>There </a:t>
            </a:r>
            <a:r>
              <a:rPr lang="en-US" dirty="0"/>
              <a:t>are multiple processors, each of which contains its own control unit, arithmetic logic unit, and registers. Each processor has access to a shared main memory and the I/O devices through some form of interconnection mechanism; a shared bus is a common facility. The processors can communicate with each other through memory (messages and status information left in shared address spaces). It may also be possible for processors to exchange signals directly. The memory is often organized so that multiple simultaneous accesses to separate blocks of memory are possible.</a:t>
            </a:r>
          </a:p>
          <a:p>
            <a:endParaRPr lang="en-US" dirty="0"/>
          </a:p>
          <a:p>
            <a:r>
              <a:rPr lang="en-US" dirty="0"/>
              <a:t>In modern computers, processors generally have at least one level of cache memory that is private to the processor. This use of cache introduces some new design considerations. Because each local cache contains an image of a portion of main memory, if a word is altered in one cache, it could conceivably invalidate a word in another cache. To prevent this, the other processors must be alerted that an update has taken place. This problem is known as the cache coherence problem and is typically addressed in hardware rather than by the OS.</a:t>
            </a:r>
            <a:endParaRPr lang="en-NZ" dirty="0"/>
          </a:p>
        </p:txBody>
      </p:sp>
      <p:sp>
        <p:nvSpPr>
          <p:cNvPr id="4" name="Slide Number Placeholder 3"/>
          <p:cNvSpPr>
            <a:spLocks noGrp="1"/>
          </p:cNvSpPr>
          <p:nvPr>
            <p:ph type="sldNum" sz="quarter" idx="5"/>
          </p:nvPr>
        </p:nvSpPr>
        <p:spPr/>
        <p:txBody>
          <a:bodyPr/>
          <a:lstStyle/>
          <a:p>
            <a:pPr>
              <a:defRPr/>
            </a:pPr>
            <a:fld id="{33E75441-9B60-4303-895C-F607787816E1}" type="slidenum">
              <a:rPr lang="en-US" smtClean="0"/>
              <a:pPr>
                <a:defRPr/>
              </a:pPr>
              <a:t>46</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bwMode="auto">
          <a:noFill/>
          <a:ln>
            <a:solidFill>
              <a:srgbClr val="000000"/>
            </a:solidFill>
            <a:miter lim="800000"/>
            <a:headEnd/>
            <a:tailEnd/>
          </a:ln>
        </p:spPr>
      </p:sp>
      <p:sp>
        <p:nvSpPr>
          <p:cNvPr id="1290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NZ"/>
          </a:p>
          <a:p>
            <a:r>
              <a:rPr lang="en-US"/>
              <a:t>A multicore computer, also known as a chip multiprocessor , combines two or more processors (called cores) on a single piece of silicon (called a die). Typically, each core consists of all of the components of an independent processor, such as registers, ALU, pipeline hardware, and control unit, plus L1 instruction and data caches. In addition to the multiple cores, contemporary multicore chips also include L2 cache and, in some cases, L3 cache.</a:t>
            </a:r>
          </a:p>
          <a:p>
            <a:endParaRPr lang="en-US"/>
          </a:p>
          <a:p>
            <a:r>
              <a:rPr lang="en-US"/>
              <a:t>The motivation for the development of multicore computers can be summed up as follows. For decades, microprocessor systems have experienced a steady, usually exponential, increase in performance. This is partly due to hardware trends, such as an increase in clock frequency and the ability to put cache memory closer to the processor because of the increasing miniaturization of microcomputer components. Performance has also been improved by the increased complexity of processor design to exploit parallelism in instruction execution and memory access. In brief, designers have come up against practical limits in the ability to achieve greater performance by means of more complex processors. Designers have found</a:t>
            </a:r>
          </a:p>
          <a:p>
            <a:r>
              <a:rPr lang="en-US"/>
              <a:t>that the best way to improve performance to take advantage of advances in hardware is to put multiple processors and a substantial amount of cache memory on a</a:t>
            </a:r>
          </a:p>
          <a:p>
            <a:r>
              <a:rPr lang="en-US"/>
              <a:t>single chip. A detailed discussion of the rationale for this trend is beyond our scope, but is summarized in Appendix C .</a:t>
            </a:r>
            <a:endParaRPr lang="en-NZ"/>
          </a:p>
        </p:txBody>
      </p:sp>
      <p:sp>
        <p:nvSpPr>
          <p:cNvPr id="4" name="Slide Number Placeholder 3"/>
          <p:cNvSpPr>
            <a:spLocks noGrp="1"/>
          </p:cNvSpPr>
          <p:nvPr>
            <p:ph type="sldNum" sz="quarter" idx="5"/>
          </p:nvPr>
        </p:nvSpPr>
        <p:spPr/>
        <p:txBody>
          <a:bodyPr/>
          <a:lstStyle/>
          <a:p>
            <a:pPr>
              <a:defRPr/>
            </a:pPr>
            <a:fld id="{30F15C6A-EF6D-437D-9502-C21CCCE1CC5F}" type="slidenum">
              <a:rPr lang="en-US" smtClean="0"/>
              <a:pPr>
                <a:defRPr/>
              </a:pPr>
              <a:t>47</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An example of a multicore system is the Intel Core i7, which includes four x86 processors, each with a dedicated L2 cache, and with a shared L3 cache ( Figure 1.20 ). One mechanism Intel uses to make its caches more effective is prefetching, in which the hardware examines memory access patterns and attempts to fill the caches speculatively with data that’s likely to be requested soon.</a:t>
            </a:r>
          </a:p>
          <a:p>
            <a:endParaRPr lang="en-US"/>
          </a:p>
        </p:txBody>
      </p:sp>
      <p:sp>
        <p:nvSpPr>
          <p:cNvPr id="4" name="Slide Number Placeholder 3"/>
          <p:cNvSpPr>
            <a:spLocks noGrp="1"/>
          </p:cNvSpPr>
          <p:nvPr>
            <p:ph type="sldNum" sz="quarter" idx="5"/>
          </p:nvPr>
        </p:nvSpPr>
        <p:spPr/>
        <p:txBody>
          <a:bodyPr/>
          <a:lstStyle/>
          <a:p>
            <a:pPr>
              <a:defRPr/>
            </a:pPr>
            <a:fld id="{037CCF00-B4A5-4BE4-A2A1-E92507A7B270}" type="slidenum">
              <a:rPr lang="en-US" smtClean="0"/>
              <a:pPr>
                <a:defRPr/>
              </a:pPr>
              <a:t>48</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noFill/>
          <a:ln>
            <a:solidFill>
              <a:srgbClr val="000000"/>
            </a:solidFill>
            <a:miter lim="800000"/>
            <a:headEnd/>
            <a:tailEnd/>
          </a:ln>
        </p:spPr>
      </p:sp>
      <p:sp>
        <p:nvSpPr>
          <p:cNvPr id="13312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Core i7 chip supports two forms of external communications to other chips. The </a:t>
            </a:r>
            <a:r>
              <a:rPr lang="en-US" b="1" dirty="0"/>
              <a:t>DDR3 memory controller brings the memory controller for the DDR </a:t>
            </a:r>
            <a:r>
              <a:rPr lang="en-US" dirty="0"/>
              <a:t>(double data rate) main memory onto the chip. The interface supports three channels that are 8 bytes wide for a total bus width of 192 bits, for an aggregate data rate of up to 32 GB/s. With the memory controller on the chip, the Front Side Bus is eliminated. The </a:t>
            </a:r>
            <a:r>
              <a:rPr lang="en-US" b="1" dirty="0" err="1"/>
              <a:t>QuickPath</a:t>
            </a:r>
            <a:r>
              <a:rPr lang="en-US" b="1" dirty="0"/>
              <a:t> Interconnect (QPI) is a point-to-point link electrical </a:t>
            </a:r>
            <a:r>
              <a:rPr lang="en-US" dirty="0"/>
              <a:t>interconnect specification. It enables high-speed communications among connected processor chips. The QPI link operates at 6.4 GT/s (transfers per second).</a:t>
            </a:r>
          </a:p>
          <a:p>
            <a:endParaRPr lang="en-US" dirty="0"/>
          </a:p>
        </p:txBody>
      </p:sp>
      <p:sp>
        <p:nvSpPr>
          <p:cNvPr id="4" name="Slide Number Placeholder 3"/>
          <p:cNvSpPr>
            <a:spLocks noGrp="1"/>
          </p:cNvSpPr>
          <p:nvPr>
            <p:ph type="sldNum" sz="quarter" idx="5"/>
          </p:nvPr>
        </p:nvSpPr>
        <p:spPr/>
        <p:txBody>
          <a:bodyPr/>
          <a:lstStyle/>
          <a:p>
            <a:pPr>
              <a:defRPr/>
            </a:pPr>
            <a:fld id="{47A22B24-68D1-4871-956E-A9946E05E0F5}" type="slidenum">
              <a:rPr lang="en-US" smtClean="0"/>
              <a:pPr>
                <a:defRPr/>
              </a:pPr>
              <a:t>49</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bwMode="auto">
          <a:noFill/>
          <a:ln>
            <a:solidFill>
              <a:srgbClr val="000000"/>
            </a:solidFill>
            <a:miter lim="800000"/>
            <a:headEnd/>
            <a:tailEnd/>
          </a:ln>
        </p:spPr>
      </p:sp>
      <p:sp>
        <p:nvSpPr>
          <p:cNvPr id="13517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Summary of Chapter 1.</a:t>
            </a:r>
          </a:p>
        </p:txBody>
      </p:sp>
      <p:sp>
        <p:nvSpPr>
          <p:cNvPr id="4" name="Slide Number Placeholder 3"/>
          <p:cNvSpPr>
            <a:spLocks noGrp="1"/>
          </p:cNvSpPr>
          <p:nvPr>
            <p:ph type="sldNum" sz="quarter" idx="5"/>
          </p:nvPr>
        </p:nvSpPr>
        <p:spPr/>
        <p:txBody>
          <a:bodyPr/>
          <a:lstStyle/>
          <a:p>
            <a:pPr>
              <a:defRPr/>
            </a:pPr>
            <a:fld id="{783B1EB3-7EF3-452F-A479-78496818AF0B}" type="slidenum">
              <a:rPr lang="en-US" smtClean="0"/>
              <a:pPr>
                <a:defRPr/>
              </a:pPr>
              <a:t>50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a:t>Main memory : </a:t>
            </a:r>
            <a:r>
              <a:rPr lang="en-US"/>
              <a:t>Stores data and programs. This memory is typically volatile; that is, when the computer is shut down, the contents of the memory are lost. In contrast, the contents of disk memory are retained even when the computer system is shut down. Main memory is also referred to as </a:t>
            </a:r>
            <a:r>
              <a:rPr lang="en-US" i="1"/>
              <a:t>real memory or primary memory.</a:t>
            </a:r>
            <a:endParaRPr lang="en-US"/>
          </a:p>
        </p:txBody>
      </p:sp>
      <p:sp>
        <p:nvSpPr>
          <p:cNvPr id="4" name="Slide Number Placeholder 3"/>
          <p:cNvSpPr>
            <a:spLocks noGrp="1"/>
          </p:cNvSpPr>
          <p:nvPr>
            <p:ph type="sldNum" sz="quarter" idx="5"/>
          </p:nvPr>
        </p:nvSpPr>
        <p:spPr/>
        <p:txBody>
          <a:bodyPr/>
          <a:lstStyle/>
          <a:p>
            <a:pPr>
              <a:defRPr/>
            </a:pPr>
            <a:fld id="{875DEF43-B55B-45F4-B535-8880F64E1D7B}"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a:t>I/O modules : </a:t>
            </a:r>
            <a:r>
              <a:rPr lang="en-US"/>
              <a:t>Move data between the computer and its external environment. The external environment consists of a variety of devices, including secondary</a:t>
            </a:r>
          </a:p>
          <a:p>
            <a:r>
              <a:rPr lang="en-US"/>
              <a:t>memory devices (e.g., disks), communications equipment, and terminals.</a:t>
            </a:r>
            <a:endParaRPr lang="en-NZ"/>
          </a:p>
        </p:txBody>
      </p:sp>
      <p:sp>
        <p:nvSpPr>
          <p:cNvPr id="4" name="Slide Number Placeholder 3"/>
          <p:cNvSpPr>
            <a:spLocks noGrp="1"/>
          </p:cNvSpPr>
          <p:nvPr>
            <p:ph type="sldNum" sz="quarter" idx="5"/>
          </p:nvPr>
        </p:nvSpPr>
        <p:spPr/>
        <p:txBody>
          <a:bodyPr/>
          <a:lstStyle/>
          <a:p>
            <a:pPr>
              <a:defRPr/>
            </a:pPr>
            <a:fld id="{BDA2C1C2-4B45-4C3C-BBB7-9B118ABEDE93}"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a:t>System bus : </a:t>
            </a:r>
            <a:r>
              <a:rPr lang="en-US"/>
              <a:t>Provides for communication among processors, main memory,</a:t>
            </a:r>
            <a:r>
              <a:rPr lang="en-US" b="1"/>
              <a:t> </a:t>
            </a:r>
            <a:r>
              <a:rPr lang="en-US"/>
              <a:t>and I/O modules.</a:t>
            </a:r>
          </a:p>
          <a:p>
            <a:endParaRPr lang="en-NZ"/>
          </a:p>
        </p:txBody>
      </p:sp>
      <p:sp>
        <p:nvSpPr>
          <p:cNvPr id="4" name="Slide Number Placeholder 3"/>
          <p:cNvSpPr>
            <a:spLocks noGrp="1"/>
          </p:cNvSpPr>
          <p:nvPr>
            <p:ph type="sldNum" sz="quarter" idx="5"/>
          </p:nvPr>
        </p:nvSpPr>
        <p:spPr/>
        <p:txBody>
          <a:bodyPr/>
          <a:lstStyle/>
          <a:p>
            <a:pPr>
              <a:defRPr/>
            </a:pPr>
            <a:fld id="{887A33E8-E505-4365-95FA-587BF81EB55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Figure 1.1 depicts these top-level components. One of the processor’s functions is to exchange data with memory. For this purpose, it typically makes use of two internal (to the processor) registers: a memory address register (MAR), which specifies the address in memory for the next read or write; and a memory buffer register (MBR), which contains the data to be written into memory or which receives the data read from memory. Similarly, an I/O address register (I/OAR) specifies a particular I/O device. An I/O buffer register (I/OBR) is used for the exchange of data between an I/O module and the processor.</a:t>
            </a:r>
          </a:p>
          <a:p>
            <a:endParaRPr lang="en-US" dirty="0"/>
          </a:p>
          <a:p>
            <a:r>
              <a:rPr lang="en-US" dirty="0"/>
              <a:t>A memory module consists of a set of locations, defined by sequentially numbered addresses. Each location contains a bit pattern that can be interpreted as either an instruction or data. An I/O module transfers data from external devices to processor and memory, and vice versa. It contains internal buffers for temporarily holding data until they can be sent on.</a:t>
            </a:r>
          </a:p>
        </p:txBody>
      </p:sp>
      <p:sp>
        <p:nvSpPr>
          <p:cNvPr id="4" name="Slide Number Placeholder 3"/>
          <p:cNvSpPr>
            <a:spLocks noGrp="1"/>
          </p:cNvSpPr>
          <p:nvPr>
            <p:ph type="sldNum" sz="quarter" idx="5"/>
          </p:nvPr>
        </p:nvSpPr>
        <p:spPr/>
        <p:txBody>
          <a:bodyPr/>
          <a:lstStyle/>
          <a:p>
            <a:pPr>
              <a:defRPr/>
            </a:pPr>
            <a:fld id="{5B1D913F-2F93-4250-8B68-C373E75A8EFC}"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55000" lnSpcReduction="20000"/>
          </a:bodyPr>
          <a:lstStyle/>
          <a:p>
            <a:pPr>
              <a:defRPr/>
            </a:pPr>
            <a:r>
              <a:rPr lang="en-US" dirty="0"/>
              <a:t>The hardware revolution that brought about desktop and handheld computing was the invention of the microprocessor, which contained a processor on a single chip. Though originally much slower than multichip processors, microprocessors have continually evolved to the point that they are now much faster for most computations due to the physics involved in moving information around in sub-nanosecond timeframes.</a:t>
            </a:r>
          </a:p>
          <a:p>
            <a:pPr>
              <a:defRPr/>
            </a:pPr>
            <a:endParaRPr lang="en-US" dirty="0"/>
          </a:p>
          <a:p>
            <a:pPr>
              <a:defRPr/>
            </a:pPr>
            <a:r>
              <a:rPr lang="en-US" dirty="0"/>
              <a:t>Not only have microprocessors become the fastest general purpose processors available, they are now multiprocessors; each chip (called a socket) contains multiple processors (called cores), each with multiple levels of large memory caches, and multiple logical processors sharing the execution units of each core. As of 2010, it is not unusual for even a laptop to have 2 or 4 cores, each with 2 hardware threads, for a total of 4 or 8 logical processors.</a:t>
            </a:r>
          </a:p>
          <a:p>
            <a:pPr>
              <a:defRPr/>
            </a:pPr>
            <a:endParaRPr lang="en-US" dirty="0"/>
          </a:p>
          <a:p>
            <a:pPr>
              <a:defRPr/>
            </a:pPr>
            <a:endParaRPr lang="en-US" dirty="0"/>
          </a:p>
          <a:p>
            <a:pPr>
              <a:defRPr/>
            </a:pPr>
            <a:endParaRPr lang="en-US" dirty="0"/>
          </a:p>
        </p:txBody>
      </p:sp>
      <p:sp>
        <p:nvSpPr>
          <p:cNvPr id="4" name="Slide Number Placeholder 3"/>
          <p:cNvSpPr>
            <a:spLocks noGrp="1"/>
          </p:cNvSpPr>
          <p:nvPr>
            <p:ph type="sldNum" sz="quarter" idx="5"/>
          </p:nvPr>
        </p:nvSpPr>
        <p:spPr/>
        <p:txBody>
          <a:bodyPr/>
          <a:lstStyle/>
          <a:p>
            <a:pPr>
              <a:defRPr/>
            </a:pPr>
            <a:fld id="{D2506D43-896F-4601-A515-50DE0DC85681}"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8584826-783E-49B8-A2BF-5066E76618BA}" type="datetimeFigureOut">
              <a:rPr lang="en-US"/>
              <a:pPr>
                <a:defRPr/>
              </a:pPr>
              <a:t>11/6/2020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8794A0-958D-4B34-9FF8-514DB456FF2F}"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7359DFD-D7C2-4F8D-AE6E-8FE04587CB89}" type="datetimeFigureOut">
              <a:rPr lang="en-US"/>
              <a:pPr>
                <a:defRPr/>
              </a:pPr>
              <a:t>11/6/2020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27F6AB-9318-4801-B680-62EF7FE4ECAB}"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F6C6D9-4096-49D7-9223-8CF96FB820F1}" type="datetimeFigureOut">
              <a:rPr lang="en-US"/>
              <a:pPr>
                <a:defRPr/>
              </a:pPr>
              <a:t>11/6/2020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E596DF-1118-4B2F-AF52-5E6994F79BDC}"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4" name="Rectangle 11"/>
          <p:cNvSpPr/>
          <p:nvPr/>
        </p:nvSpPr>
        <p:spPr>
          <a:xfrm>
            <a:off x="341313" y="928688"/>
            <a:ext cx="8432800" cy="177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5"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7"/>
          <p:cNvSpPr/>
          <p:nvPr/>
        </p:nvSpPr>
        <p:spPr>
          <a:xfrm>
            <a:off x="457200" y="817563"/>
            <a:ext cx="8229600" cy="1174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7" name="Picture 8" descr="TitleSlideTop.jpg"/>
          <p:cNvPicPr>
            <a:picLocks noChangeAspect="1"/>
          </p:cNvPicPr>
          <p:nvPr/>
        </p:nvPicPr>
        <p:blipFill>
          <a:blip r:embed="rId2"/>
          <a:srcRect/>
          <a:stretch>
            <a:fillRect/>
          </a:stretch>
        </p:blipFill>
        <p:spPr bwMode="auto">
          <a:xfrm>
            <a:off x="457200" y="457200"/>
            <a:ext cx="8229600" cy="357188"/>
          </a:xfrm>
          <a:prstGeom prst="rect">
            <a:avLst/>
          </a:prstGeom>
          <a:noFill/>
          <a:ln w="9525">
            <a:noFill/>
            <a:miter lim="800000"/>
            <a:headEnd/>
            <a:tailEnd/>
          </a:ln>
        </p:spPr>
      </p:pic>
      <p:pic>
        <p:nvPicPr>
          <p:cNvPr id="8" name="Picture 9" descr="TitleSlideBottom.jpg"/>
          <p:cNvPicPr>
            <a:picLocks noChangeAspect="1"/>
          </p:cNvPicPr>
          <p:nvPr/>
        </p:nvPicPr>
        <p:blipFill>
          <a:blip r:embed="rId3"/>
          <a:srcRect/>
          <a:stretch>
            <a:fillRect/>
          </a:stretch>
        </p:blipFill>
        <p:spPr bwMode="auto">
          <a:xfrm>
            <a:off x="457200" y="2700338"/>
            <a:ext cx="8229600" cy="3700462"/>
          </a:xfrm>
          <a:prstGeom prst="rect">
            <a:avLst/>
          </a:prstGeom>
          <a:noFill/>
          <a:ln w="9525">
            <a:noFill/>
            <a:miter lim="800000"/>
            <a:headEnd/>
            <a:tailEnd/>
          </a:ln>
        </p:spPr>
      </p:pic>
      <p:sp>
        <p:nvSpPr>
          <p:cNvPr id="2" name="Title 1"/>
          <p:cNvSpPr>
            <a:spLocks noGrp="1"/>
          </p:cNvSpPr>
          <p:nvPr>
            <p:ph type="ctrTitle"/>
          </p:nvPr>
        </p:nvSpPr>
        <p:spPr>
          <a:xfrm>
            <a:off x="685707" y="968189"/>
            <a:ext cx="7799387" cy="1237130"/>
          </a:xfrm>
        </p:spPr>
        <p:txBody>
          <a:bodyPr/>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Date Placeholder 3"/>
          <p:cNvSpPr>
            <a:spLocks noGrp="1"/>
          </p:cNvSpPr>
          <p:nvPr>
            <p:ph type="dt" sz="half" idx="10"/>
          </p:nvPr>
        </p:nvSpPr>
        <p:spPr/>
        <p:txBody>
          <a:bodyPr/>
          <a:lstStyle>
            <a:lvl1pPr>
              <a:defRPr/>
            </a:lvl1pPr>
          </a:lstStyle>
          <a:p>
            <a:pPr>
              <a:defRPr/>
            </a:pPr>
            <a:fld id="{7A020ADA-6BA8-4975-8621-39EAD22C3D00}" type="datetimeFigureOut">
              <a:rPr lang="en-US"/>
              <a:pPr>
                <a:defRPr/>
              </a:pPr>
              <a:t>11/6/2020</a:t>
            </a:fld>
            <a:endParaRPr lang="en-US" dirty="0"/>
          </a:p>
        </p:txBody>
      </p:sp>
      <p:sp>
        <p:nvSpPr>
          <p:cNvPr id="10" name="Slide Number Placeholder 5"/>
          <p:cNvSpPr>
            <a:spLocks noGrp="1"/>
          </p:cNvSpPr>
          <p:nvPr>
            <p:ph type="sldNum" sz="quarter" idx="11"/>
          </p:nvPr>
        </p:nvSpPr>
        <p:spPr>
          <a:xfrm>
            <a:off x="4305300" y="6492875"/>
            <a:ext cx="533400" cy="365125"/>
          </a:xfrm>
        </p:spPr>
        <p:txBody>
          <a:bodyPr tIns="45720" bIns="45720"/>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56F71239-5B40-40AF-BFC5-8AF55FCA3F06}" type="slidenum">
              <a:rPr lang="en-US"/>
              <a:pPr>
                <a:defRPr/>
              </a:pPr>
              <a:t>‹#›</a:t>
            </a:fld>
            <a:endParaRPr lang="en-US" dirty="0"/>
          </a:p>
        </p:txBody>
      </p:sp>
      <p:sp>
        <p:nvSpPr>
          <p:cNvPr id="11" name="Footer Placeholder 4"/>
          <p:cNvSpPr>
            <a:spLocks noGrp="1"/>
          </p:cNvSpPr>
          <p:nvPr>
            <p:ph type="ftr" sz="quarter" idx="12"/>
          </p:nvPr>
        </p:nvSpPr>
        <p:spPr/>
        <p:txBody>
          <a:bodyP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green.gif"/>
          <p:cNvPicPr>
            <a:picLocks noChangeAspect="1"/>
          </p:cNvPicPr>
          <p:nvPr userDrawn="1"/>
        </p:nvPicPr>
        <p:blipFill>
          <a:blip r:embed="rId2"/>
          <a:srcRect/>
          <a:stretch>
            <a:fillRect/>
          </a:stretch>
        </p:blipFill>
        <p:spPr bwMode="auto">
          <a:xfrm>
            <a:off x="8429625" y="5562600"/>
            <a:ext cx="714375" cy="838200"/>
          </a:xfrm>
          <a:prstGeom prst="rect">
            <a:avLst/>
          </a:prstGeom>
          <a:noFill/>
          <a:ln w="9525">
            <a:noFill/>
            <a:miter lim="800000"/>
            <a:headEnd/>
            <a:tailEnd/>
          </a:ln>
        </p:spPr>
      </p:pic>
      <p:pic>
        <p:nvPicPr>
          <p:cNvPr id="5" name="Picture 7" descr="hand.gif"/>
          <p:cNvPicPr>
            <a:picLocks noChangeAspect="1"/>
          </p:cNvPicPr>
          <p:nvPr userDrawn="1"/>
        </p:nvPicPr>
        <p:blipFill>
          <a:blip r:embed="rId3"/>
          <a:srcRect/>
          <a:stretch>
            <a:fillRect/>
          </a:stretch>
        </p:blipFill>
        <p:spPr bwMode="auto">
          <a:xfrm>
            <a:off x="0" y="6115050"/>
            <a:ext cx="1190625" cy="742950"/>
          </a:xfrm>
          <a:prstGeom prst="rect">
            <a:avLst/>
          </a:prstGeom>
          <a:noFill/>
          <a:ln w="9525">
            <a:noFill/>
            <a:miter lim="800000"/>
            <a:headEnd/>
            <a:tailEnd/>
          </a:ln>
        </p:spPr>
      </p:pic>
      <p:sp>
        <p:nvSpPr>
          <p:cNvPr id="6"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7" name="Picture 9" descr="top.gif"/>
          <p:cNvPicPr>
            <a:picLocks noChangeAspect="1"/>
          </p:cNvPicPr>
          <p:nvPr userDrawn="1"/>
        </p:nvPicPr>
        <p:blipFill>
          <a:blip r:embed="rId4"/>
          <a:srcRect/>
          <a:stretch>
            <a:fillRect/>
          </a:stretch>
        </p:blipFill>
        <p:spPr bwMode="auto">
          <a:xfrm rot="18850181">
            <a:off x="-155575" y="330200"/>
            <a:ext cx="2000250" cy="104775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3"/>
          <p:cNvSpPr>
            <a:spLocks noGrp="1"/>
          </p:cNvSpPr>
          <p:nvPr>
            <p:ph type="dt" sz="half" idx="10"/>
          </p:nvPr>
        </p:nvSpPr>
        <p:spPr/>
        <p:txBody>
          <a:bodyPr/>
          <a:lstStyle>
            <a:lvl1pPr>
              <a:defRPr/>
            </a:lvl1pPr>
          </a:lstStyle>
          <a:p>
            <a:pPr>
              <a:defRPr/>
            </a:pPr>
            <a:fld id="{95742A93-2178-48B6-B5EB-FF88FAE1BF94}" type="datetimeFigureOut">
              <a:rPr lang="en-US"/>
              <a:pPr>
                <a:defRPr/>
              </a:pPr>
              <a:t>11/6/2020</a:t>
            </a:fld>
            <a:endParaRPr/>
          </a:p>
        </p:txBody>
      </p:sp>
      <p:sp>
        <p:nvSpPr>
          <p:cNvPr id="9" name="Footer Placeholder 4"/>
          <p:cNvSpPr>
            <a:spLocks noGrp="1"/>
          </p:cNvSpPr>
          <p:nvPr>
            <p:ph type="ftr" sz="quarter" idx="11"/>
          </p:nvPr>
        </p:nvSpPr>
        <p:spPr/>
        <p:txBody>
          <a:bodyPr/>
          <a:lstStyle>
            <a:lvl1pPr>
              <a:defRPr/>
            </a:lvl1pPr>
          </a:lstStyle>
          <a:p>
            <a:pPr>
              <a:defRPr/>
            </a:pPr>
            <a:endParaRPr/>
          </a:p>
        </p:txBody>
      </p:sp>
      <p:sp>
        <p:nvSpPr>
          <p:cNvPr id="10" name="Slide Number Placeholder 5"/>
          <p:cNvSpPr>
            <a:spLocks noGrp="1"/>
          </p:cNvSpPr>
          <p:nvPr>
            <p:ph type="sldNum" sz="quarter" idx="12"/>
          </p:nvPr>
        </p:nvSpPr>
        <p:spPr/>
        <p:txBody>
          <a:bodyPr/>
          <a:lstStyle>
            <a:lvl1pPr>
              <a:defRPr/>
            </a:lvl1pPr>
          </a:lstStyle>
          <a:p>
            <a:pPr>
              <a:defRPr/>
            </a:pPr>
            <a:fld id="{60C7B03F-B099-4706-BB12-145DBF949D70}" type="slidenum">
              <a:rPr/>
              <a:pPr>
                <a:defRPr/>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4" name="Rectangle 9"/>
          <p:cNvSpPr/>
          <p:nvPr/>
        </p:nvSpPr>
        <p:spPr>
          <a:xfrm>
            <a:off x="327025" y="363538"/>
            <a:ext cx="8439150" cy="251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5" name="Picture 6" descr="SectionHeaderLeft.jpg"/>
          <p:cNvPicPr>
            <a:picLocks noChangeAspect="1"/>
          </p:cNvPicPr>
          <p:nvPr/>
        </p:nvPicPr>
        <p:blipFill>
          <a:blip r:embed="rId2"/>
          <a:srcRect/>
          <a:stretch>
            <a:fillRect/>
          </a:stretch>
        </p:blipFill>
        <p:spPr bwMode="auto">
          <a:xfrm>
            <a:off x="469900" y="457200"/>
            <a:ext cx="2217738" cy="5943600"/>
          </a:xfrm>
          <a:prstGeom prst="rect">
            <a:avLst/>
          </a:prstGeom>
          <a:noFill/>
          <a:ln w="9525">
            <a:noFill/>
            <a:miter lim="800000"/>
            <a:headEnd/>
            <a:tailEnd/>
          </a:ln>
        </p:spPr>
      </p:pic>
      <p:sp>
        <p:nvSpPr>
          <p:cNvPr id="6" name="Rectangle 7"/>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8"/>
          <p:cNvSpPr/>
          <p:nvPr/>
        </p:nvSpPr>
        <p:spPr>
          <a:xfrm rot="5400000">
            <a:off x="-223043" y="3369468"/>
            <a:ext cx="5943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3098041" y="3575712"/>
            <a:ext cx="5396671" cy="1340467"/>
          </a:xfrm>
        </p:spPr>
        <p:txBody>
          <a:bodyPr/>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fld id="{36786609-7782-4243-A5B5-AF8ACE16A2DE}" type="datetimeFigureOut">
              <a:rPr lang="en-US"/>
              <a:pPr>
                <a:defRPr/>
              </a:pPr>
              <a:t>11/6/2020</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306888" y="6492875"/>
            <a:ext cx="533400" cy="365125"/>
          </a:xfrm>
        </p:spPr>
        <p:txBody>
          <a:bodyPr tIns="45720" bIns="45720"/>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71C0BA6C-2C00-4C7F-9FAA-05BCEE4E0347}"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7FB05500-3A53-4D98-A655-608FC2177842}" type="datetimeFigureOut">
              <a:rPr lang="en-US"/>
              <a:pPr>
                <a:defRPr/>
              </a:pPr>
              <a:t>11/6/2020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785765-811D-416F-8CE6-736AB420B79B}"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10"/>
          <p:cNvCxnSpPr/>
          <p:nvPr/>
        </p:nvCxnSpPr>
        <p:spPr>
          <a:xfrm rot="5400000">
            <a:off x="2885281" y="4483894"/>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fld id="{B9C453A6-D3B8-4D2E-B6FD-A39E64D9D36C}" type="datetimeFigureOut">
              <a:rPr lang="en-US"/>
              <a:pPr>
                <a:defRPr/>
              </a:pPr>
              <a:t>11/6/2020</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0BC33D2A-85DC-478F-80ED-F1172837B45C}"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4"/>
          </p:nvPr>
        </p:nvSpPr>
        <p:spPr/>
        <p:txBody>
          <a:bodyPr/>
          <a:lstStyle>
            <a:lvl1pPr>
              <a:defRPr/>
            </a:lvl1pPr>
          </a:lstStyle>
          <a:p>
            <a:pPr>
              <a:defRPr/>
            </a:pPr>
            <a:fld id="{B561C572-1032-4F97-BCC6-3C3D01872DE2}" type="datetimeFigureOut">
              <a:rPr lang="en-US"/>
              <a:pPr>
                <a:defRPr/>
              </a:pPr>
              <a:t>11/6/2020</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EA69A9F1-4014-4E95-A68F-54C945CA6C20}"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p:cNvSpPr>
            <a:spLocks noGrp="1"/>
          </p:cNvSpPr>
          <p:nvPr>
            <p:ph type="dt" sz="half" idx="15"/>
          </p:nvPr>
        </p:nvSpPr>
        <p:spPr/>
        <p:txBody>
          <a:bodyPr/>
          <a:lstStyle>
            <a:lvl1pPr>
              <a:defRPr/>
            </a:lvl1pPr>
          </a:lstStyle>
          <a:p>
            <a:pPr>
              <a:defRPr/>
            </a:pPr>
            <a:fld id="{82E5EB1C-5C57-4FD0-9228-6F0F619C331E}" type="datetimeFigureOut">
              <a:rPr lang="en-US"/>
              <a:pPr>
                <a:defRPr/>
              </a:pPr>
              <a:t>11/6/2020</a:t>
            </a:fld>
            <a:endParaRPr lang="en-US" dirty="0"/>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pPr>
              <a:defRPr/>
            </a:pPr>
            <a:fld id="{5D0FE1AC-B2F4-441B-9303-2ADF59F3D73D}"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6"/>
          </p:nvPr>
        </p:nvSpPr>
        <p:spPr/>
        <p:txBody>
          <a:bodyPr/>
          <a:lstStyle>
            <a:lvl1pPr>
              <a:defRPr/>
            </a:lvl1pPr>
          </a:lstStyle>
          <a:p>
            <a:pPr>
              <a:defRPr/>
            </a:pPr>
            <a:fld id="{C8BFC748-C7C4-49D1-84EF-5D8532665BBA}" type="datetimeFigureOut">
              <a:rPr lang="en-US"/>
              <a:pPr>
                <a:defRPr/>
              </a:pPr>
              <a:t>11/6/2020</a:t>
            </a:fld>
            <a:endParaRPr lang="en-US" dirty="0"/>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pPr>
              <a:defRPr/>
            </a:pPr>
            <a:fld id="{32DB1F23-5311-4713-B407-C5914C48BD2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C95EBC2-905E-4583-A0FB-D47C8CDBED3C}" type="datetimeFigureOut">
              <a:rPr lang="en-US"/>
              <a:pPr>
                <a:defRPr/>
              </a:pPr>
              <a:t>11/6/2020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F73336-F5B8-4A88-A512-50975E1A261D}"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5AAFE5B2-7F36-4B18-A1DB-7700F4C3C98C}" type="datetimeFigureOut">
              <a:rPr lang="en-US"/>
              <a:pPr>
                <a:defRPr/>
              </a:pPr>
              <a:t>11/6/2020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4763C12-878F-4E7B-B753-34DAD1788427}"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2" name="Rectangle 6"/>
          <p:cNvSpPr/>
          <p:nvPr/>
        </p:nvSpPr>
        <p:spPr>
          <a:xfrm>
            <a:off x="355600" y="566738"/>
            <a:ext cx="8396288" cy="259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3" name="Rectangle 4"/>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4" name="Rectangle 5"/>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5" name="Date Placeholder 1"/>
          <p:cNvSpPr>
            <a:spLocks noGrp="1"/>
          </p:cNvSpPr>
          <p:nvPr>
            <p:ph type="dt" sz="half" idx="10"/>
          </p:nvPr>
        </p:nvSpPr>
        <p:spPr/>
        <p:txBody>
          <a:bodyPr/>
          <a:lstStyle>
            <a:lvl1pPr>
              <a:defRPr/>
            </a:lvl1pPr>
          </a:lstStyle>
          <a:p>
            <a:pPr>
              <a:defRPr/>
            </a:pPr>
            <a:fld id="{5173761D-6962-4D66-A773-EB01F3E4C778}" type="datetimeFigureOut">
              <a:rPr lang="en-US"/>
              <a:pPr>
                <a:defRPr/>
              </a:pPr>
              <a:t>11/6/2020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F25C5507-98BA-45CF-A9DC-DA75A729ACD9}"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5" name="Rectangle 9"/>
          <p:cNvSpPr/>
          <p:nvPr/>
        </p:nvSpPr>
        <p:spPr>
          <a:xfrm>
            <a:off x="333375" y="566738"/>
            <a:ext cx="8455025"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7"/>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8"/>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fld id="{EA8C4050-28A3-46A0-BE1E-A434B695D61D}" type="datetimeFigureOut">
              <a:rPr lang="en-US"/>
              <a:pPr>
                <a:defRPr/>
              </a:pPr>
              <a:t>11/6/2020</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30F5A2C7-FB69-4D6F-8403-A33C47181EA7}"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5" name="Rectangle 9"/>
          <p:cNvSpPr/>
          <p:nvPr/>
        </p:nvSpPr>
        <p:spPr>
          <a:xfrm>
            <a:off x="355600" y="347663"/>
            <a:ext cx="8432800" cy="2352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7"/>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8"/>
          <p:cNvSpPr/>
          <p:nvPr/>
        </p:nvSpPr>
        <p:spPr>
          <a:xfrm rot="5400000">
            <a:off x="5598319" y="3310731"/>
            <a:ext cx="5943600" cy="2365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10"/>
          <p:cNvSpPr>
            <a:spLocks noGrp="1"/>
          </p:cNvSpPr>
          <p:nvPr>
            <p:ph type="pic" sz="quarter" idx="13"/>
          </p:nvPr>
        </p:nvSpPr>
        <p:spPr>
          <a:xfrm>
            <a:off x="4828032" y="457200"/>
            <a:ext cx="3621024" cy="5943600"/>
          </a:xfrm>
        </p:spPr>
        <p:txBody>
          <a:bodyPr rtlCol="0">
            <a:normAutofit/>
          </a:bodyPr>
          <a:lstStyle>
            <a:lvl1pPr>
              <a:buNone/>
              <a:defRPr/>
            </a:lvl1pPr>
          </a:lstStyle>
          <a:p>
            <a:pPr lvl="0"/>
            <a:r>
              <a:rPr lang="en-US" noProof="0" dirty="0"/>
              <a:t>Click icon to add picture</a:t>
            </a:r>
            <a:endParaRPr noProof="0" dirty="0"/>
          </a:p>
        </p:txBody>
      </p:sp>
      <p:sp>
        <p:nvSpPr>
          <p:cNvPr id="8" name="Date Placeholder 4"/>
          <p:cNvSpPr>
            <a:spLocks noGrp="1"/>
          </p:cNvSpPr>
          <p:nvPr>
            <p:ph type="dt" sz="half" idx="14"/>
          </p:nvPr>
        </p:nvSpPr>
        <p:spPr/>
        <p:txBody>
          <a:bodyPr/>
          <a:lstStyle>
            <a:lvl1pPr>
              <a:defRPr/>
            </a:lvl1pPr>
          </a:lstStyle>
          <a:p>
            <a:pPr>
              <a:defRPr/>
            </a:pPr>
            <a:fld id="{FE97FB08-0327-4F0C-8A3F-B12380C083D8}" type="datetimeFigureOut">
              <a:rPr lang="en-US"/>
              <a:pPr>
                <a:defRPr/>
              </a:pPr>
              <a:t>11/6/2020</a:t>
            </a:fld>
            <a:endParaRPr lang="en-US" dirty="0"/>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pPr>
              <a:defRPr/>
            </a:pPr>
            <a:fld id="{26097355-A2B9-4E9F-A097-145F60354AEE}"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3DB941DB-4ED5-450C-A7F6-E1DCB0B62A0E}" type="datetimeFigureOut">
              <a:rPr lang="en-US"/>
              <a:pPr>
                <a:defRPr/>
              </a:pPr>
              <a:t>11/6/2020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1B6023-5C5B-475E-832B-7E605051D9C3}"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4" name="Rectangle 10"/>
          <p:cNvSpPr/>
          <p:nvPr/>
        </p:nvSpPr>
        <p:spPr>
          <a:xfrm>
            <a:off x="347663" y="363538"/>
            <a:ext cx="844073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5" name="Picture 8" descr="VerticalRight.jpg"/>
          <p:cNvPicPr>
            <a:picLocks noChangeAspect="1"/>
          </p:cNvPicPr>
          <p:nvPr/>
        </p:nvPicPr>
        <p:blipFill>
          <a:blip r:embed="rId2"/>
          <a:srcRect/>
          <a:stretch>
            <a:fillRect/>
          </a:stretch>
        </p:blipFill>
        <p:spPr bwMode="auto">
          <a:xfrm>
            <a:off x="7112000" y="457200"/>
            <a:ext cx="1546225" cy="5943600"/>
          </a:xfrm>
          <a:prstGeom prst="rect">
            <a:avLst/>
          </a:prstGeom>
          <a:noFill/>
          <a:ln w="9525">
            <a:noFill/>
            <a:miter lim="800000"/>
            <a:headEnd/>
            <a:tailEnd/>
          </a:ln>
        </p:spPr>
      </p:pic>
      <p:sp>
        <p:nvSpPr>
          <p:cNvPr id="6" name="Rectangle 9"/>
          <p:cNvSpPr/>
          <p:nvPr/>
        </p:nvSpPr>
        <p:spPr>
          <a:xfrm rot="5400000">
            <a:off x="4074319" y="3369469"/>
            <a:ext cx="5943600" cy="119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3"/>
          <p:cNvSpPr>
            <a:spLocks noGrp="1"/>
          </p:cNvSpPr>
          <p:nvPr>
            <p:ph type="dt" sz="half" idx="10"/>
          </p:nvPr>
        </p:nvSpPr>
        <p:spPr/>
        <p:txBody>
          <a:bodyPr/>
          <a:lstStyle>
            <a:lvl1pPr>
              <a:defRPr/>
            </a:lvl1pPr>
          </a:lstStyle>
          <a:p>
            <a:pPr>
              <a:defRPr/>
            </a:pPr>
            <a:fld id="{06840D1C-66A3-405F-9D48-33B73478B260}" type="datetimeFigureOut">
              <a:rPr lang="en-US"/>
              <a:pPr>
                <a:defRPr/>
              </a:pPr>
              <a:t>11/6/2020</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A29947A4-6C27-4324-90B6-DF41C9C2142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FE16187-F5BA-47E1-B644-D9608E818F4C}" type="datetimeFigureOut">
              <a:rPr lang="en-US"/>
              <a:pPr>
                <a:defRPr/>
              </a:pPr>
              <a:t>11/6/2020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42CE1F-CE81-4C72-84FB-00E099C36EA4}"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BEF425C-5968-484A-92BB-D9C2F30DA356}" type="datetimeFigureOut">
              <a:rPr lang="en-US"/>
              <a:pPr>
                <a:defRPr/>
              </a:pPr>
              <a:t>11/6/2020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D0A9BF-BC73-4883-8F28-EFB2E6553662}"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B943458-D61D-475B-BD6B-62F5A29630A2}" type="datetimeFigureOut">
              <a:rPr lang="en-US"/>
              <a:pPr>
                <a:defRPr/>
              </a:pPr>
              <a:t>11/6/2020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A315AB-BB6C-4626-AB3F-59A6EC8D40BE}"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CD0132B-81D6-4E07-ACA2-9CAA9D666E7E}" type="datetimeFigureOut">
              <a:rPr lang="en-US"/>
              <a:pPr>
                <a:defRPr/>
              </a:pPr>
              <a:t>11/6/2020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25438B3-EB98-4559-91F3-A57967AF02E4}"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15295B-337A-4EA0-839B-CD6C625F0903}" type="datetimeFigureOut">
              <a:rPr lang="en-US"/>
              <a:pPr>
                <a:defRPr/>
              </a:pPr>
              <a:t>11/6/2020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A201AC4-A3B0-4BD1-BC44-F012F4CEBE83}"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FEE8C50-A5B3-48E4-B6EB-50275C44FCE0}" type="datetimeFigureOut">
              <a:rPr lang="en-US"/>
              <a:pPr>
                <a:defRPr/>
              </a:pPr>
              <a:t>11/6/2020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F09C56-5D78-4E0D-9A27-5D0F49F0599F}"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D40582D-64BD-4BC7-BE68-B4D812B937DD}" type="datetimeFigureOut">
              <a:rPr lang="en-US"/>
              <a:pPr>
                <a:defRPr/>
              </a:pPr>
              <a:t>11/6/2020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2DAE45-3406-4F81-8E31-9F2EE1857A28}"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04658BF-5810-4264-9B9B-4E500CD5AC6B}" type="datetimeFigureOut">
              <a:rPr lang="en-US"/>
              <a:pPr>
                <a:defRPr/>
              </a:pPr>
              <a:t>11/6/2020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4743DA0-4235-4EE5-954C-96DB30A5BF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0" r:id="rId1"/>
    <p:sldLayoutId id="2147483759" r:id="rId2"/>
    <p:sldLayoutId id="2147483758" r:id="rId3"/>
    <p:sldLayoutId id="2147483757" r:id="rId4"/>
    <p:sldLayoutId id="2147483756" r:id="rId5"/>
    <p:sldLayoutId id="2147483755" r:id="rId6"/>
    <p:sldLayoutId id="2147483754" r:id="rId7"/>
    <p:sldLayoutId id="2147483753" r:id="rId8"/>
    <p:sldLayoutId id="2147483752" r:id="rId9"/>
    <p:sldLayoutId id="2147483751" r:id="rId10"/>
    <p:sldLayoutId id="2147483750"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3314" name="Picture 10" descr="RunningTop-R.jpg"/>
          <p:cNvPicPr>
            <a:picLocks noChangeAspect="1"/>
          </p:cNvPicPr>
          <p:nvPr/>
        </p:nvPicPr>
        <p:blipFill>
          <a:blip r:embed="rId17"/>
          <a:srcRect/>
          <a:stretch>
            <a:fillRect/>
          </a:stretch>
        </p:blipFill>
        <p:spPr bwMode="auto">
          <a:xfrm>
            <a:off x="457200" y="457200"/>
            <a:ext cx="8229600" cy="1382713"/>
          </a:xfrm>
          <a:prstGeom prst="rect">
            <a:avLst/>
          </a:prstGeom>
          <a:noFill/>
          <a:ln w="9525">
            <a:noFill/>
            <a:miter lim="800000"/>
            <a:headEnd/>
            <a:tailEnd/>
          </a:ln>
        </p:spPr>
      </p:pic>
      <p:sp>
        <p:nvSpPr>
          <p:cNvPr id="2" name="Title Placeholder 1"/>
          <p:cNvSpPr>
            <a:spLocks noGrp="1"/>
          </p:cNvSpPr>
          <p:nvPr>
            <p:ph type="title"/>
          </p:nvPr>
        </p:nvSpPr>
        <p:spPr>
          <a:xfrm>
            <a:off x="658813" y="455613"/>
            <a:ext cx="7824787" cy="1323975"/>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13316" name="Text Placeholder 2"/>
          <p:cNvSpPr>
            <a:spLocks noGrp="1"/>
          </p:cNvSpPr>
          <p:nvPr>
            <p:ph type="body" idx="1"/>
          </p:nvPr>
        </p:nvSpPr>
        <p:spPr bwMode="auto">
          <a:xfrm>
            <a:off x="2286000" y="2286000"/>
            <a:ext cx="61976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89725"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cs typeface="+mn-cs"/>
              </a:defRPr>
            </a:lvl1pPr>
          </a:lstStyle>
          <a:p>
            <a:pPr>
              <a:defRPr/>
            </a:pPr>
            <a:fld id="{3131A0B5-F88B-409E-9CA8-F4EEC8F02573}" type="datetimeFigureOut">
              <a:rPr lang="en-US"/>
              <a:pPr>
                <a:defRPr/>
              </a:pPr>
              <a:t>11/6/2020</a:t>
            </a:fld>
            <a:endParaRPr lang="en-US" dirty="0"/>
          </a:p>
        </p:txBody>
      </p:sp>
      <p:sp>
        <p:nvSpPr>
          <p:cNvPr id="5" name="Footer Placeholder 4"/>
          <p:cNvSpPr>
            <a:spLocks noGrp="1"/>
          </p:cNvSpPr>
          <p:nvPr>
            <p:ph type="ftr" sz="quarter" idx="3"/>
          </p:nvPr>
        </p:nvSpPr>
        <p:spPr>
          <a:xfrm>
            <a:off x="317500" y="6492875"/>
            <a:ext cx="3416300"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379413" y="6149975"/>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cs typeface="+mn-cs"/>
              </a:defRPr>
            </a:lvl1pPr>
          </a:lstStyle>
          <a:p>
            <a:pPr>
              <a:defRPr/>
            </a:pPr>
            <a:fld id="{06302B0A-69EA-4B64-A5C4-E6ED73A2763E}" type="slidenum">
              <a:rPr lang="en-US"/>
              <a:pPr>
                <a:defRPr/>
              </a:pPr>
              <a:t>‹#›</a:t>
            </a:fld>
            <a:endParaRPr lang="en-US" dirty="0"/>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0" name="Rectangle 9"/>
          <p:cNvSpPr/>
          <p:nvPr/>
        </p:nvSpPr>
        <p:spPr>
          <a:xfrm>
            <a:off x="457200" y="18415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66" r:id="rId4"/>
    <p:sldLayoutId id="2147483770" r:id="rId5"/>
    <p:sldLayoutId id="2147483765" r:id="rId6"/>
    <p:sldLayoutId id="2147483764" r:id="rId7"/>
    <p:sldLayoutId id="2147483763" r:id="rId8"/>
    <p:sldLayoutId id="2147483762" r:id="rId9"/>
    <p:sldLayoutId id="2147483771" r:id="rId10"/>
    <p:sldLayoutId id="2147483772" r:id="rId11"/>
    <p:sldLayoutId id="2147483773" r:id="rId12"/>
    <p:sldLayoutId id="2147483761" r:id="rId13"/>
    <p:sldLayoutId id="2147483774" r:id="rId14"/>
  </p:sldLayoutIdLst>
  <p:txStyles>
    <p:titleStyle>
      <a:lvl1pPr algn="r" rtl="0" eaLnBrk="0" fontAlgn="base" hangingPunct="0">
        <a:lnSpc>
          <a:spcPts val="5400"/>
        </a:lnSpc>
        <a:spcBef>
          <a:spcPct val="0"/>
        </a:spcBef>
        <a:spcAft>
          <a:spcPct val="0"/>
        </a:spcAft>
        <a:defRPr sz="5200" kern="1200">
          <a:solidFill>
            <a:schemeClr val="bg1"/>
          </a:solidFill>
          <a:effectLst>
            <a:outerShdw blurRad="50800" dist="38100" dir="2700000" algn="tl" rotWithShape="0">
              <a:prstClr val="black">
                <a:alpha val="40000"/>
              </a:prstClr>
            </a:outerShdw>
          </a:effectLst>
          <a:latin typeface="+mj-lt"/>
          <a:ea typeface="+mj-ea"/>
          <a:cs typeface="+mj-cs"/>
        </a:defRPr>
      </a:lvl1pPr>
      <a:lvl2pPr algn="r" rtl="0" eaLnBrk="0" fontAlgn="base" hangingPunct="0">
        <a:lnSpc>
          <a:spcPts val="5400"/>
        </a:lnSpc>
        <a:spcBef>
          <a:spcPct val="0"/>
        </a:spcBef>
        <a:spcAft>
          <a:spcPct val="0"/>
        </a:spcAft>
        <a:defRPr sz="5200">
          <a:solidFill>
            <a:schemeClr val="bg1"/>
          </a:solidFill>
          <a:latin typeface="Calisto MT" pitchFamily="18" charset="0"/>
        </a:defRPr>
      </a:lvl2pPr>
      <a:lvl3pPr algn="r" rtl="0" eaLnBrk="0" fontAlgn="base" hangingPunct="0">
        <a:lnSpc>
          <a:spcPts val="5400"/>
        </a:lnSpc>
        <a:spcBef>
          <a:spcPct val="0"/>
        </a:spcBef>
        <a:spcAft>
          <a:spcPct val="0"/>
        </a:spcAft>
        <a:defRPr sz="5200">
          <a:solidFill>
            <a:schemeClr val="bg1"/>
          </a:solidFill>
          <a:latin typeface="Calisto MT" pitchFamily="18" charset="0"/>
        </a:defRPr>
      </a:lvl3pPr>
      <a:lvl4pPr algn="r" rtl="0" eaLnBrk="0" fontAlgn="base" hangingPunct="0">
        <a:lnSpc>
          <a:spcPts val="5400"/>
        </a:lnSpc>
        <a:spcBef>
          <a:spcPct val="0"/>
        </a:spcBef>
        <a:spcAft>
          <a:spcPct val="0"/>
        </a:spcAft>
        <a:defRPr sz="5200">
          <a:solidFill>
            <a:schemeClr val="bg1"/>
          </a:solidFill>
          <a:latin typeface="Calisto MT" pitchFamily="18" charset="0"/>
        </a:defRPr>
      </a:lvl4pPr>
      <a:lvl5pPr algn="r" rtl="0" eaLnBrk="0" fontAlgn="base" hangingPunct="0">
        <a:lnSpc>
          <a:spcPts val="5400"/>
        </a:lnSpc>
        <a:spcBef>
          <a:spcPct val="0"/>
        </a:spcBef>
        <a:spcAft>
          <a:spcPct val="0"/>
        </a:spcAft>
        <a:defRPr sz="5200">
          <a:solidFill>
            <a:schemeClr val="bg1"/>
          </a:solidFill>
          <a:latin typeface="Calisto MT" pitchFamily="18" charset="0"/>
        </a:defRPr>
      </a:lvl5pPr>
      <a:lvl6pPr marL="457200" algn="r" rtl="0" fontAlgn="base">
        <a:lnSpc>
          <a:spcPts val="5400"/>
        </a:lnSpc>
        <a:spcBef>
          <a:spcPct val="0"/>
        </a:spcBef>
        <a:spcAft>
          <a:spcPct val="0"/>
        </a:spcAft>
        <a:defRPr sz="5200">
          <a:solidFill>
            <a:schemeClr val="bg1"/>
          </a:solidFill>
          <a:latin typeface="Calisto MT" pitchFamily="18" charset="0"/>
        </a:defRPr>
      </a:lvl6pPr>
      <a:lvl7pPr marL="914400" algn="r" rtl="0" fontAlgn="base">
        <a:lnSpc>
          <a:spcPts val="5400"/>
        </a:lnSpc>
        <a:spcBef>
          <a:spcPct val="0"/>
        </a:spcBef>
        <a:spcAft>
          <a:spcPct val="0"/>
        </a:spcAft>
        <a:defRPr sz="5200">
          <a:solidFill>
            <a:schemeClr val="bg1"/>
          </a:solidFill>
          <a:latin typeface="Calisto MT" pitchFamily="18" charset="0"/>
        </a:defRPr>
      </a:lvl7pPr>
      <a:lvl8pPr marL="1371600" algn="r" rtl="0" fontAlgn="base">
        <a:lnSpc>
          <a:spcPts val="5400"/>
        </a:lnSpc>
        <a:spcBef>
          <a:spcPct val="0"/>
        </a:spcBef>
        <a:spcAft>
          <a:spcPct val="0"/>
        </a:spcAft>
        <a:defRPr sz="5200">
          <a:solidFill>
            <a:schemeClr val="bg1"/>
          </a:solidFill>
          <a:latin typeface="Calisto MT" pitchFamily="18" charset="0"/>
        </a:defRPr>
      </a:lvl8pPr>
      <a:lvl9pPr marL="1828800" algn="r" rtl="0" fontAlgn="base">
        <a:lnSpc>
          <a:spcPts val="5400"/>
        </a:lnSpc>
        <a:spcBef>
          <a:spcPct val="0"/>
        </a:spcBef>
        <a:spcAft>
          <a:spcPct val="0"/>
        </a:spcAft>
        <a:defRPr sz="5200">
          <a:solidFill>
            <a:schemeClr val="bg1"/>
          </a:solidFill>
          <a:latin typeface="Calisto MT" pitchFamily="18" charset="0"/>
        </a:defRPr>
      </a:lvl9pPr>
    </p:titleStyle>
    <p:bodyStyle>
      <a:lvl1pPr marL="282575" indent="-282575" algn="l" rtl="0" eaLnBrk="0" fontAlgn="base" hangingPunct="0">
        <a:spcBef>
          <a:spcPts val="1800"/>
        </a:spcBef>
        <a:spcAft>
          <a:spcPct val="0"/>
        </a:spcAft>
        <a:buClr>
          <a:schemeClr val="accent1"/>
        </a:buClr>
        <a:buSzPct val="75000"/>
        <a:buFont typeface="Wingdings" pitchFamily="2" charset="2"/>
        <a:buChar char="n"/>
        <a:defRPr sz="2000" kern="1200">
          <a:solidFill>
            <a:srgbClr val="262626"/>
          </a:solidFill>
          <a:latin typeface="+mn-lt"/>
          <a:ea typeface="+mn-ea"/>
          <a:cs typeface="+mn-cs"/>
        </a:defRPr>
      </a:lvl1pPr>
      <a:lvl2pPr marL="577850" indent="-295275" algn="l" rtl="0" eaLnBrk="0" fontAlgn="base" hangingPunct="0">
        <a:spcBef>
          <a:spcPts val="600"/>
        </a:spcBef>
        <a:spcAft>
          <a:spcPct val="0"/>
        </a:spcAft>
        <a:buClr>
          <a:schemeClr val="accent1"/>
        </a:buClr>
        <a:buSzPct val="75000"/>
        <a:buFont typeface="Wingdings" pitchFamily="2" charset="2"/>
        <a:buChar char="n"/>
        <a:defRPr kern="1200">
          <a:solidFill>
            <a:srgbClr val="262626"/>
          </a:solidFill>
          <a:latin typeface="+mn-lt"/>
          <a:ea typeface="+mn-ea"/>
          <a:cs typeface="+mn-cs"/>
        </a:defRPr>
      </a:lvl2pPr>
      <a:lvl3pPr marL="860425" indent="-282575" algn="l" rtl="0" eaLnBrk="0" fontAlgn="base" hangingPunct="0">
        <a:spcBef>
          <a:spcPts val="600"/>
        </a:spcBef>
        <a:spcAft>
          <a:spcPct val="0"/>
        </a:spcAft>
        <a:buClr>
          <a:schemeClr val="accent1"/>
        </a:buClr>
        <a:buSzPct val="75000"/>
        <a:buFont typeface="Wingdings" pitchFamily="2" charset="2"/>
        <a:buChar char="n"/>
        <a:defRPr kern="1200">
          <a:solidFill>
            <a:srgbClr val="262626"/>
          </a:solidFill>
          <a:latin typeface="+mn-lt"/>
          <a:ea typeface="+mn-ea"/>
          <a:cs typeface="+mn-cs"/>
        </a:defRPr>
      </a:lvl3pPr>
      <a:lvl4pPr marL="1143000" indent="-282575" algn="l" rtl="0" eaLnBrk="0" fontAlgn="base" hangingPunct="0">
        <a:spcBef>
          <a:spcPts val="600"/>
        </a:spcBef>
        <a:spcAft>
          <a:spcPct val="0"/>
        </a:spcAft>
        <a:buClr>
          <a:schemeClr val="accent1"/>
        </a:buClr>
        <a:buSzPct val="75000"/>
        <a:buFont typeface="Wingdings" pitchFamily="2" charset="2"/>
        <a:buChar char="n"/>
        <a:defRPr kern="1200">
          <a:solidFill>
            <a:srgbClr val="262626"/>
          </a:solidFill>
          <a:latin typeface="+mn-lt"/>
          <a:ea typeface="+mn-ea"/>
          <a:cs typeface="+mn-cs"/>
        </a:defRPr>
      </a:lvl4pPr>
      <a:lvl5pPr marL="1425575" indent="-282575" algn="l" rtl="0" eaLnBrk="0" fontAlgn="base" hangingPunct="0">
        <a:spcBef>
          <a:spcPts val="600"/>
        </a:spcBef>
        <a:spcAft>
          <a:spcPct val="0"/>
        </a:spcAft>
        <a:buClr>
          <a:schemeClr val="accent1"/>
        </a:buClr>
        <a:buSzPct val="75000"/>
        <a:buFont typeface="Wingdings" pitchFamily="2" charset="2"/>
        <a:buChar char="n"/>
        <a:defRPr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16.wmf"/></Relationships>
</file>

<file path=ppt/slides/_rels/slide1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24.wmf"/></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image" Target="../media/image27.wmf"/></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image" Target="../media/image27.wmf"/></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2.xml"/><Relationship Id="rId4" Type="http://schemas.openxmlformats.org/officeDocument/2006/relationships/image" Target="../media/image30.wmf"/></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image" Target="../media/image13.wmf"/></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0.xml"/><Relationship Id="rId4" Type="http://schemas.openxmlformats.org/officeDocument/2006/relationships/image" Target="../media/image30.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2.xml"/><Relationship Id="rId4" Type="http://schemas.openxmlformats.org/officeDocument/2006/relationships/image" Target="../media/image30.wmf"/></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1.xml"/><Relationship Id="rId4" Type="http://schemas.openxmlformats.org/officeDocument/2006/relationships/image" Target="../media/image30.wmf"/></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9.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0.xml"/><Relationship Id="rId1" Type="http://schemas.openxmlformats.org/officeDocument/2006/relationships/slideLayout" Target="../slideLayouts/slideLayout2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3.xml"/><Relationship Id="rId1" Type="http://schemas.openxmlformats.org/officeDocument/2006/relationships/slideLayout" Target="../slideLayouts/slideLayout2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21.xml"/><Relationship Id="rId5" Type="http://schemas.openxmlformats.org/officeDocument/2006/relationships/image" Target="../media/image10.wmf"/><Relationship Id="rId4" Type="http://schemas.openxmlformats.org/officeDocument/2006/relationships/image" Target="../media/image11.wmf"/></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6.xml"/><Relationship Id="rId1" Type="http://schemas.openxmlformats.org/officeDocument/2006/relationships/slideLayout" Target="../slideLayouts/slideLayout2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21.xml"/><Relationship Id="rId4" Type="http://schemas.openxmlformats.org/officeDocument/2006/relationships/image" Target="../media/image27.wmf"/></Relationships>
</file>

<file path=ppt/slides/_rels/slide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16.wmf"/></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bwMode="auto">
          <a:xfrm>
            <a:off x="3098800" y="3575050"/>
            <a:ext cx="5395913" cy="1341438"/>
          </a:xfrm>
        </p:spPr>
        <p:txBody>
          <a:bodyPr wrap="square" numCol="1" compatLnSpc="1">
            <a:prstTxWarp prst="textNoShape">
              <a:avLst/>
            </a:prstTxWarp>
          </a:bodyPr>
          <a:lstStyle/>
          <a:p>
            <a:pPr eaLnBrk="1" hangingPunct="1"/>
            <a:br>
              <a:rPr lang="en-US"/>
            </a:br>
            <a:br>
              <a:rPr lang="en-US"/>
            </a:br>
            <a:br>
              <a:rPr lang="en-US"/>
            </a:br>
            <a:br>
              <a:rPr lang="en-US"/>
            </a:br>
            <a:r>
              <a:rPr lang="en-US"/>
              <a:t>Chapter 1</a:t>
            </a:r>
            <a:br>
              <a:rPr lang="en-US"/>
            </a:br>
            <a:r>
              <a:rPr lang="en-US"/>
              <a:t>Computer System Overview</a:t>
            </a:r>
          </a:p>
        </p:txBody>
      </p:sp>
      <p:sp>
        <p:nvSpPr>
          <p:cNvPr id="6" name="Subtitle 5"/>
          <p:cNvSpPr>
            <a:spLocks noGrp="1"/>
          </p:cNvSpPr>
          <p:nvPr>
            <p:ph type="body" idx="1"/>
          </p:nvPr>
        </p:nvSpPr>
        <p:spPr>
          <a:xfrm>
            <a:off x="3098800" y="4979988"/>
            <a:ext cx="5395913" cy="811212"/>
          </a:xfrm>
        </p:spPr>
        <p:txBody>
          <a:bodyPr rtlCol="0"/>
          <a:lstStyle/>
          <a:p>
            <a:pPr eaLnBrk="1" fontAlgn="auto" hangingPunct="1">
              <a:spcAft>
                <a:spcPts val="0"/>
              </a:spcAft>
              <a:defRPr/>
            </a:pPr>
            <a:r>
              <a:rPr lang="en-US" dirty="0"/>
              <a:t>Seventh Edition</a:t>
            </a:r>
          </a:p>
          <a:p>
            <a:pPr eaLnBrk="1" fontAlgn="auto" hangingPunct="1">
              <a:spcAft>
                <a:spcPts val="0"/>
              </a:spcAft>
              <a:defRPr/>
            </a:pPr>
            <a:r>
              <a:rPr lang="en-US" dirty="0"/>
              <a:t>By William Stallings</a:t>
            </a:r>
          </a:p>
        </p:txBody>
      </p:sp>
      <p:sp>
        <p:nvSpPr>
          <p:cNvPr id="7" name="Subtitle 2"/>
          <p:cNvSpPr txBox="1">
            <a:spLocks/>
          </p:cNvSpPr>
          <p:nvPr/>
        </p:nvSpPr>
        <p:spPr bwMode="auto">
          <a:xfrm>
            <a:off x="533400" y="1905000"/>
            <a:ext cx="2057400" cy="3048000"/>
          </a:xfrm>
          <a:prstGeom prst="rect">
            <a:avLst/>
          </a:prstGeom>
          <a:noFill/>
          <a:ln w="9525">
            <a:noFill/>
            <a:miter lim="800000"/>
            <a:headEnd/>
            <a:tailEnd/>
          </a:ln>
        </p:spPr>
        <p:txBody>
          <a:bodyPr>
            <a:normAutofit/>
          </a:bodyPr>
          <a:lstStyle/>
          <a:p>
            <a:pPr algn="ctr" fontAlgn="auto">
              <a:spcBef>
                <a:spcPct val="20000"/>
              </a:spcBef>
              <a:spcAft>
                <a:spcPts val="0"/>
              </a:spcAft>
              <a:buFont typeface="Arial" pitchFamily="34" charset="0"/>
              <a:buNone/>
              <a:defRPr/>
            </a:pPr>
            <a:r>
              <a:rPr lang="en-US" sz="3200" i="1" dirty="0">
                <a:solidFill>
                  <a:schemeClr val="bg2">
                    <a:lumMod val="25000"/>
                  </a:schemeClr>
                </a:solidFill>
                <a:latin typeface="+mn-lt"/>
                <a:cs typeface="+mn-cs"/>
              </a:rPr>
              <a:t>Operating Systems:</a:t>
            </a:r>
            <a:br>
              <a:rPr lang="en-US" sz="3200" i="1" dirty="0">
                <a:solidFill>
                  <a:schemeClr val="bg2">
                    <a:lumMod val="25000"/>
                  </a:schemeClr>
                </a:solidFill>
                <a:latin typeface="+mn-lt"/>
                <a:cs typeface="+mn-cs"/>
              </a:rPr>
            </a:br>
            <a:r>
              <a:rPr lang="en-US" sz="3200" i="1" dirty="0">
                <a:solidFill>
                  <a:schemeClr val="bg2">
                    <a:lumMod val="25000"/>
                  </a:schemeClr>
                </a:solidFill>
                <a:latin typeface="+mn-lt"/>
                <a:cs typeface="+mn-cs"/>
              </a:rPr>
              <a:t>Internals and Design Principles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algn="ctr" eaLnBrk="1" hangingPunct="1"/>
            <a:r>
              <a:rPr lang="en-US">
                <a:solidFill>
                  <a:srgbClr val="730000"/>
                </a:solidFill>
                <a:effectLst>
                  <a:outerShdw blurRad="38100" dist="38100" dir="2700000" algn="tl">
                    <a:srgbClr val="C0C0C0"/>
                  </a:outerShdw>
                </a:effectLst>
              </a:rPr>
              <a:t>Graphical Processing </a:t>
            </a:r>
            <a:br>
              <a:rPr lang="en-US">
                <a:solidFill>
                  <a:srgbClr val="730000"/>
                </a:solidFill>
                <a:effectLst>
                  <a:outerShdw blurRad="38100" dist="38100" dir="2700000" algn="tl">
                    <a:srgbClr val="C0C0C0"/>
                  </a:outerShdw>
                </a:effectLst>
              </a:rPr>
            </a:br>
            <a:r>
              <a:rPr lang="en-US">
                <a:solidFill>
                  <a:srgbClr val="730000"/>
                </a:solidFill>
                <a:effectLst>
                  <a:outerShdw blurRad="38100" dist="38100" dir="2700000" algn="tl">
                    <a:srgbClr val="C0C0C0"/>
                  </a:outerShdw>
                </a:effectLst>
              </a:rPr>
              <a:t>Units (GPUs)</a:t>
            </a:r>
          </a:p>
        </p:txBody>
      </p:sp>
      <p:sp>
        <p:nvSpPr>
          <p:cNvPr id="50178" name="Content Placeholder 2"/>
          <p:cNvSpPr>
            <a:spLocks noGrp="1"/>
          </p:cNvSpPr>
          <p:nvPr>
            <p:ph sz="half" idx="4294967295"/>
          </p:nvPr>
        </p:nvSpPr>
        <p:spPr>
          <a:xfrm>
            <a:off x="304800" y="2286000"/>
            <a:ext cx="8534400" cy="4191000"/>
          </a:xfrm>
        </p:spPr>
        <p:txBody>
          <a:bodyPr/>
          <a:lstStyle/>
          <a:p>
            <a:pPr marL="282575" lvl="1" indent="-282575" eaLnBrk="1" hangingPunct="1">
              <a:lnSpc>
                <a:spcPct val="80000"/>
              </a:lnSpc>
              <a:spcBef>
                <a:spcPts val="1800"/>
              </a:spcBef>
            </a:pPr>
            <a:r>
              <a:rPr lang="en-US" sz="3600" dirty="0"/>
              <a:t>Provide efficient computation on arrays of data using Single-Instruction Multiple Data (SIMD) techniques</a:t>
            </a:r>
          </a:p>
          <a:p>
            <a:pPr marL="282575" lvl="1" indent="-282575" eaLnBrk="1" hangingPunct="1">
              <a:lnSpc>
                <a:spcPct val="80000"/>
              </a:lnSpc>
              <a:spcBef>
                <a:spcPts val="1800"/>
              </a:spcBef>
            </a:pPr>
            <a:r>
              <a:rPr lang="en-US" sz="3600" dirty="0"/>
              <a:t>Used for general numerical processing</a:t>
            </a:r>
          </a:p>
          <a:p>
            <a:pPr marL="282575" lvl="1" indent="-282575" eaLnBrk="1" hangingPunct="1">
              <a:lnSpc>
                <a:spcPct val="80000"/>
              </a:lnSpc>
              <a:spcBef>
                <a:spcPts val="1800"/>
              </a:spcBef>
            </a:pPr>
            <a:r>
              <a:rPr lang="en-US" sz="3600" dirty="0"/>
              <a:t>Physics simulations for games</a:t>
            </a:r>
          </a:p>
          <a:p>
            <a:pPr marL="282575" lvl="1" indent="-282575" eaLnBrk="1" hangingPunct="1">
              <a:lnSpc>
                <a:spcPct val="80000"/>
              </a:lnSpc>
              <a:spcBef>
                <a:spcPts val="1800"/>
              </a:spcBef>
            </a:pPr>
            <a:r>
              <a:rPr lang="en-US" sz="3600" dirty="0"/>
              <a:t>Computations on large spreadsheets</a:t>
            </a:r>
          </a:p>
          <a:p>
            <a:pPr eaLnBrk="1" hangingPunct="1"/>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accent1">
                    <a:lumMod val="75000"/>
                  </a:schemeClr>
                </a:solidFill>
              </a:rPr>
              <a:t>Digital Signal Processors</a:t>
            </a:r>
            <a:br>
              <a:rPr lang="en-US" dirty="0">
                <a:solidFill>
                  <a:schemeClr val="accent1">
                    <a:lumMod val="75000"/>
                  </a:schemeClr>
                </a:solidFill>
              </a:rPr>
            </a:br>
            <a:r>
              <a:rPr lang="en-US" dirty="0">
                <a:solidFill>
                  <a:schemeClr val="accent1">
                    <a:lumMod val="75000"/>
                  </a:schemeClr>
                </a:solidFill>
              </a:rPr>
              <a:t>(DSPs)</a:t>
            </a:r>
          </a:p>
        </p:txBody>
      </p:sp>
      <p:sp>
        <p:nvSpPr>
          <p:cNvPr id="52226" name="Content Placeholder 2"/>
          <p:cNvSpPr>
            <a:spLocks noGrp="1"/>
          </p:cNvSpPr>
          <p:nvPr>
            <p:ph sz="half" idx="4294967295"/>
          </p:nvPr>
        </p:nvSpPr>
        <p:spPr>
          <a:xfrm>
            <a:off x="304800" y="1676400"/>
            <a:ext cx="8534400" cy="4419600"/>
          </a:xfrm>
        </p:spPr>
        <p:txBody>
          <a:bodyPr/>
          <a:lstStyle/>
          <a:p>
            <a:pPr eaLnBrk="1" hangingPunct="1"/>
            <a:endParaRPr lang="en-US"/>
          </a:p>
          <a:p>
            <a:pPr marL="282575" lvl="1" indent="-282575" eaLnBrk="1" hangingPunct="1">
              <a:lnSpc>
                <a:spcPct val="80000"/>
              </a:lnSpc>
              <a:spcBef>
                <a:spcPts val="1800"/>
              </a:spcBef>
            </a:pPr>
            <a:r>
              <a:rPr lang="en-US" sz="3600"/>
              <a:t>Deal with streaming signals such as audio or video</a:t>
            </a:r>
          </a:p>
          <a:p>
            <a:pPr marL="282575" lvl="1" indent="-282575" eaLnBrk="1" hangingPunct="1">
              <a:lnSpc>
                <a:spcPct val="80000"/>
              </a:lnSpc>
              <a:spcBef>
                <a:spcPts val="1800"/>
              </a:spcBef>
            </a:pPr>
            <a:r>
              <a:rPr lang="en-US" sz="3600"/>
              <a:t>Used to be embedded in devices like modems</a:t>
            </a:r>
          </a:p>
          <a:p>
            <a:pPr marL="282575" lvl="1" indent="-282575" eaLnBrk="1" hangingPunct="1">
              <a:lnSpc>
                <a:spcPct val="80000"/>
              </a:lnSpc>
              <a:spcBef>
                <a:spcPts val="1800"/>
              </a:spcBef>
            </a:pPr>
            <a:r>
              <a:rPr lang="en-US" sz="3600"/>
              <a:t>Encoding/decoding speech and video (codecs)</a:t>
            </a:r>
          </a:p>
          <a:p>
            <a:pPr marL="282575" lvl="1" indent="-282575" eaLnBrk="1" hangingPunct="1">
              <a:lnSpc>
                <a:spcPct val="80000"/>
              </a:lnSpc>
              <a:spcBef>
                <a:spcPts val="1800"/>
              </a:spcBef>
            </a:pPr>
            <a:r>
              <a:rPr lang="en-US" sz="3600"/>
              <a:t>Support for encryption and security</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a:solidFill>
                  <a:schemeClr val="accent1">
                    <a:lumMod val="75000"/>
                  </a:schemeClr>
                </a:solidFill>
              </a:rPr>
              <a:t>System on a Chip</a:t>
            </a:r>
            <a:br>
              <a:rPr lang="en-US" dirty="0">
                <a:solidFill>
                  <a:schemeClr val="accent1">
                    <a:lumMod val="75000"/>
                  </a:schemeClr>
                </a:solidFill>
              </a:rPr>
            </a:br>
            <a:r>
              <a:rPr lang="en-US" dirty="0">
                <a:solidFill>
                  <a:schemeClr val="accent1">
                    <a:lumMod val="75000"/>
                  </a:schemeClr>
                </a:solidFill>
              </a:rPr>
              <a:t>(SoC)</a:t>
            </a:r>
          </a:p>
        </p:txBody>
      </p:sp>
      <p:sp>
        <p:nvSpPr>
          <p:cNvPr id="54274" name="Content Placeholder 9"/>
          <p:cNvSpPr>
            <a:spLocks noGrp="1"/>
          </p:cNvSpPr>
          <p:nvPr>
            <p:ph sz="half" idx="4294967295"/>
          </p:nvPr>
        </p:nvSpPr>
        <p:spPr>
          <a:xfrm>
            <a:off x="304800" y="2209800"/>
            <a:ext cx="8534400" cy="4267200"/>
          </a:xfrm>
        </p:spPr>
        <p:txBody>
          <a:bodyPr/>
          <a:lstStyle/>
          <a:p>
            <a:pPr eaLnBrk="1" hangingPunct="1"/>
            <a:r>
              <a:rPr lang="en-US" sz="3600" dirty="0"/>
              <a:t>To satisfy the requirements of handheld devices &amp; embedded systems, the microprocessor is giving way to the </a:t>
            </a:r>
            <a:r>
              <a:rPr lang="en-US" sz="3600" dirty="0" err="1"/>
              <a:t>SoC</a:t>
            </a:r>
            <a:endParaRPr lang="en-US" sz="3600" dirty="0"/>
          </a:p>
          <a:p>
            <a:pPr eaLnBrk="1" hangingPunct="1"/>
            <a:r>
              <a:rPr lang="en-US" sz="3600" dirty="0"/>
              <a:t>Components such as DSPs, GPUs, codecs and main memory, in           addition to the CPUs and </a:t>
            </a:r>
            <a:br>
              <a:rPr lang="en-US" sz="3600" dirty="0"/>
            </a:br>
            <a:r>
              <a:rPr lang="en-US" sz="3600" dirty="0"/>
              <a:t>caches, are on the same chip</a:t>
            </a:r>
          </a:p>
          <a:p>
            <a:pPr eaLnBrk="1" hangingPunct="1"/>
            <a:endParaRPr lang="en-US" dirty="0"/>
          </a:p>
        </p:txBody>
      </p:sp>
      <p:pic>
        <p:nvPicPr>
          <p:cNvPr id="54275" name="Picture 27"/>
          <p:cNvPicPr>
            <a:picLocks noChangeAspect="1"/>
          </p:cNvPicPr>
          <p:nvPr/>
        </p:nvPicPr>
        <p:blipFill>
          <a:blip r:embed="rId3"/>
          <a:srcRect/>
          <a:stretch>
            <a:fillRect/>
          </a:stretch>
        </p:blipFill>
        <p:spPr bwMode="auto">
          <a:xfrm>
            <a:off x="6781800" y="4572000"/>
            <a:ext cx="1828800" cy="1828800"/>
          </a:xfrm>
          <a:prstGeom prst="rect">
            <a:avLst/>
          </a:prstGeom>
          <a:noFill/>
          <a:ln w="9525">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58813" y="455613"/>
            <a:ext cx="7824787" cy="992187"/>
          </a:xfrm>
        </p:spPr>
        <p:txBody>
          <a:bodyPr/>
          <a:lstStyle/>
          <a:p>
            <a:pPr algn="ctr" eaLnBrk="1" fontAlgn="auto" hangingPunct="1">
              <a:spcAft>
                <a:spcPts val="0"/>
              </a:spcAft>
              <a:defRPr/>
            </a:pPr>
            <a:r>
              <a:rPr lang="en-US" dirty="0">
                <a:solidFill>
                  <a:schemeClr val="accent1">
                    <a:lumMod val="75000"/>
                  </a:schemeClr>
                </a:solidFill>
              </a:rPr>
              <a:t>Instruction Execution</a:t>
            </a:r>
          </a:p>
        </p:txBody>
      </p:sp>
      <p:sp>
        <p:nvSpPr>
          <p:cNvPr id="56322" name="Content Placeholder 2"/>
          <p:cNvSpPr>
            <a:spLocks noGrp="1"/>
          </p:cNvSpPr>
          <p:nvPr>
            <p:ph sz="half" idx="4294967295"/>
          </p:nvPr>
        </p:nvSpPr>
        <p:spPr>
          <a:xfrm>
            <a:off x="685800" y="2209800"/>
            <a:ext cx="7848600" cy="1828800"/>
          </a:xfrm>
        </p:spPr>
        <p:txBody>
          <a:bodyPr/>
          <a:lstStyle/>
          <a:p>
            <a:pPr eaLnBrk="1" hangingPunct="1"/>
            <a:r>
              <a:rPr lang="en-US" sz="3200"/>
              <a:t>A program consists of a set of instructions stored in memory</a:t>
            </a:r>
          </a:p>
        </p:txBody>
      </p:sp>
      <p:graphicFrame>
        <p:nvGraphicFramePr>
          <p:cNvPr id="4" name="Diagram 3"/>
          <p:cNvGraphicFramePr/>
          <p:nvPr/>
        </p:nvGraphicFramePr>
        <p:xfrm>
          <a:off x="914400" y="3352800"/>
          <a:ext cx="7467600" cy="314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Content Placeholder 3" descr="Fig01_02.gif"/>
          <p:cNvPicPr>
            <a:picLocks noGrp="1" noChangeAspect="1"/>
          </p:cNvPicPr>
          <p:nvPr>
            <p:ph idx="4294967295"/>
          </p:nvPr>
        </p:nvPicPr>
        <p:blipFill>
          <a:blip r:embed="rId3"/>
          <a:srcRect t="-108409" b="-108409"/>
          <a:stretch>
            <a:fillRect/>
          </a:stretch>
        </p:blipFill>
        <p:spPr>
          <a:xfrm>
            <a:off x="381000" y="-2057400"/>
            <a:ext cx="8229600" cy="12801600"/>
          </a:xfrm>
        </p:spPr>
      </p:pic>
      <p:sp>
        <p:nvSpPr>
          <p:cNvPr id="18434" name="Title 1"/>
          <p:cNvSpPr>
            <a:spLocks noGrp="1"/>
          </p:cNvSpPr>
          <p:nvPr>
            <p:ph type="title" idx="4294967295"/>
          </p:nvPr>
        </p:nvSpPr>
        <p:spPr>
          <a:xfrm>
            <a:off x="609600" y="457200"/>
            <a:ext cx="7824788" cy="1323975"/>
          </a:xfrm>
        </p:spPr>
        <p:txBody>
          <a:bodyPr/>
          <a:lstStyle/>
          <a:p>
            <a:pPr algn="ctr" eaLnBrk="1" fontAlgn="auto" hangingPunct="1">
              <a:spcAft>
                <a:spcPts val="0"/>
              </a:spcAft>
              <a:defRPr/>
            </a:pPr>
            <a:r>
              <a:rPr lang="en-US" dirty="0">
                <a:solidFill>
                  <a:schemeClr val="accent1">
                    <a:lumMod val="75000"/>
                  </a:schemeClr>
                </a:solidFill>
              </a:rPr>
              <a:t>Basic Instruction Cycle</a:t>
            </a: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58813" y="456252"/>
            <a:ext cx="7824788" cy="1323041"/>
          </a:xfrm>
        </p:spPr>
        <p:txBody>
          <a:bodyPr/>
          <a:lstStyle/>
          <a:p>
            <a:pPr algn="ctr" eaLnBrk="1" fontAlgn="auto" hangingPunct="1">
              <a:spcAft>
                <a:spcPts val="0"/>
              </a:spcAft>
              <a:defRPr/>
            </a:pPr>
            <a:r>
              <a:rPr lang="en-US" dirty="0">
                <a:ln>
                  <a:solidFill>
                    <a:schemeClr val="accent1">
                      <a:lumMod val="50000"/>
                    </a:schemeClr>
                  </a:solidFill>
                </a:ln>
                <a:solidFill>
                  <a:schemeClr val="accent1">
                    <a:lumMod val="75000"/>
                  </a:schemeClr>
                </a:solidFill>
              </a:rPr>
              <a:t>Instruction Fetch </a:t>
            </a:r>
            <a:br>
              <a:rPr lang="en-US" dirty="0">
                <a:ln>
                  <a:solidFill>
                    <a:schemeClr val="accent1">
                      <a:lumMod val="50000"/>
                    </a:schemeClr>
                  </a:solidFill>
                </a:ln>
                <a:solidFill>
                  <a:schemeClr val="accent1">
                    <a:lumMod val="75000"/>
                  </a:schemeClr>
                </a:solidFill>
              </a:rPr>
            </a:br>
            <a:r>
              <a:rPr lang="en-US" dirty="0">
                <a:ln>
                  <a:solidFill>
                    <a:schemeClr val="accent1">
                      <a:lumMod val="50000"/>
                    </a:schemeClr>
                  </a:solidFill>
                </a:ln>
                <a:solidFill>
                  <a:schemeClr val="accent1">
                    <a:lumMod val="75000"/>
                  </a:schemeClr>
                </a:solidFill>
              </a:rPr>
              <a:t>and Execute</a:t>
            </a:r>
          </a:p>
        </p:txBody>
      </p:sp>
      <p:sp>
        <p:nvSpPr>
          <p:cNvPr id="60418" name="Content Placeholder 2"/>
          <p:cNvSpPr>
            <a:spLocks noGrp="1"/>
          </p:cNvSpPr>
          <p:nvPr>
            <p:ph sz="half" idx="4294967295"/>
          </p:nvPr>
        </p:nvSpPr>
        <p:spPr>
          <a:xfrm>
            <a:off x="304800" y="2590800"/>
            <a:ext cx="8534400" cy="4267200"/>
          </a:xfrm>
        </p:spPr>
        <p:txBody>
          <a:bodyPr/>
          <a:lstStyle/>
          <a:p>
            <a:pPr eaLnBrk="1" hangingPunct="1"/>
            <a:r>
              <a:rPr lang="en-US" sz="3200"/>
              <a:t>The processor fetches the instruction from memory</a:t>
            </a:r>
          </a:p>
          <a:p>
            <a:pPr eaLnBrk="1" hangingPunct="1"/>
            <a:r>
              <a:rPr lang="en-US" sz="3200"/>
              <a:t>Program counter (PC) holds address of the instruction to be fetched next</a:t>
            </a:r>
          </a:p>
          <a:p>
            <a:pPr lvl="3" eaLnBrk="1" hangingPunct="1">
              <a:buSzPct val="102000"/>
              <a:buFont typeface="Wingdings" pitchFamily="2" charset="2"/>
              <a:buChar char="§"/>
            </a:pPr>
            <a:r>
              <a:rPr lang="en-US" sz="2800"/>
              <a:t>PC is incremented after each fetch</a:t>
            </a:r>
          </a:p>
        </p:txBody>
      </p:sp>
      <p:pic>
        <p:nvPicPr>
          <p:cNvPr id="60419" name="Picture 3"/>
          <p:cNvPicPr>
            <a:picLocks noChangeAspect="1"/>
          </p:cNvPicPr>
          <p:nvPr/>
        </p:nvPicPr>
        <p:blipFill>
          <a:blip r:embed="rId3"/>
          <a:srcRect/>
          <a:stretch>
            <a:fillRect/>
          </a:stretch>
        </p:blipFill>
        <p:spPr bwMode="auto">
          <a:xfrm rot="1043782">
            <a:off x="6894513" y="4981575"/>
            <a:ext cx="1600200" cy="1600200"/>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Callout 12"/>
          <p:cNvSpPr/>
          <p:nvPr/>
        </p:nvSpPr>
        <p:spPr>
          <a:xfrm>
            <a:off x="609600" y="2362200"/>
            <a:ext cx="3733800" cy="1981200"/>
          </a:xfrm>
          <a:prstGeom prst="wedgeEllipseCallout">
            <a:avLst/>
          </a:prstGeom>
          <a:solidFill>
            <a:schemeClr val="bg1"/>
          </a:solidFill>
          <a:ln/>
        </p:spPr>
        <p:style>
          <a:lnRef idx="1">
            <a:schemeClr val="accent1"/>
          </a:lnRef>
          <a:fillRef idx="3">
            <a:schemeClr val="accent1"/>
          </a:fillRef>
          <a:effectRef idx="2">
            <a:schemeClr val="accent1"/>
          </a:effectRef>
          <a:fontRef idx="minor">
            <a:schemeClr val="lt1"/>
          </a:fontRef>
        </p:style>
      </p:sp>
      <p:sp>
        <p:nvSpPr>
          <p:cNvPr id="20482" name="Title 1"/>
          <p:cNvSpPr>
            <a:spLocks noGrp="1"/>
          </p:cNvSpPr>
          <p:nvPr>
            <p:ph type="title"/>
          </p:nvPr>
        </p:nvSpPr>
        <p:spPr>
          <a:xfrm>
            <a:off x="658813" y="455613"/>
            <a:ext cx="7824787" cy="992187"/>
          </a:xfrm>
        </p:spPr>
        <p:txBody>
          <a:bodyPr/>
          <a:lstStyle/>
          <a:p>
            <a:pPr eaLnBrk="1" fontAlgn="auto" hangingPunct="1">
              <a:spcAft>
                <a:spcPts val="0"/>
              </a:spcAft>
              <a:defRPr/>
            </a:pPr>
            <a:r>
              <a:rPr lang="en-US" dirty="0">
                <a:solidFill>
                  <a:schemeClr val="accent1">
                    <a:lumMod val="75000"/>
                  </a:schemeClr>
                </a:solidFill>
              </a:rPr>
              <a:t>Instruction Register (IR)</a:t>
            </a:r>
          </a:p>
        </p:txBody>
      </p:sp>
      <p:sp>
        <p:nvSpPr>
          <p:cNvPr id="62467" name="Content Placeholder 2"/>
          <p:cNvSpPr>
            <a:spLocks noGrp="1"/>
          </p:cNvSpPr>
          <p:nvPr>
            <p:ph sz="half" idx="1"/>
          </p:nvPr>
        </p:nvSpPr>
        <p:spPr>
          <a:xfrm>
            <a:off x="914400" y="2286000"/>
            <a:ext cx="3657600" cy="3840163"/>
          </a:xfrm>
        </p:spPr>
        <p:txBody>
          <a:bodyPr/>
          <a:lstStyle/>
          <a:p>
            <a:pPr eaLnBrk="1" hangingPunct="1">
              <a:buFont typeface="Wingdings" pitchFamily="2" charset="2"/>
              <a:buNone/>
            </a:pPr>
            <a:r>
              <a:rPr lang="en-US"/>
              <a:t>   </a:t>
            </a:r>
          </a:p>
          <a:p>
            <a:pPr eaLnBrk="1" hangingPunct="1">
              <a:buFont typeface="Wingdings" pitchFamily="2" charset="2"/>
              <a:buNone/>
            </a:pPr>
            <a:r>
              <a:rPr lang="en-US"/>
              <a:t>  </a:t>
            </a:r>
            <a:r>
              <a:rPr lang="en-US" sz="2400"/>
              <a:t>Fetched instruction is loaded into Instruction Register (IR)</a:t>
            </a:r>
          </a:p>
        </p:txBody>
      </p:sp>
      <p:sp>
        <p:nvSpPr>
          <p:cNvPr id="62468" name="Content Placeholder 6"/>
          <p:cNvSpPr>
            <a:spLocks noGrp="1"/>
          </p:cNvSpPr>
          <p:nvPr>
            <p:ph sz="half" idx="2"/>
          </p:nvPr>
        </p:nvSpPr>
        <p:spPr>
          <a:xfrm>
            <a:off x="4572000" y="2590800"/>
            <a:ext cx="4267200" cy="4572000"/>
          </a:xfrm>
        </p:spPr>
        <p:txBody>
          <a:bodyPr/>
          <a:lstStyle/>
          <a:p>
            <a:pPr eaLnBrk="1" hangingPunct="1"/>
            <a:r>
              <a:rPr lang="en-US" sz="2800"/>
              <a:t>Processor interprets the instruction and performs required action:</a:t>
            </a:r>
          </a:p>
          <a:p>
            <a:pPr marL="1370013" lvl="3" indent="-285750" eaLnBrk="1" hangingPunct="1"/>
            <a:r>
              <a:rPr lang="en-US" sz="2400"/>
              <a:t>Processor-memory</a:t>
            </a:r>
          </a:p>
          <a:p>
            <a:pPr marL="1370013" lvl="3" indent="-285750" eaLnBrk="1" hangingPunct="1"/>
            <a:r>
              <a:rPr lang="en-US" sz="2400"/>
              <a:t>Processor-I/O</a:t>
            </a:r>
          </a:p>
          <a:p>
            <a:pPr marL="1370013" lvl="3" indent="-285750" eaLnBrk="1" hangingPunct="1"/>
            <a:r>
              <a:rPr lang="en-US" sz="2400"/>
              <a:t>Data processing</a:t>
            </a:r>
          </a:p>
          <a:p>
            <a:pPr marL="1370013" lvl="3" indent="-285750" eaLnBrk="1" hangingPunct="1"/>
            <a:r>
              <a:rPr lang="en-US" sz="2400"/>
              <a:t>Control</a:t>
            </a:r>
          </a:p>
          <a:p>
            <a:pPr eaLnBrk="1" hangingPunct="1"/>
            <a:endParaRPr lang="en-US"/>
          </a:p>
        </p:txBody>
      </p:sp>
      <p:pic>
        <p:nvPicPr>
          <p:cNvPr id="62469" name="Picture 5"/>
          <p:cNvPicPr>
            <a:picLocks noChangeAspect="1"/>
          </p:cNvPicPr>
          <p:nvPr/>
        </p:nvPicPr>
        <p:blipFill>
          <a:blip r:embed="rId3"/>
          <a:srcRect/>
          <a:stretch>
            <a:fillRect/>
          </a:stretch>
        </p:blipFill>
        <p:spPr bwMode="auto">
          <a:xfrm>
            <a:off x="0" y="4572000"/>
            <a:ext cx="1947863" cy="2057400"/>
          </a:xfrm>
          <a:prstGeom prst="rect">
            <a:avLst/>
          </a:prstGeom>
          <a:noFill/>
          <a:ln w="9525">
            <a:noFill/>
            <a:miter lim="800000"/>
            <a:headEnd/>
            <a:tailEnd/>
          </a:ln>
        </p:spPr>
      </p:pic>
      <p:cxnSp>
        <p:nvCxnSpPr>
          <p:cNvPr id="9" name="Straight Connector 8"/>
          <p:cNvCxnSpPr/>
          <p:nvPr/>
        </p:nvCxnSpPr>
        <p:spPr>
          <a:xfrm rot="5400000">
            <a:off x="2173288" y="4229100"/>
            <a:ext cx="4646612" cy="1588"/>
          </a:xfrm>
          <a:prstGeom prst="line">
            <a:avLst/>
          </a:prstGeom>
        </p:spPr>
        <p:style>
          <a:lnRef idx="2">
            <a:schemeClr val="accent1"/>
          </a:lnRef>
          <a:fillRef idx="0">
            <a:schemeClr val="accent1"/>
          </a:fillRef>
          <a:effectRef idx="1">
            <a:schemeClr val="accent1"/>
          </a:effectRef>
          <a:fontRef idx="minor">
            <a:schemeClr val="tx1"/>
          </a:fontRef>
        </p:style>
      </p:cxnSp>
      <p:sp>
        <p:nvSpPr>
          <p:cNvPr id="14" name="Right Arrow 13"/>
          <p:cNvSpPr/>
          <p:nvPr/>
        </p:nvSpPr>
        <p:spPr>
          <a:xfrm>
            <a:off x="4038600" y="4114800"/>
            <a:ext cx="898525" cy="822325"/>
          </a:xfrm>
          <a:prstGeom prst="rightArrow">
            <a:avLst/>
          </a:prstGeom>
          <a:ln/>
        </p:spPr>
        <p:style>
          <a:lnRef idx="1">
            <a:schemeClr val="accent1"/>
          </a:lnRef>
          <a:fillRef idx="3">
            <a:schemeClr val="accent1"/>
          </a:fillRef>
          <a:effectRef idx="2">
            <a:schemeClr val="accent1"/>
          </a:effectRef>
          <a:fontRef idx="minor">
            <a:schemeClr val="lt1"/>
          </a:fontRef>
        </p:style>
      </p:sp>
      <p:sp>
        <p:nvSpPr>
          <p:cNvPr id="62472" name="TextBox 9"/>
          <p:cNvSpPr txBox="1">
            <a:spLocks noChangeArrowheads="1"/>
          </p:cNvSpPr>
          <p:nvPr/>
        </p:nvSpPr>
        <p:spPr bwMode="auto">
          <a:xfrm>
            <a:off x="3489325" y="5621338"/>
            <a:ext cx="185738" cy="369887"/>
          </a:xfrm>
          <a:prstGeom prst="rect">
            <a:avLst/>
          </a:prstGeom>
          <a:noFill/>
          <a:ln w="9525">
            <a:noFill/>
            <a:miter lim="800000"/>
            <a:headEnd/>
            <a:tailEnd/>
          </a:ln>
        </p:spPr>
        <p:txBody>
          <a:bodyPr wrap="none">
            <a:spAutoFit/>
          </a:bodyPr>
          <a:lstStyle/>
          <a:p>
            <a:endParaRPr lang="en-US"/>
          </a:p>
        </p:txBody>
      </p:sp>
      <p:pic>
        <p:nvPicPr>
          <p:cNvPr id="62473" name="Picture 29"/>
          <p:cNvPicPr>
            <a:picLocks noChangeAspect="1"/>
          </p:cNvPicPr>
          <p:nvPr/>
        </p:nvPicPr>
        <p:blipFill>
          <a:blip r:embed="rId4"/>
          <a:srcRect/>
          <a:stretch>
            <a:fillRect/>
          </a:stretch>
        </p:blipFill>
        <p:spPr bwMode="auto">
          <a:xfrm>
            <a:off x="1981200" y="6019800"/>
            <a:ext cx="533400" cy="533400"/>
          </a:xfrm>
          <a:prstGeom prst="rect">
            <a:avLst/>
          </a:prstGeom>
          <a:noFill/>
          <a:ln w="9525">
            <a:noFill/>
            <a:miter lim="800000"/>
            <a:headEnd/>
            <a:tailEnd/>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Content Placeholder 3" descr="Fig01_03.gif"/>
          <p:cNvPicPr>
            <a:picLocks noGrp="1" noChangeAspect="1"/>
          </p:cNvPicPr>
          <p:nvPr>
            <p:ph idx="4294967295"/>
          </p:nvPr>
        </p:nvPicPr>
        <p:blipFill>
          <a:blip r:embed="rId3"/>
          <a:srcRect t="-26717" b="-26717"/>
          <a:stretch>
            <a:fillRect/>
          </a:stretch>
        </p:blipFill>
        <p:spPr>
          <a:xfrm>
            <a:off x="3657600" y="762000"/>
            <a:ext cx="4648200" cy="6972300"/>
          </a:xfrm>
        </p:spPr>
      </p:pic>
      <p:sp>
        <p:nvSpPr>
          <p:cNvPr id="21506" name="Title 1"/>
          <p:cNvSpPr>
            <a:spLocks noGrp="1"/>
          </p:cNvSpPr>
          <p:nvPr>
            <p:ph type="title" idx="4294967295"/>
          </p:nvPr>
        </p:nvSpPr>
        <p:spPr>
          <a:xfrm>
            <a:off x="533400" y="533400"/>
            <a:ext cx="8305800" cy="1098550"/>
          </a:xfrm>
        </p:spPr>
        <p:txBody>
          <a:bodyPr anchor="t"/>
          <a:lstStyle/>
          <a:p>
            <a:pPr algn="ctr" eaLnBrk="1" fontAlgn="auto" hangingPunct="1">
              <a:spcAft>
                <a:spcPts val="0"/>
              </a:spcAft>
              <a:defRPr/>
            </a:pPr>
            <a:r>
              <a:rPr lang="en-US" sz="4400" dirty="0">
                <a:solidFill>
                  <a:schemeClr val="accent1">
                    <a:lumMod val="75000"/>
                  </a:schemeClr>
                </a:solidFill>
              </a:rPr>
              <a:t>Characteristics of a </a:t>
            </a:r>
            <a:br>
              <a:rPr lang="en-US" sz="4400" dirty="0">
                <a:solidFill>
                  <a:schemeClr val="accent1">
                    <a:lumMod val="75000"/>
                  </a:schemeClr>
                </a:solidFill>
              </a:rPr>
            </a:br>
            <a:r>
              <a:rPr lang="en-US" sz="4400" dirty="0">
                <a:solidFill>
                  <a:schemeClr val="accent1">
                    <a:lumMod val="75000"/>
                  </a:schemeClr>
                </a:solidFill>
              </a:rPr>
              <a:t>Hypothetical Machine</a:t>
            </a:r>
          </a:p>
        </p:txBody>
      </p:sp>
      <p:pic>
        <p:nvPicPr>
          <p:cNvPr id="64515" name="Picture 22"/>
          <p:cNvPicPr>
            <a:picLocks noChangeAspect="1"/>
          </p:cNvPicPr>
          <p:nvPr/>
        </p:nvPicPr>
        <p:blipFill>
          <a:blip r:embed="rId4"/>
          <a:srcRect/>
          <a:stretch>
            <a:fillRect/>
          </a:stretch>
        </p:blipFill>
        <p:spPr bwMode="auto">
          <a:xfrm>
            <a:off x="914400" y="4038600"/>
            <a:ext cx="1892300" cy="1990725"/>
          </a:xfrm>
          <a:prstGeom prst="rect">
            <a:avLst/>
          </a:prstGeom>
          <a:noFill/>
          <a:ln w="9525">
            <a:noFill/>
            <a:miter lim="800000"/>
            <a:headEnd/>
            <a:tailEnd/>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bwMode="auto">
          <a:xfrm>
            <a:off x="658813" y="1644650"/>
            <a:ext cx="3657600" cy="1098550"/>
          </a:xfrm>
        </p:spPr>
        <p:txBody>
          <a:bodyPr wrap="square" numCol="1" compatLnSpc="1">
            <a:prstTxWarp prst="textNoShape">
              <a:avLst/>
            </a:prstTxWarp>
          </a:bodyPr>
          <a:lstStyle/>
          <a:p>
            <a:pPr eaLnBrk="1" hangingPunct="1"/>
            <a:r>
              <a:rPr lang="en-US" sz="4000"/>
              <a:t>Example of </a:t>
            </a:r>
            <a:br>
              <a:rPr lang="en-US" sz="4000"/>
            </a:br>
            <a:r>
              <a:rPr lang="en-US" sz="4000"/>
              <a:t>Program Execution</a:t>
            </a:r>
          </a:p>
        </p:txBody>
      </p:sp>
      <p:pic>
        <p:nvPicPr>
          <p:cNvPr id="66562" name="Content Placeholder 3" descr="Fig01_04.gif"/>
          <p:cNvPicPr>
            <a:picLocks noGrp="1" noChangeAspect="1"/>
          </p:cNvPicPr>
          <p:nvPr>
            <p:ph idx="1"/>
          </p:nvPr>
        </p:nvPicPr>
        <p:blipFill>
          <a:blip r:embed="rId3"/>
          <a:srcRect t="-7835" b="-7835"/>
          <a:stretch>
            <a:fillRect/>
          </a:stretch>
        </p:blipFill>
        <p:spPr>
          <a:xfrm>
            <a:off x="4191000" y="228600"/>
            <a:ext cx="4419600" cy="6629400"/>
          </a:xfrm>
        </p:spPr>
      </p:pic>
      <p:pic>
        <p:nvPicPr>
          <p:cNvPr id="66563" name="Picture 20"/>
          <p:cNvPicPr>
            <a:picLocks noChangeAspect="1"/>
          </p:cNvPicPr>
          <p:nvPr/>
        </p:nvPicPr>
        <p:blipFill>
          <a:blip r:embed="rId4"/>
          <a:srcRect/>
          <a:stretch>
            <a:fillRect/>
          </a:stretch>
        </p:blipFill>
        <p:spPr bwMode="auto">
          <a:xfrm>
            <a:off x="1295400" y="3505200"/>
            <a:ext cx="1892300" cy="1990725"/>
          </a:xfrm>
          <a:prstGeom prst="rect">
            <a:avLst/>
          </a:prstGeom>
          <a:noFill/>
          <a:ln w="9525">
            <a:noFill/>
            <a:miter lim="800000"/>
            <a:headEnd/>
            <a:tailEnd/>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fontAlgn="auto" hangingPunct="1">
              <a:spcAft>
                <a:spcPts val="0"/>
              </a:spcAft>
              <a:defRPr/>
            </a:pPr>
            <a:r>
              <a:rPr lang="en-US" dirty="0">
                <a:solidFill>
                  <a:schemeClr val="bg2">
                    <a:lumMod val="10000"/>
                  </a:schemeClr>
                </a:solidFill>
              </a:rPr>
              <a:t>Interrupts</a:t>
            </a:r>
          </a:p>
        </p:txBody>
      </p:sp>
      <p:sp>
        <p:nvSpPr>
          <p:cNvPr id="23555" name="Content Placeholder 2"/>
          <p:cNvSpPr>
            <a:spLocks noGrp="1"/>
          </p:cNvSpPr>
          <p:nvPr>
            <p:ph sz="half" idx="4294967295"/>
          </p:nvPr>
        </p:nvSpPr>
        <p:spPr>
          <a:xfrm>
            <a:off x="304800" y="2362200"/>
            <a:ext cx="8534400" cy="4191000"/>
          </a:xfrm>
        </p:spPr>
        <p:txBody>
          <a:bodyPr/>
          <a:lstStyle/>
          <a:p>
            <a:pPr eaLnBrk="1" hangingPunct="1"/>
            <a:r>
              <a:rPr lang="en-US" sz="3200"/>
              <a:t>Interrupt the normal sequencing of the processor</a:t>
            </a:r>
          </a:p>
          <a:p>
            <a:pPr eaLnBrk="1" hangingPunct="1"/>
            <a:r>
              <a:rPr lang="en-US" sz="3200"/>
              <a:t>Provided to improve processor utilization</a:t>
            </a:r>
          </a:p>
          <a:p>
            <a:pPr lvl="2" eaLnBrk="1" hangingPunct="1"/>
            <a:r>
              <a:rPr lang="en-US" sz="2400"/>
              <a:t>most I/O devices are slower than the processor</a:t>
            </a:r>
          </a:p>
          <a:p>
            <a:pPr lvl="2" eaLnBrk="1" hangingPunct="1"/>
            <a:r>
              <a:rPr lang="en-US" sz="2400"/>
              <a:t>processor must pause to wait for device</a:t>
            </a:r>
          </a:p>
          <a:p>
            <a:pPr lvl="2" eaLnBrk="1" hangingPunct="1"/>
            <a:r>
              <a:rPr lang="en-US" sz="2400"/>
              <a:t>wasteful use of the processor</a:t>
            </a:r>
          </a:p>
        </p:txBody>
      </p:sp>
      <p:pic>
        <p:nvPicPr>
          <p:cNvPr id="68611" name="Picture 8"/>
          <p:cNvPicPr>
            <a:picLocks noChangeAspect="1"/>
          </p:cNvPicPr>
          <p:nvPr/>
        </p:nvPicPr>
        <p:blipFill>
          <a:blip r:embed="rId3"/>
          <a:srcRect/>
          <a:stretch>
            <a:fillRect/>
          </a:stretch>
        </p:blipFill>
        <p:spPr bwMode="auto">
          <a:xfrm>
            <a:off x="6413500" y="4686300"/>
            <a:ext cx="2730500" cy="21717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animEffect transition="in" filter="fade">
                                      <p:cBhvr>
                                        <p:cTn id="7" dur="1000"/>
                                        <p:tgtEl>
                                          <p:spTgt spid="23555">
                                            <p:txEl>
                                              <p:pRg st="2" end="2"/>
                                            </p:txEl>
                                          </p:spTgt>
                                        </p:tgtEl>
                                      </p:cBhvr>
                                    </p:animEffect>
                                    <p:anim calcmode="lin" valueType="num">
                                      <p:cBhvr>
                                        <p:cTn id="8" dur="10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3555">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555">
                                            <p:txEl>
                                              <p:pRg st="2" end="2"/>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23555">
                                            <p:txEl>
                                              <p:pRg st="3" end="3"/>
                                            </p:txEl>
                                          </p:spTgt>
                                        </p:tgtEl>
                                        <p:attrNameLst>
                                          <p:attrName>style.visibility</p:attrName>
                                        </p:attrNameLst>
                                      </p:cBhvr>
                                      <p:to>
                                        <p:strVal val="visible"/>
                                      </p:to>
                                    </p:set>
                                    <p:animEffect transition="in" filter="fade">
                                      <p:cBhvr>
                                        <p:cTn id="14" dur="1000"/>
                                        <p:tgtEl>
                                          <p:spTgt spid="23555">
                                            <p:txEl>
                                              <p:pRg st="3" end="3"/>
                                            </p:txEl>
                                          </p:spTgt>
                                        </p:tgtEl>
                                      </p:cBhvr>
                                    </p:animEffect>
                                    <p:anim calcmode="lin" valueType="num">
                                      <p:cBhvr>
                                        <p:cTn id="15" dur="10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23555">
                                            <p:txEl>
                                              <p:pRg st="3" end="3"/>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3555">
                                            <p:txEl>
                                              <p:pRg st="3" end="3"/>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23555">
                                            <p:txEl>
                                              <p:pRg st="4" end="4"/>
                                            </p:txEl>
                                          </p:spTgt>
                                        </p:tgtEl>
                                        <p:attrNameLst>
                                          <p:attrName>style.visibility</p:attrName>
                                        </p:attrNameLst>
                                      </p:cBhvr>
                                      <p:to>
                                        <p:strVal val="visible"/>
                                      </p:to>
                                    </p:set>
                                    <p:animEffect transition="in" filter="fade">
                                      <p:cBhvr>
                                        <p:cTn id="21" dur="1000"/>
                                        <p:tgtEl>
                                          <p:spTgt spid="23555">
                                            <p:txEl>
                                              <p:pRg st="4" end="4"/>
                                            </p:txEl>
                                          </p:spTgt>
                                        </p:tgtEl>
                                      </p:cBhvr>
                                    </p:animEffect>
                                    <p:anim calcmode="lin" valueType="num">
                                      <p:cBhvr>
                                        <p:cTn id="22" dur="10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3555">
                                            <p:txEl>
                                              <p:pRg st="4" end="4"/>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3555">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58813" y="455613"/>
            <a:ext cx="7824787" cy="992187"/>
          </a:xfrm>
        </p:spPr>
        <p:txBody>
          <a:bodyPr/>
          <a:lstStyle/>
          <a:p>
            <a:pPr algn="ctr" eaLnBrk="1" fontAlgn="auto" hangingPunct="1">
              <a:spcAft>
                <a:spcPts val="0"/>
              </a:spcAft>
              <a:defRPr/>
            </a:pPr>
            <a:r>
              <a:rPr lang="en-US" dirty="0">
                <a:solidFill>
                  <a:schemeClr val="accent1">
                    <a:lumMod val="75000"/>
                  </a:schemeClr>
                </a:solidFill>
              </a:rPr>
              <a:t>Operating System</a:t>
            </a:r>
          </a:p>
        </p:txBody>
      </p:sp>
      <p:sp>
        <p:nvSpPr>
          <p:cNvPr id="33794" name="Content Placeholder 3"/>
          <p:cNvSpPr>
            <a:spLocks noGrp="1"/>
          </p:cNvSpPr>
          <p:nvPr>
            <p:ph sz="half" idx="4294967295"/>
          </p:nvPr>
        </p:nvSpPr>
        <p:spPr>
          <a:xfrm>
            <a:off x="381000" y="2209800"/>
            <a:ext cx="8458200" cy="4343400"/>
          </a:xfrm>
        </p:spPr>
        <p:txBody>
          <a:bodyPr/>
          <a:lstStyle/>
          <a:p>
            <a:pPr eaLnBrk="1" hangingPunct="1"/>
            <a:r>
              <a:rPr lang="en-US" sz="3000" dirty="0"/>
              <a:t>Exploits the hardware resources of one or more processors to provide a set of services to system users</a:t>
            </a:r>
          </a:p>
          <a:p>
            <a:pPr eaLnBrk="1" hangingPunct="1"/>
            <a:r>
              <a:rPr lang="en-US" sz="3000" dirty="0"/>
              <a:t>Manages the processor, secondary memory and I/O devices</a:t>
            </a:r>
          </a:p>
          <a:p>
            <a:pPr eaLnBrk="1" hangingPunct="1"/>
            <a:endParaRPr lang="en-US" dirty="0"/>
          </a:p>
        </p:txBody>
      </p:sp>
      <p:pic>
        <p:nvPicPr>
          <p:cNvPr id="33795" name="Picture 9"/>
          <p:cNvPicPr>
            <a:picLocks noChangeAspect="1"/>
          </p:cNvPicPr>
          <p:nvPr/>
        </p:nvPicPr>
        <p:blipFill>
          <a:blip r:embed="rId3"/>
          <a:srcRect/>
          <a:stretch>
            <a:fillRect/>
          </a:stretch>
        </p:blipFill>
        <p:spPr bwMode="auto">
          <a:xfrm>
            <a:off x="3200400" y="4892675"/>
            <a:ext cx="2667000" cy="1965325"/>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bwMode="auto">
          <a:xfrm>
            <a:off x="457200" y="914400"/>
            <a:ext cx="3657600" cy="1098550"/>
          </a:xfrm>
        </p:spPr>
        <p:txBody>
          <a:bodyPr wrap="square" numCol="1" compatLnSpc="1">
            <a:prstTxWarp prst="textNoShape">
              <a:avLst/>
            </a:prstTxWarp>
          </a:bodyPr>
          <a:lstStyle/>
          <a:p>
            <a:pPr eaLnBrk="1" hangingPunct="1"/>
            <a:r>
              <a:rPr lang="en-US"/>
              <a:t>Common Classes </a:t>
            </a:r>
            <a:br>
              <a:rPr lang="en-US"/>
            </a:br>
            <a:r>
              <a:rPr lang="en-US"/>
              <a:t>of Interrupts</a:t>
            </a:r>
          </a:p>
        </p:txBody>
      </p:sp>
      <p:pic>
        <p:nvPicPr>
          <p:cNvPr id="70658" name="Content Placeholder 3" descr="Table01_01.gif"/>
          <p:cNvPicPr>
            <a:picLocks noGrp="1" noChangeAspect="1"/>
          </p:cNvPicPr>
          <p:nvPr>
            <p:ph idx="1"/>
          </p:nvPr>
        </p:nvPicPr>
        <p:blipFill>
          <a:blip r:embed="rId3"/>
          <a:srcRect t="-116429" b="-116429"/>
          <a:stretch>
            <a:fillRect/>
          </a:stretch>
        </p:blipFill>
        <p:spPr>
          <a:xfrm>
            <a:off x="533400" y="-1752600"/>
            <a:ext cx="8180388" cy="12271375"/>
          </a:xfrm>
        </p:spPr>
      </p:pic>
      <p:pic>
        <p:nvPicPr>
          <p:cNvPr id="70659" name="Picture 20"/>
          <p:cNvPicPr>
            <a:picLocks noChangeAspect="1"/>
          </p:cNvPicPr>
          <p:nvPr/>
        </p:nvPicPr>
        <p:blipFill>
          <a:blip r:embed="rId4"/>
          <a:srcRect/>
          <a:stretch>
            <a:fillRect/>
          </a:stretch>
        </p:blipFill>
        <p:spPr bwMode="auto">
          <a:xfrm>
            <a:off x="6553200" y="609600"/>
            <a:ext cx="2203450" cy="1752600"/>
          </a:xfrm>
          <a:prstGeom prst="rect">
            <a:avLst/>
          </a:prstGeom>
          <a:noFill/>
          <a:ln w="9525">
            <a:noFill/>
            <a:miter lim="800000"/>
            <a:headEnd/>
            <a:tailEnd/>
          </a:ln>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bwMode="auto">
          <a:xfrm>
            <a:off x="609600" y="2590800"/>
            <a:ext cx="3657600" cy="1098550"/>
          </a:xfrm>
        </p:spPr>
        <p:txBody>
          <a:bodyPr wrap="square" numCol="1" compatLnSpc="1">
            <a:prstTxWarp prst="textNoShape">
              <a:avLst/>
            </a:prstTxWarp>
          </a:bodyPr>
          <a:lstStyle/>
          <a:p>
            <a:pPr eaLnBrk="1" hangingPunct="1"/>
            <a:r>
              <a:rPr lang="en-US"/>
              <a:t>Flow of Control </a:t>
            </a:r>
            <a:br>
              <a:rPr lang="en-US"/>
            </a:br>
            <a:r>
              <a:rPr lang="en-US"/>
              <a:t>Without Interrupts</a:t>
            </a:r>
          </a:p>
        </p:txBody>
      </p:sp>
      <p:pic>
        <p:nvPicPr>
          <p:cNvPr id="72706" name="Content Placeholder 3" descr="Fig1_5a.gif"/>
          <p:cNvPicPr>
            <a:picLocks noGrp="1" noChangeAspect="1"/>
          </p:cNvPicPr>
          <p:nvPr>
            <p:ph idx="1"/>
          </p:nvPr>
        </p:nvPicPr>
        <p:blipFill>
          <a:blip r:embed="rId3"/>
          <a:srcRect l="-10953" r="-10953"/>
          <a:stretch>
            <a:fillRect/>
          </a:stretch>
        </p:blipFill>
        <p:spPr>
          <a:xfrm>
            <a:off x="4343400" y="762000"/>
            <a:ext cx="3760788" cy="5641975"/>
          </a:xfrm>
        </p:spPr>
      </p:pic>
      <p:pic>
        <p:nvPicPr>
          <p:cNvPr id="72707" name="Picture 23"/>
          <p:cNvPicPr>
            <a:picLocks noChangeAspect="1"/>
          </p:cNvPicPr>
          <p:nvPr/>
        </p:nvPicPr>
        <p:blipFill>
          <a:blip r:embed="rId4"/>
          <a:srcRect/>
          <a:stretch>
            <a:fillRect/>
          </a:stretch>
        </p:blipFill>
        <p:spPr bwMode="auto">
          <a:xfrm>
            <a:off x="914400" y="4114800"/>
            <a:ext cx="2590800" cy="1784350"/>
          </a:xfrm>
          <a:prstGeom prst="rect">
            <a:avLst/>
          </a:prstGeom>
          <a:noFill/>
          <a:ln w="9525">
            <a:noFill/>
            <a:miter lim="800000"/>
            <a:headEnd/>
            <a:tailEnd/>
          </a:ln>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bwMode="auto">
          <a:xfrm>
            <a:off x="609600" y="1219200"/>
            <a:ext cx="3657600" cy="1936750"/>
          </a:xfrm>
        </p:spPr>
        <p:txBody>
          <a:bodyPr wrap="square" numCol="1" compatLnSpc="1">
            <a:prstTxWarp prst="textNoShape">
              <a:avLst/>
            </a:prstTxWarp>
          </a:bodyPr>
          <a:lstStyle/>
          <a:p>
            <a:pPr eaLnBrk="1" hangingPunct="1"/>
            <a:r>
              <a:rPr lang="en-US" sz="4000"/>
              <a:t>Interrupts: </a:t>
            </a:r>
            <a:br>
              <a:rPr lang="en-US" sz="4000"/>
            </a:br>
            <a:r>
              <a:rPr lang="en-US" sz="4000"/>
              <a:t>Short I/O Wait</a:t>
            </a:r>
          </a:p>
        </p:txBody>
      </p:sp>
      <p:pic>
        <p:nvPicPr>
          <p:cNvPr id="74754" name="Content Placeholder 3" descr="Fig1_5b.gif"/>
          <p:cNvPicPr>
            <a:picLocks noGrp="1" noChangeAspect="1"/>
          </p:cNvPicPr>
          <p:nvPr>
            <p:ph idx="1"/>
          </p:nvPr>
        </p:nvPicPr>
        <p:blipFill>
          <a:blip r:embed="rId3"/>
          <a:srcRect l="-10815" r="-10815"/>
          <a:stretch>
            <a:fillRect/>
          </a:stretch>
        </p:blipFill>
        <p:spPr>
          <a:xfrm>
            <a:off x="4648200" y="882650"/>
            <a:ext cx="3754438" cy="5632450"/>
          </a:xfrm>
        </p:spPr>
      </p:pic>
      <p:pic>
        <p:nvPicPr>
          <p:cNvPr id="74755" name="Picture 21"/>
          <p:cNvPicPr>
            <a:picLocks noChangeAspect="1"/>
          </p:cNvPicPr>
          <p:nvPr/>
        </p:nvPicPr>
        <p:blipFill>
          <a:blip r:embed="rId4"/>
          <a:srcRect/>
          <a:stretch>
            <a:fillRect/>
          </a:stretch>
        </p:blipFill>
        <p:spPr bwMode="auto">
          <a:xfrm>
            <a:off x="990600" y="3810000"/>
            <a:ext cx="3033713" cy="2089150"/>
          </a:xfrm>
          <a:prstGeom prst="rect">
            <a:avLst/>
          </a:prstGeom>
          <a:noFill/>
          <a:ln w="9525">
            <a:noFill/>
            <a:miter lim="800000"/>
            <a:headEnd/>
            <a:tailEnd/>
          </a:ln>
        </p:spPr>
      </p:pic>
      <p:sp>
        <p:nvSpPr>
          <p:cNvPr id="74756" name="TextBox 4"/>
          <p:cNvSpPr txBox="1">
            <a:spLocks noChangeArrowheads="1"/>
          </p:cNvSpPr>
          <p:nvPr/>
        </p:nvSpPr>
        <p:spPr bwMode="auto">
          <a:xfrm>
            <a:off x="4495800" y="6248400"/>
            <a:ext cx="3352800" cy="446088"/>
          </a:xfrm>
          <a:prstGeom prst="rect">
            <a:avLst/>
          </a:prstGeom>
          <a:noFill/>
          <a:ln w="9525">
            <a:noFill/>
            <a:miter lim="800000"/>
            <a:headEnd/>
            <a:tailEnd/>
          </a:ln>
        </p:spPr>
        <p:txBody>
          <a:bodyPr>
            <a:spAutoFit/>
          </a:bodyPr>
          <a:lstStyle/>
          <a:p>
            <a:endParaRPr lang="en-US"/>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bwMode="auto">
          <a:xfrm>
            <a:off x="457200" y="685800"/>
            <a:ext cx="7772400" cy="762000"/>
          </a:xfrm>
        </p:spPr>
        <p:txBody>
          <a:bodyPr wrap="square" numCol="1" compatLnSpc="1">
            <a:prstTxWarp prst="textNoShape">
              <a:avLst/>
            </a:prstTxWarp>
          </a:bodyPr>
          <a:lstStyle/>
          <a:p>
            <a:pPr eaLnBrk="1" hangingPunct="1"/>
            <a:r>
              <a:rPr lang="en-US" sz="4000"/>
              <a:t>Transfer of Control via Interrupts</a:t>
            </a:r>
          </a:p>
        </p:txBody>
      </p:sp>
      <p:pic>
        <p:nvPicPr>
          <p:cNvPr id="76802" name="Content Placeholder 3" descr="Fig01_06.gif"/>
          <p:cNvPicPr>
            <a:picLocks noGrp="1" noChangeAspect="1"/>
          </p:cNvPicPr>
          <p:nvPr>
            <p:ph idx="1"/>
          </p:nvPr>
        </p:nvPicPr>
        <p:blipFill>
          <a:blip r:embed="rId3"/>
          <a:srcRect t="-38075" b="-38075"/>
          <a:stretch>
            <a:fillRect/>
          </a:stretch>
        </p:blipFill>
        <p:spPr>
          <a:xfrm>
            <a:off x="1219200" y="-304800"/>
            <a:ext cx="5818188" cy="8728075"/>
          </a:xfrm>
        </p:spPr>
      </p:pic>
      <p:pic>
        <p:nvPicPr>
          <p:cNvPr id="76803" name="Picture 20"/>
          <p:cNvPicPr>
            <a:picLocks noChangeAspect="1"/>
          </p:cNvPicPr>
          <p:nvPr/>
        </p:nvPicPr>
        <p:blipFill>
          <a:blip r:embed="rId4"/>
          <a:srcRect/>
          <a:stretch>
            <a:fillRect/>
          </a:stretch>
        </p:blipFill>
        <p:spPr bwMode="auto">
          <a:xfrm>
            <a:off x="7924800" y="5638800"/>
            <a:ext cx="703263" cy="930275"/>
          </a:xfrm>
          <a:prstGeom prst="rect">
            <a:avLst/>
          </a:prstGeom>
          <a:noFill/>
          <a:ln w="9525">
            <a:noFill/>
            <a:miter lim="800000"/>
            <a:headEnd/>
            <a:tailEnd/>
          </a:ln>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304800" y="762000"/>
            <a:ext cx="8382000" cy="838200"/>
          </a:xfrm>
        </p:spPr>
        <p:txBody>
          <a:bodyPr/>
          <a:lstStyle/>
          <a:p>
            <a:pPr algn="ctr" eaLnBrk="1" fontAlgn="auto" hangingPunct="1">
              <a:spcAft>
                <a:spcPts val="0"/>
              </a:spcAft>
              <a:defRPr/>
            </a:pPr>
            <a:r>
              <a:rPr lang="en-US" sz="4400" dirty="0">
                <a:solidFill>
                  <a:schemeClr val="accent1">
                    <a:lumMod val="75000"/>
                  </a:schemeClr>
                </a:solidFill>
              </a:rPr>
              <a:t>Instruction Cycle With Interrupts</a:t>
            </a:r>
          </a:p>
        </p:txBody>
      </p:sp>
      <p:pic>
        <p:nvPicPr>
          <p:cNvPr id="78850" name="Content Placeholder 3" descr="Fig01_07.gif"/>
          <p:cNvPicPr>
            <a:picLocks noGrp="1" noChangeAspect="1"/>
          </p:cNvPicPr>
          <p:nvPr>
            <p:ph idx="4294967295"/>
          </p:nvPr>
        </p:nvPicPr>
        <p:blipFill>
          <a:blip r:embed="rId3"/>
          <a:srcRect t="-96358" b="-96358"/>
          <a:stretch>
            <a:fillRect/>
          </a:stretch>
        </p:blipFill>
        <p:spPr>
          <a:xfrm>
            <a:off x="533400" y="-2057400"/>
            <a:ext cx="8077200" cy="12458700"/>
          </a:xfrm>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bwMode="auto">
          <a:xfrm>
            <a:off x="533400" y="2057400"/>
            <a:ext cx="3657600" cy="1098550"/>
          </a:xfrm>
        </p:spPr>
        <p:txBody>
          <a:bodyPr wrap="square" numCol="1" compatLnSpc="1">
            <a:prstTxWarp prst="textNoShape">
              <a:avLst/>
            </a:prstTxWarp>
          </a:bodyPr>
          <a:lstStyle/>
          <a:p>
            <a:pPr eaLnBrk="1" hangingPunct="1"/>
            <a:r>
              <a:rPr lang="en-US"/>
              <a:t>Simple </a:t>
            </a:r>
            <a:br>
              <a:rPr lang="en-US"/>
            </a:br>
            <a:r>
              <a:rPr lang="en-US"/>
              <a:t>Interrupt Processing</a:t>
            </a:r>
          </a:p>
        </p:txBody>
      </p:sp>
      <p:pic>
        <p:nvPicPr>
          <p:cNvPr id="84994" name="Content Placeholder 3" descr="Fig01_10.gif"/>
          <p:cNvPicPr>
            <a:picLocks noGrp="1" noChangeAspect="1"/>
          </p:cNvPicPr>
          <p:nvPr>
            <p:ph idx="1"/>
          </p:nvPr>
        </p:nvPicPr>
        <p:blipFill>
          <a:blip r:embed="rId3"/>
          <a:srcRect t="-6789" b="-6789"/>
          <a:stretch>
            <a:fillRect/>
          </a:stretch>
        </p:blipFill>
        <p:spPr>
          <a:xfrm>
            <a:off x="4114800" y="457200"/>
            <a:ext cx="4378325" cy="6245225"/>
          </a:xfrm>
        </p:spPr>
      </p:pic>
      <p:pic>
        <p:nvPicPr>
          <p:cNvPr id="84995" name="Picture 19"/>
          <p:cNvPicPr>
            <a:picLocks noChangeAspect="1"/>
          </p:cNvPicPr>
          <p:nvPr/>
        </p:nvPicPr>
        <p:blipFill>
          <a:blip r:embed="rId4"/>
          <a:srcRect/>
          <a:stretch>
            <a:fillRect/>
          </a:stretch>
        </p:blipFill>
        <p:spPr bwMode="auto">
          <a:xfrm>
            <a:off x="1066800" y="3886200"/>
            <a:ext cx="1827213" cy="1865313"/>
          </a:xfrm>
          <a:prstGeom prst="rect">
            <a:avLst/>
          </a:prstGeom>
          <a:noFill/>
          <a:ln w="9525">
            <a:noFill/>
            <a:miter lim="800000"/>
            <a:headEnd/>
            <a:tailEnd/>
          </a:ln>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5613"/>
            <a:ext cx="7824787" cy="1068387"/>
          </a:xfrm>
        </p:spPr>
        <p:txBody>
          <a:bodyPr/>
          <a:lstStyle/>
          <a:p>
            <a:pPr algn="ctr" eaLnBrk="1" fontAlgn="auto" hangingPunct="1">
              <a:spcAft>
                <a:spcPts val="0"/>
              </a:spcAft>
              <a:defRPr/>
            </a:pPr>
            <a:r>
              <a:rPr lang="en-NZ" dirty="0">
                <a:solidFill>
                  <a:schemeClr val="bg2">
                    <a:lumMod val="10000"/>
                  </a:schemeClr>
                </a:solidFill>
              </a:rPr>
              <a:t>Multiple Interrupts</a:t>
            </a:r>
          </a:p>
        </p:txBody>
      </p:sp>
      <p:graphicFrame>
        <p:nvGraphicFramePr>
          <p:cNvPr id="4" name="Content Placeholder 3"/>
          <p:cNvGraphicFramePr>
            <a:graphicFrameLocks noGrp="1"/>
          </p:cNvGraphicFramePr>
          <p:nvPr>
            <p:ph sz="half" idx="4294967295"/>
          </p:nvPr>
        </p:nvGraphicFramePr>
        <p:xfrm>
          <a:off x="609600" y="2362200"/>
          <a:ext cx="80772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58813" y="455613"/>
            <a:ext cx="7824787" cy="1068387"/>
          </a:xfrm>
        </p:spPr>
        <p:txBody>
          <a:bodyPr/>
          <a:lstStyle/>
          <a:p>
            <a:pPr algn="ctr" eaLnBrk="1" fontAlgn="auto" hangingPunct="1">
              <a:spcAft>
                <a:spcPts val="0"/>
              </a:spcAft>
              <a:defRPr/>
            </a:pPr>
            <a:r>
              <a:rPr lang="en-US" sz="4800" dirty="0">
                <a:solidFill>
                  <a:schemeClr val="bg2">
                    <a:lumMod val="10000"/>
                  </a:schemeClr>
                </a:solidFill>
              </a:rPr>
              <a:t>Memory Hierarchy</a:t>
            </a:r>
          </a:p>
        </p:txBody>
      </p:sp>
      <p:sp>
        <p:nvSpPr>
          <p:cNvPr id="39939" name="Content Placeholder 2"/>
          <p:cNvSpPr>
            <a:spLocks noGrp="1"/>
          </p:cNvSpPr>
          <p:nvPr>
            <p:ph sz="half" idx="4294967295"/>
          </p:nvPr>
        </p:nvSpPr>
        <p:spPr>
          <a:xfrm>
            <a:off x="304800" y="2286000"/>
            <a:ext cx="8534400" cy="4267200"/>
          </a:xfrm>
        </p:spPr>
        <p:txBody>
          <a:bodyPr/>
          <a:lstStyle/>
          <a:p>
            <a:pPr eaLnBrk="1" hangingPunct="1"/>
            <a:r>
              <a:rPr lang="en-US" sz="2800"/>
              <a:t>Major constraints in memory</a:t>
            </a:r>
          </a:p>
          <a:p>
            <a:pPr lvl="2" eaLnBrk="1" hangingPunct="1">
              <a:buFont typeface="Wingdings" pitchFamily="2" charset="2"/>
              <a:buChar char="◆"/>
            </a:pPr>
            <a:r>
              <a:rPr lang="en-US" sz="2400"/>
              <a:t>amount</a:t>
            </a:r>
          </a:p>
          <a:p>
            <a:pPr lvl="2" eaLnBrk="1" hangingPunct="1">
              <a:buFont typeface="Wingdings" pitchFamily="2" charset="2"/>
              <a:buChar char="◆"/>
            </a:pPr>
            <a:r>
              <a:rPr lang="en-US" sz="2400"/>
              <a:t>speed</a:t>
            </a:r>
          </a:p>
          <a:p>
            <a:pPr lvl="2" eaLnBrk="1" hangingPunct="1">
              <a:buFont typeface="Wingdings" pitchFamily="2" charset="2"/>
              <a:buChar char="◆"/>
            </a:pPr>
            <a:r>
              <a:rPr lang="en-US" sz="2400"/>
              <a:t>expense</a:t>
            </a:r>
          </a:p>
          <a:p>
            <a:pPr eaLnBrk="1" hangingPunct="1"/>
            <a:r>
              <a:rPr lang="en-US" sz="2800"/>
              <a:t>Memory must be able to keep up with the processor</a:t>
            </a:r>
          </a:p>
          <a:p>
            <a:pPr eaLnBrk="1" hangingPunct="1"/>
            <a:r>
              <a:rPr lang="en-US" sz="2800"/>
              <a:t>Cost of memory must be reasonable in relationship to the other components</a:t>
            </a:r>
          </a:p>
        </p:txBody>
      </p:sp>
      <p:pic>
        <p:nvPicPr>
          <p:cNvPr id="89091" name="Picture 12"/>
          <p:cNvPicPr>
            <a:picLocks noChangeAspect="1"/>
          </p:cNvPicPr>
          <p:nvPr/>
        </p:nvPicPr>
        <p:blipFill>
          <a:blip r:embed="rId3"/>
          <a:srcRect/>
          <a:stretch>
            <a:fillRect/>
          </a:stretch>
        </p:blipFill>
        <p:spPr bwMode="auto">
          <a:xfrm>
            <a:off x="7239000" y="2286000"/>
            <a:ext cx="1066800" cy="14112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withEffect">
                                  <p:stCondLst>
                                    <p:cond delay="500"/>
                                  </p:stCondLst>
                                  <p:childTnLst>
                                    <p:set>
                                      <p:cBhvr>
                                        <p:cTn id="6" dur="1" fill="hold">
                                          <p:stCondLst>
                                            <p:cond delay="0"/>
                                          </p:stCondLst>
                                        </p:cTn>
                                        <p:tgtEl>
                                          <p:spTgt spid="39939">
                                            <p:txEl>
                                              <p:pRg st="1" end="1"/>
                                            </p:txEl>
                                          </p:spTgt>
                                        </p:tgtEl>
                                        <p:attrNameLst>
                                          <p:attrName>style.visibility</p:attrName>
                                        </p:attrNameLst>
                                      </p:cBhvr>
                                      <p:to>
                                        <p:strVal val="visible"/>
                                      </p:to>
                                    </p:set>
                                    <p:anim calcmode="lin" valueType="num">
                                      <p:cBhvr>
                                        <p:cTn id="7" dur="1000" fill="hold"/>
                                        <p:tgtEl>
                                          <p:spTgt spid="39939">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9939">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9939">
                                            <p:txEl>
                                              <p:pRg st="1" end="1"/>
                                            </p:txEl>
                                          </p:spTgt>
                                        </p:tgtEl>
                                        <p:attrNameLst>
                                          <p:attrName>ppt_y</p:attrName>
                                        </p:attrNameLst>
                                      </p:cBhvr>
                                      <p:tavLst>
                                        <p:tav tm="0">
                                          <p:val>
                                            <p:strVal val="#ppt_y"/>
                                          </p:val>
                                        </p:tav>
                                        <p:tav tm="100000">
                                          <p:val>
                                            <p:strVal val="#ppt_y"/>
                                          </p:val>
                                        </p:tav>
                                      </p:tavLst>
                                    </p:anim>
                                    <p:animEffect transition="in" filter="fade">
                                      <p:cBhvr>
                                        <p:cTn id="10" dur="1000"/>
                                        <p:tgtEl>
                                          <p:spTgt spid="39939">
                                            <p:txEl>
                                              <p:pRg st="1" end="1"/>
                                            </p:txEl>
                                          </p:spTgt>
                                        </p:tgtEl>
                                      </p:cBhvr>
                                    </p:animEffect>
                                  </p:childTnLst>
                                </p:cTn>
                              </p:par>
                              <p:par>
                                <p:cTn id="11" presetID="48" presetClass="entr" presetSubtype="0" accel="50000" fill="hold" grpId="0" nodeType="withEffect">
                                  <p:stCondLst>
                                    <p:cond delay="750"/>
                                  </p:stCondLst>
                                  <p:childTnLst>
                                    <p:set>
                                      <p:cBhvr>
                                        <p:cTn id="12" dur="1" fill="hold">
                                          <p:stCondLst>
                                            <p:cond delay="0"/>
                                          </p:stCondLst>
                                        </p:cTn>
                                        <p:tgtEl>
                                          <p:spTgt spid="39939">
                                            <p:txEl>
                                              <p:pRg st="2" end="2"/>
                                            </p:txEl>
                                          </p:spTgt>
                                        </p:tgtEl>
                                        <p:attrNameLst>
                                          <p:attrName>style.visibility</p:attrName>
                                        </p:attrNameLst>
                                      </p:cBhvr>
                                      <p:to>
                                        <p:strVal val="visible"/>
                                      </p:to>
                                    </p:set>
                                    <p:anim calcmode="lin" valueType="num">
                                      <p:cBhvr>
                                        <p:cTn id="13" dur="1000" fill="hold"/>
                                        <p:tgtEl>
                                          <p:spTgt spid="39939">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39939">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39939">
                                            <p:txEl>
                                              <p:pRg st="2" end="2"/>
                                            </p:txEl>
                                          </p:spTgt>
                                        </p:tgtEl>
                                        <p:attrNameLst>
                                          <p:attrName>ppt_y</p:attrName>
                                        </p:attrNameLst>
                                      </p:cBhvr>
                                      <p:tavLst>
                                        <p:tav tm="0">
                                          <p:val>
                                            <p:strVal val="#ppt_y"/>
                                          </p:val>
                                        </p:tav>
                                        <p:tav tm="100000">
                                          <p:val>
                                            <p:strVal val="#ppt_y"/>
                                          </p:val>
                                        </p:tav>
                                      </p:tavLst>
                                    </p:anim>
                                    <p:animEffect transition="in" filter="fade">
                                      <p:cBhvr>
                                        <p:cTn id="16" dur="1000"/>
                                        <p:tgtEl>
                                          <p:spTgt spid="39939">
                                            <p:txEl>
                                              <p:pRg st="2" end="2"/>
                                            </p:txEl>
                                          </p:spTgt>
                                        </p:tgtEl>
                                      </p:cBhvr>
                                    </p:animEffect>
                                  </p:childTnLst>
                                </p:cTn>
                              </p:par>
                              <p:par>
                                <p:cTn id="17" presetID="48" presetClass="entr" presetSubtype="0" accel="50000" fill="hold" grpId="0" nodeType="withEffect">
                                  <p:stCondLst>
                                    <p:cond delay="1000"/>
                                  </p:stCondLst>
                                  <p:childTnLst>
                                    <p:set>
                                      <p:cBhvr>
                                        <p:cTn id="18" dur="1" fill="hold">
                                          <p:stCondLst>
                                            <p:cond delay="0"/>
                                          </p:stCondLst>
                                        </p:cTn>
                                        <p:tgtEl>
                                          <p:spTgt spid="39939">
                                            <p:txEl>
                                              <p:pRg st="3" end="3"/>
                                            </p:txEl>
                                          </p:spTgt>
                                        </p:tgtEl>
                                        <p:attrNameLst>
                                          <p:attrName>style.visibility</p:attrName>
                                        </p:attrNameLst>
                                      </p:cBhvr>
                                      <p:to>
                                        <p:strVal val="visible"/>
                                      </p:to>
                                    </p:set>
                                    <p:anim calcmode="lin" valueType="num">
                                      <p:cBhvr>
                                        <p:cTn id="19" dur="1000" fill="hold"/>
                                        <p:tgtEl>
                                          <p:spTgt spid="39939">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39939">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39939">
                                            <p:txEl>
                                              <p:pRg st="3" end="3"/>
                                            </p:txEl>
                                          </p:spTgt>
                                        </p:tgtEl>
                                        <p:attrNameLst>
                                          <p:attrName>ppt_y</p:attrName>
                                        </p:attrNameLst>
                                      </p:cBhvr>
                                      <p:tavLst>
                                        <p:tav tm="0">
                                          <p:val>
                                            <p:strVal val="#ppt_y"/>
                                          </p:val>
                                        </p:tav>
                                        <p:tav tm="100000">
                                          <p:val>
                                            <p:strVal val="#ppt_y"/>
                                          </p:val>
                                        </p:tav>
                                      </p:tavLst>
                                    </p:anim>
                                    <p:animEffect transition="in" filter="fade">
                                      <p:cBhvr>
                                        <p:cTn id="22" dur="10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5613"/>
            <a:ext cx="7824787" cy="992187"/>
          </a:xfrm>
        </p:spPr>
        <p:txBody>
          <a:bodyPr/>
          <a:lstStyle/>
          <a:p>
            <a:pPr algn="ctr" eaLnBrk="1" fontAlgn="auto" hangingPunct="1">
              <a:spcAft>
                <a:spcPts val="0"/>
              </a:spcAft>
              <a:defRPr/>
            </a:pPr>
            <a:r>
              <a:rPr lang="en-US" dirty="0">
                <a:solidFill>
                  <a:schemeClr val="bg2">
                    <a:lumMod val="10000"/>
                  </a:schemeClr>
                </a:solidFill>
              </a:rPr>
              <a:t>Memory Relationships</a:t>
            </a:r>
          </a:p>
        </p:txBody>
      </p:sp>
      <p:graphicFrame>
        <p:nvGraphicFramePr>
          <p:cNvPr id="4" name="Content Placeholder 3"/>
          <p:cNvGraphicFramePr>
            <a:graphicFrameLocks noGrp="1"/>
          </p:cNvGraphicFramePr>
          <p:nvPr>
            <p:ph sz="half" idx="4294967295"/>
          </p:nvPr>
        </p:nvGraphicFramePr>
        <p:xfrm>
          <a:off x="304800" y="2286000"/>
          <a:ext cx="8534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58813" y="455613"/>
            <a:ext cx="7824787" cy="992187"/>
          </a:xfrm>
        </p:spPr>
        <p:txBody>
          <a:bodyPr/>
          <a:lstStyle/>
          <a:p>
            <a:pPr algn="ctr" eaLnBrk="1" fontAlgn="auto" hangingPunct="1">
              <a:spcAft>
                <a:spcPts val="0"/>
              </a:spcAft>
              <a:defRPr/>
            </a:pPr>
            <a:r>
              <a:rPr lang="en-US" dirty="0">
                <a:solidFill>
                  <a:schemeClr val="accent6">
                    <a:lumMod val="50000"/>
                  </a:schemeClr>
                </a:solidFill>
              </a:rPr>
              <a:t>The Memory Hierarchy</a:t>
            </a:r>
          </a:p>
        </p:txBody>
      </p:sp>
      <p:sp>
        <p:nvSpPr>
          <p:cNvPr id="4" name="Content Placeholder 3"/>
          <p:cNvSpPr>
            <a:spLocks noGrp="1"/>
          </p:cNvSpPr>
          <p:nvPr>
            <p:ph sz="half" idx="4294967295"/>
          </p:nvPr>
        </p:nvSpPr>
        <p:spPr>
          <a:xfrm>
            <a:off x="304800" y="1600200"/>
            <a:ext cx="4495800" cy="5257800"/>
          </a:xfrm>
        </p:spPr>
        <p:txBody>
          <a:bodyPr rtlCol="0">
            <a:normAutofit/>
          </a:bodyPr>
          <a:lstStyle/>
          <a:p>
            <a:pPr eaLnBrk="1" fontAlgn="auto" hangingPunct="1">
              <a:spcAft>
                <a:spcPts val="0"/>
              </a:spcAft>
              <a:defRPr/>
            </a:pPr>
            <a:endParaRPr lang="en-NZ" dirty="0">
              <a:solidFill>
                <a:schemeClr val="tx1">
                  <a:lumMod val="85000"/>
                  <a:lumOff val="15000"/>
                </a:schemeClr>
              </a:solidFill>
            </a:endParaRPr>
          </a:p>
          <a:p>
            <a:pPr eaLnBrk="1" fontAlgn="auto" hangingPunct="1">
              <a:spcAft>
                <a:spcPts val="0"/>
              </a:spcAft>
              <a:buSzPct val="109000"/>
              <a:buFont typeface="Wingdings" charset="2"/>
              <a:buChar char="§"/>
              <a:defRPr/>
            </a:pPr>
            <a:r>
              <a:rPr lang="en-NZ" sz="3200" dirty="0">
                <a:solidFill>
                  <a:schemeClr val="tx1">
                    <a:lumMod val="85000"/>
                    <a:lumOff val="15000"/>
                  </a:schemeClr>
                </a:solidFill>
              </a:rPr>
              <a:t>Going down the hierarchy:</a:t>
            </a:r>
            <a:endParaRPr lang="en-NZ" sz="1400" dirty="0">
              <a:solidFill>
                <a:schemeClr val="tx1">
                  <a:lumMod val="85000"/>
                  <a:lumOff val="15000"/>
                </a:schemeClr>
              </a:solidFill>
            </a:endParaRPr>
          </a:p>
          <a:p>
            <a:pPr eaLnBrk="1" fontAlgn="auto" hangingPunct="1">
              <a:spcAft>
                <a:spcPts val="0"/>
              </a:spcAft>
              <a:defRPr/>
            </a:pPr>
            <a:endParaRPr lang="en-NZ" sz="800" dirty="0">
              <a:solidFill>
                <a:schemeClr val="tx1">
                  <a:lumMod val="85000"/>
                  <a:lumOff val="15000"/>
                </a:schemeClr>
              </a:solidFill>
            </a:endParaRPr>
          </a:p>
          <a:p>
            <a:pPr lvl="1" eaLnBrk="1" fontAlgn="auto" hangingPunct="1">
              <a:spcAft>
                <a:spcPts val="0"/>
              </a:spcAft>
              <a:buFont typeface="Wingdings" charset="2"/>
              <a:buChar char="Ø"/>
              <a:defRPr/>
            </a:pPr>
            <a:r>
              <a:rPr lang="en-NZ" sz="2595" dirty="0">
                <a:solidFill>
                  <a:schemeClr val="tx1">
                    <a:lumMod val="85000"/>
                    <a:lumOff val="15000"/>
                  </a:schemeClr>
                </a:solidFill>
              </a:rPr>
              <a:t>decreasing cost per bit</a:t>
            </a:r>
          </a:p>
          <a:p>
            <a:pPr lvl="1" eaLnBrk="1" fontAlgn="auto" hangingPunct="1">
              <a:spcAft>
                <a:spcPts val="0"/>
              </a:spcAft>
              <a:buFont typeface="Wingdings" charset="2"/>
              <a:buChar char="Ø"/>
              <a:defRPr/>
            </a:pPr>
            <a:r>
              <a:rPr lang="en-NZ" sz="2595" dirty="0">
                <a:solidFill>
                  <a:schemeClr val="tx1">
                    <a:lumMod val="85000"/>
                    <a:lumOff val="15000"/>
                  </a:schemeClr>
                </a:solidFill>
              </a:rPr>
              <a:t>increasing capacity</a:t>
            </a:r>
          </a:p>
          <a:p>
            <a:pPr lvl="1" eaLnBrk="1" fontAlgn="auto" hangingPunct="1">
              <a:spcAft>
                <a:spcPts val="0"/>
              </a:spcAft>
              <a:buFont typeface="Wingdings" charset="2"/>
              <a:buChar char="Ø"/>
              <a:defRPr/>
            </a:pPr>
            <a:r>
              <a:rPr lang="en-NZ" sz="2595" dirty="0">
                <a:solidFill>
                  <a:schemeClr val="tx1">
                    <a:lumMod val="85000"/>
                    <a:lumOff val="15000"/>
                  </a:schemeClr>
                </a:solidFill>
              </a:rPr>
              <a:t>increasing access time</a:t>
            </a:r>
          </a:p>
          <a:p>
            <a:pPr lvl="1" eaLnBrk="1" fontAlgn="auto" hangingPunct="1">
              <a:spcAft>
                <a:spcPts val="0"/>
              </a:spcAft>
              <a:buFont typeface="Wingdings" charset="2"/>
              <a:buChar char="Ø"/>
              <a:defRPr/>
            </a:pPr>
            <a:r>
              <a:rPr lang="en-NZ" sz="2595" dirty="0">
                <a:solidFill>
                  <a:schemeClr val="tx1">
                    <a:lumMod val="85000"/>
                    <a:lumOff val="15000"/>
                  </a:schemeClr>
                </a:solidFill>
              </a:rPr>
              <a:t>decreasing frequency of access to the memory by the processor</a:t>
            </a:r>
          </a:p>
          <a:p>
            <a:pPr lvl="1" eaLnBrk="1" fontAlgn="auto" hangingPunct="1">
              <a:spcAft>
                <a:spcPts val="0"/>
              </a:spcAft>
              <a:defRPr/>
            </a:pPr>
            <a:endParaRPr lang="en-NZ" dirty="0">
              <a:solidFill>
                <a:schemeClr val="tx1">
                  <a:lumMod val="85000"/>
                  <a:lumOff val="15000"/>
                </a:schemeClr>
              </a:solidFill>
            </a:endParaRPr>
          </a:p>
        </p:txBody>
      </p:sp>
      <p:pic>
        <p:nvPicPr>
          <p:cNvPr id="93187" name="Content Placeholder 3" descr="Fig01_14.gif"/>
          <p:cNvPicPr>
            <a:picLocks noChangeAspect="1"/>
          </p:cNvPicPr>
          <p:nvPr/>
        </p:nvPicPr>
        <p:blipFill>
          <a:blip r:embed="rId3"/>
          <a:srcRect/>
          <a:stretch>
            <a:fillRect/>
          </a:stretch>
        </p:blipFill>
        <p:spPr bwMode="auto">
          <a:xfrm>
            <a:off x="4876800" y="2286000"/>
            <a:ext cx="3681413" cy="4114800"/>
          </a:xfrm>
          <a:prstGeom prst="rect">
            <a:avLst/>
          </a:prstGeom>
          <a:solidFill>
            <a:schemeClr val="accent2"/>
          </a:solidFill>
          <a:ln w="9525">
            <a:noFill/>
            <a:miter lim="800000"/>
            <a:headEnd/>
            <a:tailEnd/>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5613"/>
            <a:ext cx="7824787" cy="992187"/>
          </a:xfrm>
        </p:spPr>
        <p:txBody>
          <a:bodyPr/>
          <a:lstStyle/>
          <a:p>
            <a:pPr algn="ctr" eaLnBrk="1" fontAlgn="auto" hangingPunct="1">
              <a:spcAft>
                <a:spcPts val="0"/>
              </a:spcAft>
              <a:defRPr/>
            </a:pPr>
            <a:r>
              <a:rPr lang="en-NZ" dirty="0"/>
              <a:t>    </a:t>
            </a:r>
            <a:r>
              <a:rPr lang="en-NZ" sz="6000" dirty="0">
                <a:solidFill>
                  <a:schemeClr val="accent1">
                    <a:lumMod val="75000"/>
                  </a:schemeClr>
                </a:solidFill>
              </a:rPr>
              <a:t>Basic Elements</a:t>
            </a:r>
          </a:p>
        </p:txBody>
      </p:sp>
      <p:graphicFrame>
        <p:nvGraphicFramePr>
          <p:cNvPr id="7" name="Content Placeholder 6"/>
          <p:cNvGraphicFramePr>
            <a:graphicFrameLocks noGrp="1"/>
          </p:cNvGraphicFramePr>
          <p:nvPr>
            <p:ph sz="half" idx="4294967295"/>
          </p:nvPr>
        </p:nvGraphicFramePr>
        <p:xfrm>
          <a:off x="381000" y="2438400"/>
          <a:ext cx="8458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5843" name="Picture 20"/>
          <p:cNvPicPr>
            <a:picLocks noChangeAspect="1"/>
          </p:cNvPicPr>
          <p:nvPr/>
        </p:nvPicPr>
        <p:blipFill>
          <a:blip r:embed="rId8"/>
          <a:srcRect/>
          <a:stretch>
            <a:fillRect/>
          </a:stretch>
        </p:blipFill>
        <p:spPr bwMode="auto">
          <a:xfrm>
            <a:off x="3733800" y="3886200"/>
            <a:ext cx="1981200" cy="1354138"/>
          </a:xfrm>
          <a:prstGeom prst="rect">
            <a:avLst/>
          </a:prstGeom>
          <a:noFill/>
          <a:ln w="9525">
            <a:noFill/>
            <a:miter lim="800000"/>
            <a:headEnd/>
            <a:tailEnd/>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4800" dirty="0">
                <a:solidFill>
                  <a:schemeClr val="bg2">
                    <a:lumMod val="10000"/>
                  </a:schemeClr>
                </a:solidFill>
              </a:rPr>
              <a:t>Performance of a Simple </a:t>
            </a:r>
            <a:br>
              <a:rPr lang="en-US" sz="4800" dirty="0">
                <a:solidFill>
                  <a:schemeClr val="bg2">
                    <a:lumMod val="10000"/>
                  </a:schemeClr>
                </a:solidFill>
              </a:rPr>
            </a:br>
            <a:r>
              <a:rPr lang="en-US" sz="4800" dirty="0">
                <a:solidFill>
                  <a:schemeClr val="bg2">
                    <a:lumMod val="10000"/>
                  </a:schemeClr>
                </a:solidFill>
              </a:rPr>
              <a:t>Two-Level Memory</a:t>
            </a:r>
          </a:p>
        </p:txBody>
      </p:sp>
      <p:pic>
        <p:nvPicPr>
          <p:cNvPr id="95234" name="Picture 7"/>
          <p:cNvPicPr>
            <a:picLocks noChangeAspect="1" noChangeArrowheads="1"/>
          </p:cNvPicPr>
          <p:nvPr/>
        </p:nvPicPr>
        <p:blipFill>
          <a:blip r:embed="rId3"/>
          <a:srcRect/>
          <a:stretch>
            <a:fillRect/>
          </a:stretch>
        </p:blipFill>
        <p:spPr bwMode="auto">
          <a:xfrm>
            <a:off x="3505200" y="2286000"/>
            <a:ext cx="4533900" cy="4114800"/>
          </a:xfrm>
          <a:prstGeom prst="rect">
            <a:avLst/>
          </a:prstGeom>
          <a:noFill/>
          <a:ln w="9525">
            <a:noFill/>
            <a:miter lim="800000"/>
            <a:headEnd/>
            <a:tailEnd/>
          </a:ln>
        </p:spPr>
      </p:pic>
      <p:sp>
        <p:nvSpPr>
          <p:cNvPr id="95235" name="TextBox 8"/>
          <p:cNvSpPr txBox="1">
            <a:spLocks noChangeArrowheads="1"/>
          </p:cNvSpPr>
          <p:nvPr/>
        </p:nvSpPr>
        <p:spPr bwMode="auto">
          <a:xfrm>
            <a:off x="3810000" y="6488113"/>
            <a:ext cx="4103688" cy="369887"/>
          </a:xfrm>
          <a:prstGeom prst="rect">
            <a:avLst/>
          </a:prstGeom>
          <a:noFill/>
          <a:ln w="9525">
            <a:noFill/>
            <a:miter lim="800000"/>
            <a:headEnd/>
            <a:tailEnd/>
          </a:ln>
        </p:spPr>
        <p:txBody>
          <a:bodyPr>
            <a:spAutoFit/>
          </a:bodyPr>
          <a:lstStyle/>
          <a:p>
            <a:r>
              <a:rPr lang="en-US"/>
              <a:t> </a:t>
            </a:r>
            <a:r>
              <a:rPr lang="en-US" sz="1200"/>
              <a:t>Figure 1.15 Performance of a Simple Two-Level Memory </a:t>
            </a:r>
          </a:p>
        </p:txBody>
      </p:sp>
      <p:pic>
        <p:nvPicPr>
          <p:cNvPr id="95236" name="Picture 27"/>
          <p:cNvPicPr>
            <a:picLocks noChangeAspect="1"/>
          </p:cNvPicPr>
          <p:nvPr/>
        </p:nvPicPr>
        <p:blipFill>
          <a:blip r:embed="rId4"/>
          <a:srcRect/>
          <a:stretch>
            <a:fillRect/>
          </a:stretch>
        </p:blipFill>
        <p:spPr bwMode="auto">
          <a:xfrm>
            <a:off x="1143000" y="3810000"/>
            <a:ext cx="1066800" cy="1411288"/>
          </a:xfrm>
          <a:prstGeom prst="rect">
            <a:avLst/>
          </a:prstGeom>
          <a:noFill/>
          <a:ln w="9525">
            <a:noFill/>
            <a:miter lim="800000"/>
            <a:headEnd/>
            <a:tailEnd/>
          </a:ln>
        </p:spPr>
      </p:pic>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Example</a:t>
            </a:r>
          </a:p>
        </p:txBody>
      </p:sp>
      <p:sp>
        <p:nvSpPr>
          <p:cNvPr id="3" name="Content Placeholder 2"/>
          <p:cNvSpPr>
            <a:spLocks noGrp="1"/>
          </p:cNvSpPr>
          <p:nvPr>
            <p:ph idx="1"/>
          </p:nvPr>
        </p:nvSpPr>
        <p:spPr>
          <a:xfrm>
            <a:off x="762000" y="2209800"/>
            <a:ext cx="7721600" cy="3916363"/>
          </a:xfrm>
        </p:spPr>
        <p:txBody>
          <a:bodyPr/>
          <a:lstStyle/>
          <a:p>
            <a:r>
              <a:rPr lang="en-US" sz="3200" dirty="0"/>
              <a:t>Speed of fast memory (T1): 0.1</a:t>
            </a:r>
          </a:p>
          <a:p>
            <a:r>
              <a:rPr lang="en-US" sz="3200" dirty="0"/>
              <a:t>Speed of slow memory (T2): 1.0</a:t>
            </a:r>
          </a:p>
          <a:p>
            <a:r>
              <a:rPr lang="en-US" sz="3200" dirty="0"/>
              <a:t>Hit ratio for fast memory: .95</a:t>
            </a:r>
          </a:p>
          <a:p>
            <a:r>
              <a:rPr lang="en-US" sz="3200" dirty="0"/>
              <a:t>Average access time = .15</a:t>
            </a:r>
            <a:br>
              <a:rPr lang="en-US" sz="3200" dirty="0"/>
            </a:br>
            <a:r>
              <a:rPr lang="en-US" sz="3200" dirty="0"/>
              <a:t>(.95 * .1) +(.05 * (1.0 + 0.1))</a:t>
            </a:r>
          </a:p>
          <a:p>
            <a:endParaRPr lang="en-US" sz="3200" dirty="0"/>
          </a:p>
        </p:txBody>
      </p:sp>
    </p:spTree>
    <p:extLst>
      <p:ext uri="{BB962C8B-B14F-4D97-AF65-F5344CB8AC3E}">
        <p14:creationId xmlns:p14="http://schemas.microsoft.com/office/powerpoint/2010/main" val="309989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824788" cy="1143000"/>
          </a:xfrm>
        </p:spPr>
        <p:txBody>
          <a:bodyPr/>
          <a:lstStyle/>
          <a:p>
            <a:pPr algn="ctr" eaLnBrk="1" fontAlgn="auto" hangingPunct="1">
              <a:spcAft>
                <a:spcPts val="0"/>
              </a:spcAft>
              <a:defRPr/>
            </a:pPr>
            <a:r>
              <a:rPr lang="en-NZ" dirty="0">
                <a:ln w="15875">
                  <a:solidFill>
                    <a:schemeClr val="accent1">
                      <a:lumMod val="50000"/>
                      <a:alpha val="75000"/>
                    </a:schemeClr>
                  </a:solidFill>
                </a:ln>
                <a:solidFill>
                  <a:schemeClr val="accent1">
                    <a:lumMod val="75000"/>
                  </a:schemeClr>
                </a:solidFill>
              </a:rPr>
              <a:t>Principle of Locality</a:t>
            </a:r>
          </a:p>
        </p:txBody>
      </p:sp>
      <p:sp>
        <p:nvSpPr>
          <p:cNvPr id="3" name="Content Placeholder 2"/>
          <p:cNvSpPr>
            <a:spLocks noGrp="1"/>
          </p:cNvSpPr>
          <p:nvPr>
            <p:ph sz="half" idx="4294967295"/>
          </p:nvPr>
        </p:nvSpPr>
        <p:spPr>
          <a:xfrm>
            <a:off x="304800" y="1676400"/>
            <a:ext cx="8610600" cy="4953000"/>
          </a:xfrm>
        </p:spPr>
        <p:txBody>
          <a:bodyPr/>
          <a:lstStyle/>
          <a:p>
            <a:pPr eaLnBrk="1" hangingPunct="1"/>
            <a:endParaRPr lang="en-NZ" sz="3200" dirty="0"/>
          </a:p>
          <a:p>
            <a:pPr eaLnBrk="1" hangingPunct="1"/>
            <a:r>
              <a:rPr lang="en-NZ" sz="3200" dirty="0"/>
              <a:t>Memory references by the processor tend to cluster</a:t>
            </a:r>
          </a:p>
          <a:p>
            <a:pPr lvl="1" eaLnBrk="1" hangingPunct="1"/>
            <a:r>
              <a:rPr lang="en-NZ" sz="3000" dirty="0"/>
              <a:t>Spatial locality: a reference to one memory location usually means nearby locations will be referenced too</a:t>
            </a:r>
          </a:p>
          <a:p>
            <a:pPr lvl="1" eaLnBrk="1" hangingPunct="1"/>
            <a:r>
              <a:rPr lang="en-NZ" sz="3000" dirty="0"/>
              <a:t>Temporal locality: if a location is referenced once, it will probably be accessed again soon.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1" end="1"/>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824788" cy="1143000"/>
          </a:xfrm>
        </p:spPr>
        <p:txBody>
          <a:bodyPr/>
          <a:lstStyle/>
          <a:p>
            <a:pPr algn="ctr" eaLnBrk="1" fontAlgn="auto" hangingPunct="1">
              <a:spcAft>
                <a:spcPts val="0"/>
              </a:spcAft>
              <a:defRPr/>
            </a:pPr>
            <a:r>
              <a:rPr lang="en-NZ" dirty="0">
                <a:ln w="15875">
                  <a:solidFill>
                    <a:schemeClr val="accent1">
                      <a:lumMod val="50000"/>
                      <a:alpha val="75000"/>
                    </a:schemeClr>
                  </a:solidFill>
                </a:ln>
                <a:solidFill>
                  <a:schemeClr val="accent1">
                    <a:lumMod val="75000"/>
                  </a:schemeClr>
                </a:solidFill>
              </a:rPr>
              <a:t>Principle of Locality</a:t>
            </a:r>
          </a:p>
        </p:txBody>
      </p:sp>
      <p:sp>
        <p:nvSpPr>
          <p:cNvPr id="3" name="Content Placeholder 2"/>
          <p:cNvSpPr>
            <a:spLocks noGrp="1"/>
          </p:cNvSpPr>
          <p:nvPr>
            <p:ph sz="half" idx="4294967295"/>
          </p:nvPr>
        </p:nvSpPr>
        <p:spPr>
          <a:xfrm>
            <a:off x="304800" y="1676400"/>
            <a:ext cx="8610600" cy="4953000"/>
          </a:xfrm>
        </p:spPr>
        <p:txBody>
          <a:bodyPr/>
          <a:lstStyle/>
          <a:p>
            <a:pPr eaLnBrk="1" hangingPunct="1"/>
            <a:endParaRPr lang="en-NZ" sz="3200" dirty="0"/>
          </a:p>
          <a:p>
            <a:pPr eaLnBrk="1" hangingPunct="1"/>
            <a:r>
              <a:rPr lang="en-NZ" sz="3200" dirty="0"/>
              <a:t>In a hierarchical memory, data can be organized so that the percentage of accesses to each successively lower level is substantially less than that of the level above</a:t>
            </a:r>
          </a:p>
          <a:p>
            <a:pPr lvl="1" eaLnBrk="1" hangingPunct="1"/>
            <a:r>
              <a:rPr lang="en-NZ" sz="3000" dirty="0"/>
              <a:t>i.e., locations in current locality should be in the faster levels of memory.</a:t>
            </a:r>
          </a:p>
          <a:p>
            <a:pPr eaLnBrk="1" hangingPunct="1"/>
            <a:r>
              <a:rPr lang="en-NZ" sz="3200" dirty="0"/>
              <a:t>Can be applied across more than two levels of memory</a:t>
            </a:r>
          </a:p>
        </p:txBody>
      </p:sp>
    </p:spTree>
    <p:extLst>
      <p:ext uri="{BB962C8B-B14F-4D97-AF65-F5344CB8AC3E}">
        <p14:creationId xmlns:p14="http://schemas.microsoft.com/office/powerpoint/2010/main" val="3606030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1" end="1"/>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grpId="0" nodeType="clickEffect">
                                  <p:stCondLst>
                                    <p:cond delay="50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lumMod val="75000"/>
                  </a:schemeClr>
                </a:solidFill>
              </a:rPr>
              <a:t>Memory Hierarchy</a:t>
            </a:r>
            <a:endParaRPr lang="en-US" dirty="0"/>
          </a:p>
        </p:txBody>
      </p:sp>
      <p:sp>
        <p:nvSpPr>
          <p:cNvPr id="3" name="TextBox 2"/>
          <p:cNvSpPr txBox="1"/>
          <p:nvPr/>
        </p:nvSpPr>
        <p:spPr>
          <a:xfrm>
            <a:off x="533400" y="2209800"/>
            <a:ext cx="8077200" cy="3908762"/>
          </a:xfrm>
          <a:prstGeom prst="rect">
            <a:avLst/>
          </a:prstGeom>
          <a:noFill/>
        </p:spPr>
        <p:txBody>
          <a:bodyPr wrap="square" rtlCol="0">
            <a:spAutoFit/>
          </a:bodyPr>
          <a:lstStyle/>
          <a:p>
            <a:pPr marL="285750" indent="-285750">
              <a:buFont typeface="Arial" pitchFamily="34" charset="0"/>
              <a:buChar char="•"/>
            </a:pPr>
            <a:r>
              <a:rPr lang="en-US" sz="3200" dirty="0">
                <a:latin typeface="+mj-lt"/>
              </a:rPr>
              <a:t>Cache Memory: fastest; volatile; contains a subset of main memory</a:t>
            </a:r>
          </a:p>
          <a:p>
            <a:pPr marL="742950" lvl="1" indent="-285750">
              <a:buFont typeface="Arial" pitchFamily="34" charset="0"/>
              <a:buChar char="•"/>
            </a:pPr>
            <a:r>
              <a:rPr lang="en-US" sz="3200" dirty="0">
                <a:latin typeface="+mj-lt"/>
              </a:rPr>
              <a:t>Most processors have more than one level</a:t>
            </a:r>
          </a:p>
          <a:p>
            <a:pPr marL="285750" indent="-285750">
              <a:buFont typeface="Arial" pitchFamily="34" charset="0"/>
              <a:buChar char="•"/>
            </a:pPr>
            <a:r>
              <a:rPr lang="en-US" sz="3200" dirty="0">
                <a:latin typeface="+mj-lt"/>
              </a:rPr>
              <a:t>Main Memory: slower; also volatile</a:t>
            </a:r>
          </a:p>
          <a:p>
            <a:pPr marL="285750" indent="-285750">
              <a:buFont typeface="Arial" pitchFamily="34" charset="0"/>
              <a:buChar char="•"/>
            </a:pPr>
            <a:r>
              <a:rPr lang="en-US" sz="3200" dirty="0">
                <a:latin typeface="+mj-lt"/>
              </a:rPr>
              <a:t>Disk: slowest, non-volatile, used to store programs and data permanently</a:t>
            </a:r>
          </a:p>
          <a:p>
            <a:pPr marL="285750" indent="-285750">
              <a:buFont typeface="Arial" pitchFamily="34" charset="0"/>
              <a:buChar char="•"/>
            </a:pPr>
            <a:endParaRPr lang="en-US" sz="2400" dirty="0"/>
          </a:p>
        </p:txBody>
      </p:sp>
    </p:spTree>
    <p:extLst>
      <p:ext uri="{BB962C8B-B14F-4D97-AF65-F5344CB8AC3E}">
        <p14:creationId xmlns:p14="http://schemas.microsoft.com/office/powerpoint/2010/main" val="3381568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58813" y="456253"/>
            <a:ext cx="7824788" cy="1067748"/>
          </a:xfrm>
        </p:spPr>
        <p:txBody>
          <a:bodyPr/>
          <a:lstStyle/>
          <a:p>
            <a:pPr algn="l" eaLnBrk="1" fontAlgn="auto" hangingPunct="1">
              <a:spcAft>
                <a:spcPts val="0"/>
              </a:spcAft>
              <a:defRPr/>
            </a:pPr>
            <a:r>
              <a:rPr lang="en-US" dirty="0">
                <a:ln w="15875">
                  <a:solidFill>
                    <a:schemeClr val="accent1">
                      <a:lumMod val="50000"/>
                      <a:alpha val="75000"/>
                    </a:schemeClr>
                  </a:solidFill>
                </a:ln>
                <a:solidFill>
                  <a:schemeClr val="accent1">
                    <a:lumMod val="75000"/>
                  </a:schemeClr>
                </a:solidFill>
              </a:rPr>
              <a:t>Cache Memory</a:t>
            </a:r>
          </a:p>
        </p:txBody>
      </p:sp>
      <p:sp>
        <p:nvSpPr>
          <p:cNvPr id="44035" name="Content Placeholder 2"/>
          <p:cNvSpPr>
            <a:spLocks noGrp="1"/>
          </p:cNvSpPr>
          <p:nvPr>
            <p:ph sz="half" idx="4294967295"/>
          </p:nvPr>
        </p:nvSpPr>
        <p:spPr>
          <a:xfrm>
            <a:off x="304800" y="2286000"/>
            <a:ext cx="8534400" cy="4191000"/>
          </a:xfrm>
        </p:spPr>
        <p:txBody>
          <a:bodyPr/>
          <a:lstStyle/>
          <a:p>
            <a:pPr eaLnBrk="1" hangingPunct="1"/>
            <a:r>
              <a:rPr lang="en-US" sz="3200" dirty="0"/>
              <a:t>Invisible to the OS</a:t>
            </a:r>
          </a:p>
          <a:p>
            <a:pPr eaLnBrk="1" hangingPunct="1"/>
            <a:r>
              <a:rPr lang="en-US" sz="3200" dirty="0"/>
              <a:t>Processor must access memory at least once per instruction cycle</a:t>
            </a:r>
          </a:p>
          <a:p>
            <a:pPr eaLnBrk="1" hangingPunct="1"/>
            <a:r>
              <a:rPr lang="en-US" sz="3200" dirty="0"/>
              <a:t>Processor execution time is limited by memory cycle time</a:t>
            </a:r>
          </a:p>
          <a:p>
            <a:pPr eaLnBrk="1" hangingPunct="1"/>
            <a:r>
              <a:rPr lang="en-US" sz="3200" dirty="0"/>
              <a:t>Exploit the principle of locality with a small, fast memory</a:t>
            </a:r>
          </a:p>
        </p:txBody>
      </p:sp>
      <p:pic>
        <p:nvPicPr>
          <p:cNvPr id="101379" name="Picture 5"/>
          <p:cNvPicPr>
            <a:picLocks noChangeAspect="1"/>
          </p:cNvPicPr>
          <p:nvPr/>
        </p:nvPicPr>
        <p:blipFill>
          <a:blip r:embed="rId3"/>
          <a:srcRect/>
          <a:stretch>
            <a:fillRect/>
          </a:stretch>
        </p:blipFill>
        <p:spPr bwMode="auto">
          <a:xfrm>
            <a:off x="6858000" y="228600"/>
            <a:ext cx="1612900" cy="16129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dissolve">
                                      <p:cBhvr>
                                        <p:cTn id="7" dur="2000"/>
                                        <p:tgtEl>
                                          <p:spTgt spid="44035">
                                            <p:txEl>
                                              <p:pRg st="0" end="0"/>
                                            </p:txEl>
                                          </p:spTgt>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animEffect transition="in" filter="dissolve">
                                      <p:cBhvr>
                                        <p:cTn id="11" dur="2000"/>
                                        <p:tgtEl>
                                          <p:spTgt spid="44035">
                                            <p:txEl>
                                              <p:pRg st="1" end="1"/>
                                            </p:txEl>
                                          </p:spTgt>
                                        </p:tgtEl>
                                      </p:cBhvr>
                                    </p:animEffect>
                                  </p:childTnLst>
                                </p:cTn>
                              </p:par>
                            </p:childTnLst>
                          </p:cTn>
                        </p:par>
                        <p:par>
                          <p:cTn id="12" fill="hold">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animEffect transition="in" filter="dissolve">
                                      <p:cBhvr>
                                        <p:cTn id="15" dur="2000"/>
                                        <p:tgtEl>
                                          <p:spTgt spid="44035">
                                            <p:txEl>
                                              <p:pRg st="2" end="2"/>
                                            </p:txEl>
                                          </p:spTgt>
                                        </p:tgtEl>
                                      </p:cBhvr>
                                    </p:animEffect>
                                  </p:childTnLst>
                                </p:cTn>
                              </p:par>
                            </p:childTnLst>
                          </p:cTn>
                        </p:par>
                        <p:par>
                          <p:cTn id="16" fill="hold">
                            <p:stCondLst>
                              <p:cond delay="6000"/>
                            </p:stCondLst>
                            <p:childTnLst>
                              <p:par>
                                <p:cTn id="17" presetID="9" presetClass="entr" presetSubtype="0" fill="hold" grpId="0" nodeType="after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animEffect transition="in" filter="dissolve">
                                      <p:cBhvr>
                                        <p:cTn id="19" dur="2000"/>
                                        <p:tgtEl>
                                          <p:spTgt spid="44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33401" y="456253"/>
            <a:ext cx="5486400" cy="1143947"/>
          </a:xfrm>
        </p:spPr>
        <p:txBody>
          <a:bodyPr/>
          <a:lstStyle/>
          <a:p>
            <a:pPr algn="l" eaLnBrk="1" fontAlgn="auto" hangingPunct="1">
              <a:spcAft>
                <a:spcPts val="0"/>
              </a:spcAft>
              <a:defRPr/>
            </a:pPr>
            <a:r>
              <a:rPr lang="en-US" dirty="0">
                <a:ln w="15875">
                  <a:solidFill>
                    <a:schemeClr val="accent1">
                      <a:lumMod val="50000"/>
                      <a:alpha val="75000"/>
                    </a:schemeClr>
                  </a:solidFill>
                </a:ln>
                <a:solidFill>
                  <a:schemeClr val="accent1">
                    <a:lumMod val="75000"/>
                  </a:schemeClr>
                </a:solidFill>
              </a:rPr>
              <a:t>Cache Principles</a:t>
            </a:r>
          </a:p>
        </p:txBody>
      </p:sp>
      <p:sp>
        <p:nvSpPr>
          <p:cNvPr id="46083" name="Content Placeholder 2"/>
          <p:cNvSpPr>
            <a:spLocks noGrp="1"/>
          </p:cNvSpPr>
          <p:nvPr>
            <p:ph sz="half" idx="4294967295"/>
          </p:nvPr>
        </p:nvSpPr>
        <p:spPr>
          <a:xfrm>
            <a:off x="228600" y="2286000"/>
            <a:ext cx="8534400" cy="4267200"/>
          </a:xfrm>
        </p:spPr>
        <p:txBody>
          <a:bodyPr/>
          <a:lstStyle/>
          <a:p>
            <a:pPr eaLnBrk="1" hangingPunct="1"/>
            <a:r>
              <a:rPr lang="en-US" sz="3200" dirty="0"/>
              <a:t>On a memory reference, the processor first checks cache</a:t>
            </a:r>
          </a:p>
          <a:p>
            <a:pPr marL="282575" lvl="1" indent="-282575" eaLnBrk="1" hangingPunct="1">
              <a:spcBef>
                <a:spcPts val="1800"/>
              </a:spcBef>
            </a:pPr>
            <a:r>
              <a:rPr lang="en-US" sz="3200" dirty="0"/>
              <a:t>If not found, a block of memory is read into cache</a:t>
            </a:r>
          </a:p>
          <a:p>
            <a:pPr eaLnBrk="1" hangingPunct="1"/>
            <a:r>
              <a:rPr lang="en-US" sz="3200" dirty="0"/>
              <a:t>Locality makes it likely that many future memory references will be to other bytes in the block</a:t>
            </a:r>
          </a:p>
        </p:txBody>
      </p:sp>
      <p:pic>
        <p:nvPicPr>
          <p:cNvPr id="103427" name="Picture 3"/>
          <p:cNvPicPr>
            <a:picLocks noChangeAspect="1"/>
          </p:cNvPicPr>
          <p:nvPr/>
        </p:nvPicPr>
        <p:blipFill>
          <a:blip r:embed="rId3"/>
          <a:srcRect/>
          <a:stretch>
            <a:fillRect/>
          </a:stretch>
        </p:blipFill>
        <p:spPr bwMode="auto">
          <a:xfrm>
            <a:off x="6781800" y="228600"/>
            <a:ext cx="1612900" cy="16129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50"/>
                                  </p:stCondLst>
                                  <p:childTnLst>
                                    <p:set>
                                      <p:cBhvr>
                                        <p:cTn id="6" dur="1" fill="hold">
                                          <p:stCondLst>
                                            <p:cond delay="0"/>
                                          </p:stCondLst>
                                        </p:cTn>
                                        <p:tgtEl>
                                          <p:spTgt spid="46083">
                                            <p:txEl>
                                              <p:pRg st="1" end="1"/>
                                            </p:txEl>
                                          </p:spTgt>
                                        </p:tgtEl>
                                        <p:attrNameLst>
                                          <p:attrName>style.visibility</p:attrName>
                                        </p:attrNameLst>
                                      </p:cBhvr>
                                      <p:to>
                                        <p:strVal val="visible"/>
                                      </p:to>
                                    </p:set>
                                    <p:animEffect transition="in" filter="fade">
                                      <p:cBhvr>
                                        <p:cTn id="7" dur="2000"/>
                                        <p:tgtEl>
                                          <p:spTgt spid="46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bwMode="auto">
          <a:xfrm>
            <a:off x="228600" y="1600200"/>
            <a:ext cx="2743200" cy="2209800"/>
          </a:xfrm>
        </p:spPr>
        <p:txBody>
          <a:bodyPr wrap="square" numCol="1" compatLnSpc="1">
            <a:prstTxWarp prst="textNoShape">
              <a:avLst/>
            </a:prstTxWarp>
          </a:bodyPr>
          <a:lstStyle/>
          <a:p>
            <a:pPr algn="ctr" eaLnBrk="1" hangingPunct="1"/>
            <a:r>
              <a:rPr lang="en-US" sz="4000" b="1"/>
              <a:t>Cache and </a:t>
            </a:r>
            <a:br>
              <a:rPr lang="en-US" sz="4000" b="1"/>
            </a:br>
            <a:r>
              <a:rPr lang="en-US" sz="4000" b="1"/>
              <a:t>Main Memory</a:t>
            </a:r>
          </a:p>
        </p:txBody>
      </p:sp>
      <p:pic>
        <p:nvPicPr>
          <p:cNvPr id="105474" name="Picture 4"/>
          <p:cNvPicPr>
            <a:picLocks noChangeAspect="1" noChangeArrowheads="1"/>
          </p:cNvPicPr>
          <p:nvPr/>
        </p:nvPicPr>
        <p:blipFill>
          <a:blip r:embed="rId3"/>
          <a:srcRect/>
          <a:stretch>
            <a:fillRect/>
          </a:stretch>
        </p:blipFill>
        <p:spPr bwMode="auto">
          <a:xfrm>
            <a:off x="3048000" y="838200"/>
            <a:ext cx="5562600" cy="5486400"/>
          </a:xfrm>
          <a:prstGeom prst="rect">
            <a:avLst/>
          </a:prstGeom>
          <a:noFill/>
          <a:ln w="9525">
            <a:noFill/>
            <a:miter lim="800000"/>
            <a:headEnd/>
            <a:tailEnd/>
          </a:ln>
        </p:spPr>
      </p:pic>
      <p:pic>
        <p:nvPicPr>
          <p:cNvPr id="105475" name="Picture 6"/>
          <p:cNvPicPr>
            <a:picLocks noChangeAspect="1"/>
          </p:cNvPicPr>
          <p:nvPr/>
        </p:nvPicPr>
        <p:blipFill>
          <a:blip r:embed="rId4"/>
          <a:srcRect/>
          <a:stretch>
            <a:fillRect/>
          </a:stretch>
        </p:blipFill>
        <p:spPr bwMode="auto">
          <a:xfrm>
            <a:off x="838200" y="4267200"/>
            <a:ext cx="914400" cy="1209675"/>
          </a:xfrm>
          <a:prstGeom prst="rect">
            <a:avLst/>
          </a:prstGeom>
          <a:noFill/>
          <a:ln w="9525">
            <a:noFill/>
            <a:miter lim="800000"/>
            <a:headEnd/>
            <a:tailEnd/>
          </a:ln>
        </p:spPr>
      </p:pic>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Content Placeholder 3" descr="Fig01_17.gif"/>
          <p:cNvPicPr>
            <a:picLocks noGrp="1" noChangeAspect="1"/>
          </p:cNvPicPr>
          <p:nvPr>
            <p:ph idx="4294967295"/>
          </p:nvPr>
        </p:nvPicPr>
        <p:blipFill>
          <a:blip r:embed="rId3"/>
          <a:srcRect t="-45468" b="-45468"/>
          <a:stretch>
            <a:fillRect/>
          </a:stretch>
        </p:blipFill>
        <p:spPr>
          <a:xfrm>
            <a:off x="1371600" y="-838200"/>
            <a:ext cx="6451600" cy="9677400"/>
          </a:xfrm>
        </p:spPr>
      </p:pic>
      <p:sp>
        <p:nvSpPr>
          <p:cNvPr id="47106" name="Title 1"/>
          <p:cNvSpPr>
            <a:spLocks noGrp="1"/>
          </p:cNvSpPr>
          <p:nvPr>
            <p:ph type="title" idx="4294967295"/>
          </p:nvPr>
        </p:nvSpPr>
        <p:spPr>
          <a:xfrm>
            <a:off x="457200" y="685800"/>
            <a:ext cx="8229600" cy="609600"/>
          </a:xfrm>
        </p:spPr>
        <p:txBody>
          <a:bodyPr/>
          <a:lstStyle/>
          <a:p>
            <a:pPr algn="ctr" eaLnBrk="1" fontAlgn="auto" hangingPunct="1">
              <a:spcAft>
                <a:spcPts val="0"/>
              </a:spcAft>
              <a:defRPr/>
            </a:pPr>
            <a:r>
              <a:rPr lang="en-US" sz="4000" dirty="0">
                <a:solidFill>
                  <a:schemeClr val="accent1">
                    <a:lumMod val="75000"/>
                  </a:schemeClr>
                </a:solidFill>
              </a:rPr>
              <a:t>Cache/Main-Memory Structure</a:t>
            </a:r>
          </a:p>
        </p:txBody>
      </p:sp>
      <p:pic>
        <p:nvPicPr>
          <p:cNvPr id="107523" name="Picture 19"/>
          <p:cNvPicPr>
            <a:picLocks noChangeAspect="1"/>
          </p:cNvPicPr>
          <p:nvPr/>
        </p:nvPicPr>
        <p:blipFill>
          <a:blip r:embed="rId4"/>
          <a:srcRect/>
          <a:stretch>
            <a:fillRect/>
          </a:stretch>
        </p:blipFill>
        <p:spPr bwMode="auto">
          <a:xfrm>
            <a:off x="8153400" y="5638800"/>
            <a:ext cx="703263" cy="930275"/>
          </a:xfrm>
          <a:prstGeom prst="rect">
            <a:avLst/>
          </a:prstGeom>
          <a:noFill/>
          <a:ln w="9525">
            <a:noFill/>
            <a:miter lim="800000"/>
            <a:headEnd/>
            <a:tailEnd/>
          </a:ln>
        </p:spPr>
      </p:pic>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5613"/>
            <a:ext cx="8027987" cy="1068387"/>
          </a:xfrm>
        </p:spPr>
        <p:txBody>
          <a:bodyPr/>
          <a:lstStyle/>
          <a:p>
            <a:pPr algn="ctr" eaLnBrk="1" fontAlgn="auto" hangingPunct="1">
              <a:spcAft>
                <a:spcPts val="0"/>
              </a:spcAft>
              <a:defRPr/>
            </a:pPr>
            <a:r>
              <a:rPr lang="en-NZ" dirty="0">
                <a:solidFill>
                  <a:schemeClr val="accent1">
                    <a:lumMod val="75000"/>
                  </a:schemeClr>
                </a:solidFill>
              </a:rPr>
              <a:t>I/O Techniques</a:t>
            </a:r>
          </a:p>
        </p:txBody>
      </p:sp>
      <p:graphicFrame>
        <p:nvGraphicFramePr>
          <p:cNvPr id="5" name="Content Placeholder 4"/>
          <p:cNvGraphicFramePr>
            <a:graphicFrameLocks noGrp="1"/>
          </p:cNvGraphicFramePr>
          <p:nvPr>
            <p:ph sz="half" idx="4294967295"/>
          </p:nvPr>
        </p:nvGraphicFramePr>
        <p:xfrm>
          <a:off x="838200" y="3657600"/>
          <a:ext cx="74676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9571" name="TextBox 7"/>
          <p:cNvSpPr txBox="1">
            <a:spLocks noChangeArrowheads="1"/>
          </p:cNvSpPr>
          <p:nvPr/>
        </p:nvSpPr>
        <p:spPr bwMode="auto">
          <a:xfrm>
            <a:off x="1066800" y="2362200"/>
            <a:ext cx="7467600" cy="369888"/>
          </a:xfrm>
          <a:prstGeom prst="rect">
            <a:avLst/>
          </a:prstGeom>
          <a:noFill/>
          <a:ln w="9525">
            <a:noFill/>
            <a:miter lim="800000"/>
            <a:headEnd/>
            <a:tailEnd/>
          </a:ln>
        </p:spPr>
        <p:txBody>
          <a:bodyPr>
            <a:spAutoFit/>
          </a:bodyPr>
          <a:lstStyle/>
          <a:p>
            <a:endParaRPr lang="en-US"/>
          </a:p>
        </p:txBody>
      </p:sp>
      <p:sp>
        <p:nvSpPr>
          <p:cNvPr id="11" name="Rounded Rectangle 4"/>
          <p:cNvSpPr/>
          <p:nvPr/>
        </p:nvSpPr>
        <p:spPr>
          <a:xfrm>
            <a:off x="533400" y="2209800"/>
            <a:ext cx="8077200" cy="1295400"/>
          </a:xfrm>
          <a:prstGeom prst="rect">
            <a:avLst/>
          </a:prstGeom>
        </p:spPr>
        <p:style>
          <a:lnRef idx="0">
            <a:scrgbClr r="0" g="0" b="0"/>
          </a:lnRef>
          <a:fillRef idx="0">
            <a:scrgbClr r="0" g="0" b="0"/>
          </a:fillRef>
          <a:effectRef idx="0">
            <a:scrgbClr r="0" g="0" b="0"/>
          </a:effectRef>
          <a:fontRef idx="minor">
            <a:schemeClr val="lt1"/>
          </a:fontRef>
        </p:style>
        <p:txBody>
          <a:bodyPr lIns="217742" tIns="0" rIns="217742" bIns="0" spcCol="1270" anchor="ctr"/>
          <a:lstStyle/>
          <a:p>
            <a:pPr defTabSz="266700">
              <a:lnSpc>
                <a:spcPct val="90000"/>
              </a:lnSpc>
              <a:spcAft>
                <a:spcPct val="35000"/>
              </a:spcAft>
              <a:buSzPct val="150000"/>
              <a:buFont typeface="Lucida Grande"/>
              <a:buChar char="∗"/>
              <a:defRPr/>
            </a:pPr>
            <a:r>
              <a:rPr lang="en-US" sz="2400" dirty="0">
                <a:solidFill>
                  <a:schemeClr val="tx1"/>
                </a:solidFill>
              </a:rPr>
              <a:t>  When the processor encounters an instruction relating to I/O, it executes that instruction by issuing a command to the appropriate I/O module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58813" y="455613"/>
            <a:ext cx="7824787" cy="992187"/>
          </a:xfrm>
        </p:spPr>
        <p:txBody>
          <a:bodyPr/>
          <a:lstStyle/>
          <a:p>
            <a:pPr algn="ctr" eaLnBrk="1" fontAlgn="auto" hangingPunct="1">
              <a:spcAft>
                <a:spcPts val="0"/>
              </a:spcAft>
              <a:defRPr/>
            </a:pPr>
            <a:r>
              <a:rPr lang="en-US" sz="6000" dirty="0">
                <a:solidFill>
                  <a:schemeClr val="accent6">
                    <a:lumMod val="50000"/>
                  </a:schemeClr>
                </a:solidFill>
              </a:rPr>
              <a:t>Processor</a:t>
            </a:r>
          </a:p>
        </p:txBody>
      </p:sp>
      <p:graphicFrame>
        <p:nvGraphicFramePr>
          <p:cNvPr id="4" name="Content Placeholder 3"/>
          <p:cNvGraphicFramePr>
            <a:graphicFrameLocks noGrp="1"/>
          </p:cNvGraphicFramePr>
          <p:nvPr>
            <p:ph sz="half" idx="4294967295"/>
          </p:nvPr>
        </p:nvGraphicFramePr>
        <p:xfrm>
          <a:off x="304800" y="2133600"/>
          <a:ext cx="8534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891" name="Picture 6"/>
          <p:cNvPicPr>
            <a:picLocks noChangeAspect="1"/>
          </p:cNvPicPr>
          <p:nvPr/>
        </p:nvPicPr>
        <p:blipFill>
          <a:blip r:embed="rId8"/>
          <a:srcRect/>
          <a:stretch>
            <a:fillRect/>
          </a:stretch>
        </p:blipFill>
        <p:spPr bwMode="auto">
          <a:xfrm rot="-297546">
            <a:off x="677863" y="4645025"/>
            <a:ext cx="2205037" cy="1573213"/>
          </a:xfrm>
          <a:prstGeom prst="rect">
            <a:avLst/>
          </a:prstGeom>
          <a:noFill/>
          <a:ln w="9525">
            <a:noFill/>
            <a:miter lim="800000"/>
            <a:headEnd/>
            <a:tailEnd/>
          </a:ln>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656388" cy="1068388"/>
          </a:xfrm>
        </p:spPr>
        <p:txBody>
          <a:bodyPr/>
          <a:lstStyle/>
          <a:p>
            <a:pPr eaLnBrk="1" fontAlgn="auto" hangingPunct="1">
              <a:spcAft>
                <a:spcPts val="0"/>
              </a:spcAft>
              <a:defRPr/>
            </a:pPr>
            <a:r>
              <a:rPr lang="en-NZ" b="1" dirty="0">
                <a:solidFill>
                  <a:schemeClr val="accent1">
                    <a:lumMod val="75000"/>
                  </a:schemeClr>
                </a:solidFill>
              </a:rPr>
              <a:t>Programmed I/O</a:t>
            </a:r>
          </a:p>
        </p:txBody>
      </p:sp>
      <p:sp>
        <p:nvSpPr>
          <p:cNvPr id="3" name="Content Placeholder 2"/>
          <p:cNvSpPr>
            <a:spLocks noGrp="1"/>
          </p:cNvSpPr>
          <p:nvPr>
            <p:ph sz="half" idx="4294967295"/>
          </p:nvPr>
        </p:nvSpPr>
        <p:spPr>
          <a:xfrm>
            <a:off x="304800" y="2286000"/>
            <a:ext cx="8534400" cy="4114800"/>
          </a:xfrm>
        </p:spPr>
        <p:txBody>
          <a:bodyPr/>
          <a:lstStyle/>
          <a:p>
            <a:pPr eaLnBrk="1" hangingPunct="1"/>
            <a:r>
              <a:rPr lang="en-NZ" sz="2900"/>
              <a:t>The I/O module performs the requested action then sets the appropriate bits in the I/O status register </a:t>
            </a:r>
          </a:p>
          <a:p>
            <a:pPr eaLnBrk="1" hangingPunct="1"/>
            <a:r>
              <a:rPr lang="en-NZ" sz="2900"/>
              <a:t>The processor periodically checks the status of the I/O module until it determines the instruction is complete</a:t>
            </a:r>
          </a:p>
          <a:p>
            <a:pPr eaLnBrk="1" hangingPunct="1"/>
            <a:r>
              <a:rPr lang="en-NZ" sz="2900"/>
              <a:t>With programmed I/O the performance level of the entire system is severely degraded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1"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2"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5613"/>
            <a:ext cx="7951787" cy="992187"/>
          </a:xfrm>
        </p:spPr>
        <p:txBody>
          <a:bodyPr/>
          <a:lstStyle/>
          <a:p>
            <a:pPr algn="ctr" eaLnBrk="1" fontAlgn="auto" hangingPunct="1">
              <a:spcAft>
                <a:spcPts val="0"/>
              </a:spcAft>
              <a:defRPr/>
            </a:pPr>
            <a:r>
              <a:rPr lang="en-NZ" dirty="0">
                <a:solidFill>
                  <a:schemeClr val="accent1">
                    <a:lumMod val="75000"/>
                  </a:schemeClr>
                </a:solidFill>
              </a:rPr>
              <a:t>Interrupt-Driven I/O</a:t>
            </a:r>
          </a:p>
        </p:txBody>
      </p:sp>
      <p:graphicFrame>
        <p:nvGraphicFramePr>
          <p:cNvPr id="5" name="Content Placeholder 4"/>
          <p:cNvGraphicFramePr>
            <a:graphicFrameLocks noGrp="1"/>
          </p:cNvGraphicFramePr>
          <p:nvPr>
            <p:ph sz="half" idx="4294967295"/>
          </p:nvPr>
        </p:nvGraphicFramePr>
        <p:xfrm>
          <a:off x="228600" y="2133600"/>
          <a:ext cx="8610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NZ" sz="4800" dirty="0">
                <a:solidFill>
                  <a:schemeClr val="accent1">
                    <a:lumMod val="75000"/>
                  </a:schemeClr>
                </a:solidFill>
              </a:rPr>
              <a:t>Direct Memory Access</a:t>
            </a:r>
            <a:br>
              <a:rPr lang="en-NZ" sz="4800" dirty="0">
                <a:solidFill>
                  <a:schemeClr val="accent1">
                    <a:lumMod val="75000"/>
                  </a:schemeClr>
                </a:solidFill>
              </a:rPr>
            </a:br>
            <a:r>
              <a:rPr lang="en-NZ" sz="4800" dirty="0">
                <a:solidFill>
                  <a:schemeClr val="accent1">
                    <a:lumMod val="75000"/>
                  </a:schemeClr>
                </a:solidFill>
              </a:rPr>
              <a:t> (DMA)</a:t>
            </a:r>
          </a:p>
        </p:txBody>
      </p:sp>
      <p:graphicFrame>
        <p:nvGraphicFramePr>
          <p:cNvPr id="5" name="Content Placeholder 4"/>
          <p:cNvGraphicFramePr>
            <a:graphicFrameLocks noGrp="1"/>
          </p:cNvGraphicFramePr>
          <p:nvPr>
            <p:ph sz="half" idx="4294967295"/>
          </p:nvPr>
        </p:nvGraphicFramePr>
        <p:xfrm>
          <a:off x="533400" y="3200400"/>
          <a:ext cx="80772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57200" y="2209800"/>
            <a:ext cx="8077200" cy="763588"/>
          </a:xfrm>
          <a:prstGeom prst="rect">
            <a:avLst/>
          </a:prstGeom>
          <a:noFill/>
        </p:spPr>
        <p:txBody>
          <a:bodyPr>
            <a:spAutoFit/>
          </a:bodyPr>
          <a:lstStyle/>
          <a:p>
            <a:pPr defTabSz="266700">
              <a:lnSpc>
                <a:spcPct val="90000"/>
              </a:lnSpc>
              <a:spcAft>
                <a:spcPct val="35000"/>
              </a:spcAft>
              <a:buSzPct val="150000"/>
              <a:buFont typeface="Lucida Grande"/>
              <a:buChar char="∗"/>
              <a:defRPr/>
            </a:pPr>
            <a:r>
              <a:rPr lang="en-NZ" sz="2400" dirty="0">
                <a:latin typeface="+mn-lt"/>
                <a:cs typeface="+mn-cs"/>
              </a:rPr>
              <a:t> Performed by a separate module on the system bus or incorporated into an I/O module</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58813" y="456253"/>
            <a:ext cx="7824788" cy="1067747"/>
          </a:xfrm>
        </p:spPr>
        <p:txBody>
          <a:bodyPr/>
          <a:lstStyle/>
          <a:p>
            <a:pPr algn="ctr" eaLnBrk="1" fontAlgn="auto" hangingPunct="1">
              <a:spcAft>
                <a:spcPts val="0"/>
              </a:spcAft>
              <a:defRPr/>
            </a:pPr>
            <a:r>
              <a:rPr lang="en-US" dirty="0">
                <a:ln>
                  <a:solidFill>
                    <a:schemeClr val="accent1">
                      <a:lumMod val="50000"/>
                    </a:schemeClr>
                  </a:solidFill>
                </a:ln>
                <a:solidFill>
                  <a:schemeClr val="accent1">
                    <a:lumMod val="75000"/>
                  </a:schemeClr>
                </a:solidFill>
              </a:rPr>
              <a:t>Direct Memory Access</a:t>
            </a:r>
          </a:p>
        </p:txBody>
      </p:sp>
      <p:sp>
        <p:nvSpPr>
          <p:cNvPr id="54275" name="Content Placeholder 2"/>
          <p:cNvSpPr>
            <a:spLocks noGrp="1"/>
          </p:cNvSpPr>
          <p:nvPr>
            <p:ph sz="half" idx="4294967295"/>
          </p:nvPr>
        </p:nvSpPr>
        <p:spPr>
          <a:xfrm>
            <a:off x="304800" y="2286000"/>
            <a:ext cx="8534400" cy="4267200"/>
          </a:xfrm>
        </p:spPr>
        <p:txBody>
          <a:bodyPr rtlCol="0">
            <a:normAutofit lnSpcReduction="10000"/>
          </a:bodyPr>
          <a:lstStyle/>
          <a:p>
            <a:pPr eaLnBrk="1" fontAlgn="auto" hangingPunct="1">
              <a:spcAft>
                <a:spcPts val="0"/>
              </a:spcAft>
              <a:defRPr/>
            </a:pPr>
            <a:r>
              <a:rPr lang="en-US" sz="3200" dirty="0">
                <a:solidFill>
                  <a:schemeClr val="tx1">
                    <a:lumMod val="85000"/>
                    <a:lumOff val="15000"/>
                  </a:schemeClr>
                </a:solidFill>
              </a:rPr>
              <a:t>Transfers the entire block of data directly to and from memory without going through the processor</a:t>
            </a:r>
          </a:p>
          <a:p>
            <a:pPr lvl="2" eaLnBrk="1" fontAlgn="auto" hangingPunct="1">
              <a:spcAft>
                <a:spcPts val="0"/>
              </a:spcAft>
              <a:defRPr/>
            </a:pPr>
            <a:r>
              <a:rPr lang="en-US" sz="2400" dirty="0">
                <a:solidFill>
                  <a:schemeClr val="tx1">
                    <a:lumMod val="85000"/>
                    <a:lumOff val="15000"/>
                  </a:schemeClr>
                </a:solidFill>
              </a:rPr>
              <a:t>processor is involved only at the beginning and end of the transfer</a:t>
            </a:r>
          </a:p>
          <a:p>
            <a:pPr lvl="2" eaLnBrk="1" fontAlgn="auto" hangingPunct="1">
              <a:spcAft>
                <a:spcPts val="0"/>
              </a:spcAft>
              <a:defRPr/>
            </a:pPr>
            <a:r>
              <a:rPr lang="en-US" sz="2400" dirty="0">
                <a:solidFill>
                  <a:schemeClr val="tx1">
                    <a:lumMod val="85000"/>
                    <a:lumOff val="15000"/>
                  </a:schemeClr>
                </a:solidFill>
              </a:rPr>
              <a:t>processor executes more slowly during a transfer when processor access to the bus is required</a:t>
            </a:r>
          </a:p>
          <a:p>
            <a:pPr eaLnBrk="1" fontAlgn="auto" hangingPunct="1">
              <a:spcAft>
                <a:spcPts val="0"/>
              </a:spcAft>
              <a:defRPr/>
            </a:pPr>
            <a:r>
              <a:rPr lang="en-US" sz="3200" dirty="0">
                <a:solidFill>
                  <a:schemeClr val="tx1">
                    <a:lumMod val="85000"/>
                    <a:lumOff val="15000"/>
                  </a:schemeClr>
                </a:solidFill>
              </a:rPr>
              <a:t>More efficient than interrupt-driven or programmed I/O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500"/>
                                  </p:stCondLst>
                                  <p:childTnLst>
                                    <p:set>
                                      <p:cBhvr>
                                        <p:cTn id="6" dur="1" fill="hold">
                                          <p:stCondLst>
                                            <p:cond delay="0"/>
                                          </p:stCondLst>
                                        </p:cTn>
                                        <p:tgtEl>
                                          <p:spTgt spid="54275">
                                            <p:txEl>
                                              <p:pRg st="1" end="1"/>
                                            </p:txEl>
                                          </p:spTgt>
                                        </p:tgtEl>
                                        <p:attrNameLst>
                                          <p:attrName>style.visibility</p:attrName>
                                        </p:attrNameLst>
                                      </p:cBhvr>
                                      <p:to>
                                        <p:strVal val="visible"/>
                                      </p:to>
                                    </p:set>
                                    <p:anim from="(-#ppt_w/2)" to="(#ppt_x)" calcmode="lin" valueType="num">
                                      <p:cBhvr>
                                        <p:cTn id="7" dur="600" fill="hold">
                                          <p:stCondLst>
                                            <p:cond delay="0"/>
                                          </p:stCondLst>
                                        </p:cTn>
                                        <p:tgtEl>
                                          <p:spTgt spid="54275">
                                            <p:txEl>
                                              <p:pRg st="1" end="1"/>
                                            </p:txEl>
                                          </p:spTgt>
                                        </p:tgtEl>
                                        <p:attrNameLst>
                                          <p:attrName>ppt_x</p:attrName>
                                        </p:attrNameLst>
                                      </p:cBhvr>
                                    </p:anim>
                                    <p:anim from="0" to="-1.0" calcmode="lin" valueType="num">
                                      <p:cBhvr>
                                        <p:cTn id="8" dur="200" decel="50000" autoRev="1" fill="hold">
                                          <p:stCondLst>
                                            <p:cond delay="600"/>
                                          </p:stCondLst>
                                        </p:cTn>
                                        <p:tgtEl>
                                          <p:spTgt spid="54275">
                                            <p:txEl>
                                              <p:pRg st="1" end="1"/>
                                            </p:txEl>
                                          </p:spTgt>
                                        </p:tgtEl>
                                        <p:attrNameLst>
                                          <p:attrName>xshear</p:attrName>
                                        </p:attrNameLst>
                                      </p:cBhvr>
                                    </p:anim>
                                    <p:animScale>
                                      <p:cBhvr>
                                        <p:cTn id="9" dur="200" decel="100000" autoRev="1" fill="hold">
                                          <p:stCondLst>
                                            <p:cond delay="600"/>
                                          </p:stCondLst>
                                        </p:cTn>
                                        <p:tgtEl>
                                          <p:spTgt spid="54275">
                                            <p:txEl>
                                              <p:pRg st="1" end="1"/>
                                            </p:txEl>
                                          </p:spTgt>
                                        </p:tgtEl>
                                      </p:cBhvr>
                                      <p:from x="100000" y="100000"/>
                                      <p:to x="80000" y="100000"/>
                                    </p:animScale>
                                    <p:anim by="(#ppt_h/3+#ppt_w*0.1)" calcmode="lin" valueType="num">
                                      <p:cBhvr additive="sum">
                                        <p:cTn id="10" dur="200" decel="100000" autoRev="1" fill="hold">
                                          <p:stCondLst>
                                            <p:cond delay="600"/>
                                          </p:stCondLst>
                                        </p:cTn>
                                        <p:tgtEl>
                                          <p:spTgt spid="54275">
                                            <p:txEl>
                                              <p:pRg st="1" end="1"/>
                                            </p:txEl>
                                          </p:spTgt>
                                        </p:tgtEl>
                                        <p:attrNameLst>
                                          <p:attrName>ppt_x</p:attrName>
                                        </p:attrNameLst>
                                      </p:cBhvr>
                                    </p:anim>
                                  </p:childTnLst>
                                </p:cTn>
                              </p:par>
                              <p:par>
                                <p:cTn id="11" presetID="34" presetClass="entr" presetSubtype="0" fill="hold" grpId="0" nodeType="withEffect">
                                  <p:stCondLst>
                                    <p:cond delay="1000"/>
                                  </p:stCondLst>
                                  <p:childTnLst>
                                    <p:set>
                                      <p:cBhvr>
                                        <p:cTn id="12" dur="1" fill="hold">
                                          <p:stCondLst>
                                            <p:cond delay="0"/>
                                          </p:stCondLst>
                                        </p:cTn>
                                        <p:tgtEl>
                                          <p:spTgt spid="54275">
                                            <p:txEl>
                                              <p:pRg st="2" end="2"/>
                                            </p:txEl>
                                          </p:spTgt>
                                        </p:tgtEl>
                                        <p:attrNameLst>
                                          <p:attrName>style.visibility</p:attrName>
                                        </p:attrNameLst>
                                      </p:cBhvr>
                                      <p:to>
                                        <p:strVal val="visible"/>
                                      </p:to>
                                    </p:set>
                                    <p:anim from="(-#ppt_w/2)" to="(#ppt_x)" calcmode="lin" valueType="num">
                                      <p:cBhvr>
                                        <p:cTn id="13" dur="600" fill="hold">
                                          <p:stCondLst>
                                            <p:cond delay="0"/>
                                          </p:stCondLst>
                                        </p:cTn>
                                        <p:tgtEl>
                                          <p:spTgt spid="54275">
                                            <p:txEl>
                                              <p:pRg st="2" end="2"/>
                                            </p:txEl>
                                          </p:spTgt>
                                        </p:tgtEl>
                                        <p:attrNameLst>
                                          <p:attrName>ppt_x</p:attrName>
                                        </p:attrNameLst>
                                      </p:cBhvr>
                                    </p:anim>
                                    <p:anim from="0" to="-1.0" calcmode="lin" valueType="num">
                                      <p:cBhvr>
                                        <p:cTn id="14" dur="200" decel="50000" autoRev="1" fill="hold">
                                          <p:stCondLst>
                                            <p:cond delay="600"/>
                                          </p:stCondLst>
                                        </p:cTn>
                                        <p:tgtEl>
                                          <p:spTgt spid="54275">
                                            <p:txEl>
                                              <p:pRg st="2" end="2"/>
                                            </p:txEl>
                                          </p:spTgt>
                                        </p:tgtEl>
                                        <p:attrNameLst>
                                          <p:attrName>xshear</p:attrName>
                                        </p:attrNameLst>
                                      </p:cBhvr>
                                    </p:anim>
                                    <p:animScale>
                                      <p:cBhvr>
                                        <p:cTn id="15" dur="200" decel="100000" autoRev="1" fill="hold">
                                          <p:stCondLst>
                                            <p:cond delay="600"/>
                                          </p:stCondLst>
                                        </p:cTn>
                                        <p:tgtEl>
                                          <p:spTgt spid="54275">
                                            <p:txEl>
                                              <p:pRg st="2" end="2"/>
                                            </p:txEl>
                                          </p:spTgt>
                                        </p:tgtEl>
                                      </p:cBhvr>
                                      <p:from x="100000" y="100000"/>
                                      <p:to x="80000" y="100000"/>
                                    </p:animScale>
                                    <p:anim by="(#ppt_h/3+#ppt_w*0.1)" calcmode="lin" valueType="num">
                                      <p:cBhvr additive="sum">
                                        <p:cTn id="16" dur="200" decel="100000" autoRev="1" fill="hold">
                                          <p:stCondLst>
                                            <p:cond delay="600"/>
                                          </p:stCondLst>
                                        </p:cTn>
                                        <p:tgtEl>
                                          <p:spTgt spid="54275">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NZ" sz="4400" dirty="0">
                <a:solidFill>
                  <a:schemeClr val="accent1">
                    <a:lumMod val="75000"/>
                  </a:schemeClr>
                </a:solidFill>
              </a:rPr>
              <a:t>Symmetric Multiprocessors </a:t>
            </a:r>
            <a:br>
              <a:rPr lang="en-NZ" sz="4400" dirty="0">
                <a:solidFill>
                  <a:schemeClr val="accent1">
                    <a:lumMod val="75000"/>
                  </a:schemeClr>
                </a:solidFill>
              </a:rPr>
            </a:br>
            <a:r>
              <a:rPr lang="en-NZ" sz="4400" dirty="0">
                <a:solidFill>
                  <a:schemeClr val="accent1">
                    <a:lumMod val="75000"/>
                  </a:schemeClr>
                </a:solidFill>
              </a:rPr>
              <a:t>(SMP)</a:t>
            </a:r>
          </a:p>
        </p:txBody>
      </p:sp>
      <p:sp>
        <p:nvSpPr>
          <p:cNvPr id="4" name="Content Placeholder 3"/>
          <p:cNvSpPr>
            <a:spLocks noGrp="1"/>
          </p:cNvSpPr>
          <p:nvPr>
            <p:ph sz="half" idx="4294967295"/>
          </p:nvPr>
        </p:nvSpPr>
        <p:spPr>
          <a:xfrm>
            <a:off x="304800" y="2286000"/>
            <a:ext cx="8534400" cy="4267200"/>
          </a:xfrm>
        </p:spPr>
        <p:txBody>
          <a:bodyPr rtlCol="0">
            <a:normAutofit fontScale="92500" lnSpcReduction="10000"/>
          </a:bodyPr>
          <a:lstStyle/>
          <a:p>
            <a:pPr eaLnBrk="1" fontAlgn="auto" hangingPunct="1">
              <a:spcAft>
                <a:spcPts val="0"/>
              </a:spcAft>
              <a:defRPr/>
            </a:pPr>
            <a:r>
              <a:rPr lang="en-US" sz="3892" dirty="0">
                <a:solidFill>
                  <a:schemeClr val="tx1">
                    <a:lumMod val="85000"/>
                    <a:lumOff val="15000"/>
                  </a:schemeClr>
                </a:solidFill>
              </a:rPr>
              <a:t> A stand-alone computer system with the following characteristics:</a:t>
            </a:r>
            <a:endParaRPr lang="en-US" sz="3692" dirty="0">
              <a:solidFill>
                <a:schemeClr val="tx1">
                  <a:lumMod val="85000"/>
                  <a:lumOff val="15000"/>
                </a:schemeClr>
              </a:solidFill>
            </a:endParaRPr>
          </a:p>
          <a:p>
            <a:pPr lvl="1" eaLnBrk="1" fontAlgn="auto" hangingPunct="1">
              <a:spcAft>
                <a:spcPts val="0"/>
              </a:spcAft>
              <a:defRPr/>
            </a:pPr>
            <a:r>
              <a:rPr lang="en-US" sz="2600" dirty="0">
                <a:solidFill>
                  <a:schemeClr val="tx1">
                    <a:lumMod val="85000"/>
                    <a:lumOff val="15000"/>
                  </a:schemeClr>
                </a:solidFill>
              </a:rPr>
              <a:t>two or more similar processors of comparable capability</a:t>
            </a:r>
          </a:p>
          <a:p>
            <a:pPr lvl="1" eaLnBrk="1" fontAlgn="auto" hangingPunct="1">
              <a:spcAft>
                <a:spcPts val="0"/>
              </a:spcAft>
              <a:defRPr/>
            </a:pPr>
            <a:r>
              <a:rPr lang="en-US" sz="2600" dirty="0">
                <a:solidFill>
                  <a:schemeClr val="tx1">
                    <a:lumMod val="85000"/>
                    <a:lumOff val="15000"/>
                  </a:schemeClr>
                </a:solidFill>
              </a:rPr>
              <a:t>processors share the same main memory and are interconnected by a bus or other internal connection scheme</a:t>
            </a:r>
          </a:p>
          <a:p>
            <a:pPr lvl="1" eaLnBrk="1" fontAlgn="auto" hangingPunct="1">
              <a:spcAft>
                <a:spcPts val="0"/>
              </a:spcAft>
              <a:defRPr/>
            </a:pPr>
            <a:r>
              <a:rPr lang="en-US" sz="2600" dirty="0">
                <a:solidFill>
                  <a:schemeClr val="tx1">
                    <a:lumMod val="85000"/>
                    <a:lumOff val="15000"/>
                  </a:schemeClr>
                </a:solidFill>
              </a:rPr>
              <a:t>processors share access to I/O devices</a:t>
            </a:r>
          </a:p>
          <a:p>
            <a:pPr lvl="1" eaLnBrk="1" fontAlgn="auto" hangingPunct="1">
              <a:spcAft>
                <a:spcPts val="0"/>
              </a:spcAft>
              <a:defRPr/>
            </a:pPr>
            <a:r>
              <a:rPr lang="en-US" sz="2600" dirty="0">
                <a:solidFill>
                  <a:schemeClr val="tx1">
                    <a:lumMod val="85000"/>
                    <a:lumOff val="15000"/>
                  </a:schemeClr>
                </a:solidFill>
              </a:rPr>
              <a:t>all processors can perform the same functions</a:t>
            </a:r>
          </a:p>
          <a:p>
            <a:pPr lvl="1" eaLnBrk="1" fontAlgn="auto" hangingPunct="1">
              <a:spcAft>
                <a:spcPts val="0"/>
              </a:spcAft>
              <a:defRPr/>
            </a:pPr>
            <a:r>
              <a:rPr lang="en-NZ" sz="2600" dirty="0">
                <a:solidFill>
                  <a:schemeClr val="tx1">
                    <a:lumMod val="85000"/>
                    <a:lumOff val="15000"/>
                  </a:schemeClr>
                </a:solidFill>
              </a:rPr>
              <a:t>the system is controlled by an integrated operating system that provides interaction between processors and their programs at the job, task, file, and data element levels</a:t>
            </a:r>
          </a:p>
          <a:p>
            <a:pPr eaLnBrk="1" fontAlgn="auto" hangingPunct="1">
              <a:spcAft>
                <a:spcPts val="0"/>
              </a:spcAft>
              <a:defRPr/>
            </a:pPr>
            <a:endParaRPr lang="en-US" dirty="0">
              <a:solidFill>
                <a:schemeClr val="tx1">
                  <a:lumMod val="85000"/>
                  <a:lumOff val="15000"/>
                </a:schemeClr>
              </a:solidFill>
            </a:endParaRPr>
          </a:p>
        </p:txBody>
      </p:sp>
      <p:pic>
        <p:nvPicPr>
          <p:cNvPr id="121859" name="Picture 19"/>
          <p:cNvPicPr>
            <a:picLocks noChangeAspect="1"/>
          </p:cNvPicPr>
          <p:nvPr/>
        </p:nvPicPr>
        <p:blipFill>
          <a:blip r:embed="rId3"/>
          <a:srcRect/>
          <a:stretch>
            <a:fillRect/>
          </a:stretch>
        </p:blipFill>
        <p:spPr bwMode="auto">
          <a:xfrm>
            <a:off x="7315200" y="457200"/>
            <a:ext cx="1612900" cy="16129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3000"/>
                                        <p:tgtEl>
                                          <p:spTgt spid="4">
                                            <p:txEl>
                                              <p:pRg st="0" end="0"/>
                                            </p:txEl>
                                          </p:spTgt>
                                        </p:tgtEl>
                                      </p:cBhvr>
                                    </p:animEffect>
                                    <p:anim calcmode="lin" valueType="num">
                                      <p:cBhvr>
                                        <p:cTn id="8"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7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3000"/>
                                        <p:tgtEl>
                                          <p:spTgt spid="4">
                                            <p:txEl>
                                              <p:pRg st="1" end="1"/>
                                            </p:txEl>
                                          </p:spTgt>
                                        </p:tgtEl>
                                      </p:cBhvr>
                                    </p:animEffect>
                                    <p:anim calcmode="lin" valueType="num">
                                      <p:cBhvr>
                                        <p:cTn id="14" dur="3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27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6" dur="300" accel="100000" fill="hold">
                                          <p:stCondLst>
                                            <p:cond delay="27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17" fill="hold">
                            <p:stCondLst>
                              <p:cond delay="3000"/>
                            </p:stCondLst>
                            <p:childTnLst>
                              <p:par>
                                <p:cTn id="18" presetID="37" presetClass="entr" presetSubtype="0" fill="hold" grpId="0"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3000"/>
                                        <p:tgtEl>
                                          <p:spTgt spid="4">
                                            <p:txEl>
                                              <p:pRg st="2" end="2"/>
                                            </p:txEl>
                                          </p:spTgt>
                                        </p:tgtEl>
                                      </p:cBhvr>
                                    </p:animEffect>
                                    <p:anim calcmode="lin" valueType="num">
                                      <p:cBhvr>
                                        <p:cTn id="21" dur="3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27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3" dur="300" accel="100000" fill="hold">
                                          <p:stCondLst>
                                            <p:cond delay="27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par>
                          <p:cTn id="24" fill="hold">
                            <p:stCondLst>
                              <p:cond delay="6000"/>
                            </p:stCondLst>
                            <p:childTnLst>
                              <p:par>
                                <p:cTn id="25" presetID="37" presetClass="entr" presetSubtype="0" fill="hold" grpId="0"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3000"/>
                                        <p:tgtEl>
                                          <p:spTgt spid="4">
                                            <p:txEl>
                                              <p:pRg st="3" end="3"/>
                                            </p:txEl>
                                          </p:spTgt>
                                        </p:tgtEl>
                                      </p:cBhvr>
                                    </p:animEffect>
                                    <p:anim calcmode="lin" valueType="num">
                                      <p:cBhvr>
                                        <p:cTn id="28" dur="3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27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0" dur="300" accel="100000" fill="hold">
                                          <p:stCondLst>
                                            <p:cond delay="27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par>
                          <p:cTn id="31" fill="hold">
                            <p:stCondLst>
                              <p:cond delay="9000"/>
                            </p:stCondLst>
                            <p:childTnLst>
                              <p:par>
                                <p:cTn id="32" presetID="37" presetClass="entr" presetSubtype="0" fill="hold" grpId="0" nodeType="after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3000"/>
                                        <p:tgtEl>
                                          <p:spTgt spid="4">
                                            <p:txEl>
                                              <p:pRg st="4" end="4"/>
                                            </p:txEl>
                                          </p:spTgt>
                                        </p:tgtEl>
                                      </p:cBhvr>
                                    </p:animEffect>
                                    <p:anim calcmode="lin" valueType="num">
                                      <p:cBhvr>
                                        <p:cTn id="35" dur="3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27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37" dur="300" accel="100000" fill="hold">
                                          <p:stCondLst>
                                            <p:cond delay="27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par>
                          <p:cTn id="38" fill="hold">
                            <p:stCondLst>
                              <p:cond delay="12000"/>
                            </p:stCondLst>
                            <p:childTnLst>
                              <p:par>
                                <p:cTn id="39" presetID="37" presetClass="entr" presetSubtype="0" fill="hold" grpId="0" nodeType="after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fade">
                                      <p:cBhvr>
                                        <p:cTn id="41" dur="3000"/>
                                        <p:tgtEl>
                                          <p:spTgt spid="4">
                                            <p:txEl>
                                              <p:pRg st="5" end="5"/>
                                            </p:txEl>
                                          </p:spTgt>
                                        </p:tgtEl>
                                      </p:cBhvr>
                                    </p:animEffect>
                                    <p:anim calcmode="lin" valueType="num">
                                      <p:cBhvr>
                                        <p:cTn id="42" dur="3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3" dur="27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44" dur="300" accel="100000" fill="hold">
                                          <p:stCondLst>
                                            <p:cond delay="2700"/>
                                          </p:stCondLst>
                                        </p:cTn>
                                        <p:tgtEl>
                                          <p:spTgt spid="4">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58813" y="456253"/>
            <a:ext cx="7824788" cy="1067748"/>
          </a:xfrm>
        </p:spPr>
        <p:txBody>
          <a:bodyPr/>
          <a:lstStyle/>
          <a:p>
            <a:pPr algn="ctr" eaLnBrk="1" fontAlgn="auto" hangingPunct="1">
              <a:spcAft>
                <a:spcPts val="0"/>
              </a:spcAft>
              <a:defRPr/>
            </a:pPr>
            <a:r>
              <a:rPr lang="en-US" sz="6000" dirty="0">
                <a:ln>
                  <a:solidFill>
                    <a:schemeClr val="accent1">
                      <a:lumMod val="50000"/>
                    </a:schemeClr>
                  </a:solidFill>
                </a:ln>
                <a:solidFill>
                  <a:schemeClr val="tx2">
                    <a:lumMod val="75000"/>
                  </a:schemeClr>
                </a:solidFill>
              </a:rPr>
              <a:t>SMP Advantages</a:t>
            </a:r>
          </a:p>
        </p:txBody>
      </p:sp>
      <p:graphicFrame>
        <p:nvGraphicFramePr>
          <p:cNvPr id="8" name="Content Placeholder 7"/>
          <p:cNvGraphicFramePr>
            <a:graphicFrameLocks noGrp="1"/>
          </p:cNvGraphicFramePr>
          <p:nvPr>
            <p:ph sz="half" idx="4294967295"/>
          </p:nvPr>
        </p:nvGraphicFramePr>
        <p:xfrm>
          <a:off x="304800" y="2286000"/>
          <a:ext cx="85344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228600" y="381000"/>
            <a:ext cx="7824788" cy="1068388"/>
          </a:xfrm>
        </p:spPr>
        <p:txBody>
          <a:bodyPr/>
          <a:lstStyle/>
          <a:p>
            <a:pPr eaLnBrk="1" fontAlgn="auto" hangingPunct="1">
              <a:spcAft>
                <a:spcPts val="0"/>
              </a:spcAft>
              <a:defRPr/>
            </a:pPr>
            <a:r>
              <a:rPr lang="en-US" dirty="0">
                <a:solidFill>
                  <a:schemeClr val="accent1">
                    <a:lumMod val="75000"/>
                  </a:schemeClr>
                </a:solidFill>
              </a:rPr>
              <a:t>SMP Organization</a:t>
            </a:r>
          </a:p>
        </p:txBody>
      </p:sp>
      <p:sp>
        <p:nvSpPr>
          <p:cNvPr id="125954" name="TextBox 4"/>
          <p:cNvSpPr txBox="1">
            <a:spLocks noChangeArrowheads="1"/>
          </p:cNvSpPr>
          <p:nvPr/>
        </p:nvSpPr>
        <p:spPr bwMode="auto">
          <a:xfrm>
            <a:off x="1447800" y="6550025"/>
            <a:ext cx="4876800" cy="307975"/>
          </a:xfrm>
          <a:prstGeom prst="rect">
            <a:avLst/>
          </a:prstGeom>
          <a:noFill/>
          <a:ln w="9525">
            <a:noFill/>
            <a:miter lim="800000"/>
            <a:headEnd/>
            <a:tailEnd/>
          </a:ln>
        </p:spPr>
        <p:txBody>
          <a:bodyPr>
            <a:spAutoFit/>
          </a:bodyPr>
          <a:lstStyle/>
          <a:p>
            <a:r>
              <a:rPr lang="en-US" sz="1400"/>
              <a:t>     Figure 1.19 Symmetric Multiprocessor Organization </a:t>
            </a:r>
          </a:p>
        </p:txBody>
      </p:sp>
      <p:pic>
        <p:nvPicPr>
          <p:cNvPr id="125955" name="Picture 5"/>
          <p:cNvPicPr>
            <a:picLocks noChangeAspect="1" noChangeArrowheads="1"/>
          </p:cNvPicPr>
          <p:nvPr/>
        </p:nvPicPr>
        <p:blipFill>
          <a:blip r:embed="rId3"/>
          <a:srcRect/>
          <a:stretch>
            <a:fillRect/>
          </a:stretch>
        </p:blipFill>
        <p:spPr bwMode="auto">
          <a:xfrm>
            <a:off x="914400" y="1676400"/>
            <a:ext cx="5791200" cy="4703763"/>
          </a:xfrm>
          <a:prstGeom prst="rect">
            <a:avLst/>
          </a:prstGeom>
          <a:noFill/>
          <a:ln w="9525">
            <a:noFill/>
            <a:miter lim="800000"/>
            <a:headEnd/>
            <a:tailEnd/>
          </a:ln>
        </p:spPr>
      </p:pic>
      <p:pic>
        <p:nvPicPr>
          <p:cNvPr id="125956" name="Picture 34"/>
          <p:cNvPicPr>
            <a:picLocks noChangeAspect="1"/>
          </p:cNvPicPr>
          <p:nvPr/>
        </p:nvPicPr>
        <p:blipFill>
          <a:blip r:embed="rId4"/>
          <a:srcRect/>
          <a:stretch>
            <a:fillRect/>
          </a:stretch>
        </p:blipFill>
        <p:spPr bwMode="auto">
          <a:xfrm>
            <a:off x="685800" y="5486400"/>
            <a:ext cx="1524000" cy="1041400"/>
          </a:xfrm>
          <a:prstGeom prst="rect">
            <a:avLst/>
          </a:prstGeom>
          <a:noFill/>
          <a:ln w="9525">
            <a:noFill/>
            <a:miter lim="800000"/>
            <a:headEnd/>
            <a:tailEnd/>
          </a:ln>
        </p:spPr>
      </p:pic>
      <p:pic>
        <p:nvPicPr>
          <p:cNvPr id="125957" name="Picture 39"/>
          <p:cNvPicPr>
            <a:picLocks noChangeAspect="1"/>
          </p:cNvPicPr>
          <p:nvPr/>
        </p:nvPicPr>
        <p:blipFill>
          <a:blip r:embed="rId5"/>
          <a:srcRect/>
          <a:stretch>
            <a:fillRect/>
          </a:stretch>
        </p:blipFill>
        <p:spPr bwMode="auto">
          <a:xfrm>
            <a:off x="6858000" y="4953000"/>
            <a:ext cx="1638300" cy="1206500"/>
          </a:xfrm>
          <a:prstGeom prst="rect">
            <a:avLst/>
          </a:prstGeom>
          <a:noFill/>
          <a:ln w="9525">
            <a:noFill/>
            <a:miter lim="800000"/>
            <a:headEnd/>
            <a:tailEnd/>
          </a:ln>
        </p:spPr>
      </p:pic>
    </p:spTree>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fontAlgn="auto" hangingPunct="1">
              <a:spcAft>
                <a:spcPts val="0"/>
              </a:spcAft>
              <a:defRPr/>
            </a:pPr>
            <a:r>
              <a:rPr lang="en-US" dirty="0">
                <a:solidFill>
                  <a:schemeClr val="accent1">
                    <a:lumMod val="75000"/>
                  </a:schemeClr>
                </a:solidFill>
              </a:rPr>
              <a:t>Multicore Computer</a:t>
            </a:r>
          </a:p>
        </p:txBody>
      </p:sp>
      <p:sp>
        <p:nvSpPr>
          <p:cNvPr id="38915" name="Content Placeholder 2"/>
          <p:cNvSpPr>
            <a:spLocks noGrp="1"/>
          </p:cNvSpPr>
          <p:nvPr>
            <p:ph sz="half" idx="4294967295"/>
          </p:nvPr>
        </p:nvSpPr>
        <p:spPr>
          <a:xfrm>
            <a:off x="304800" y="2286000"/>
            <a:ext cx="8534400" cy="4267200"/>
          </a:xfrm>
        </p:spPr>
        <p:txBody>
          <a:bodyPr/>
          <a:lstStyle/>
          <a:p>
            <a:pPr eaLnBrk="1" hangingPunct="1"/>
            <a:r>
              <a:rPr lang="en-US" sz="3200"/>
              <a:t>Also known as a chip multiprocessor</a:t>
            </a:r>
          </a:p>
          <a:p>
            <a:pPr eaLnBrk="1" hangingPunct="1"/>
            <a:r>
              <a:rPr lang="en-US" sz="3200"/>
              <a:t>Combines two or more processors (cores) on a single piece of silicon (die)</a:t>
            </a:r>
          </a:p>
          <a:p>
            <a:pPr lvl="2" eaLnBrk="1" hangingPunct="1">
              <a:buSzPct val="65000"/>
            </a:pPr>
            <a:r>
              <a:rPr lang="en-US" sz="2800"/>
              <a:t>each core consists of all of the components of an independent processor</a:t>
            </a:r>
          </a:p>
          <a:p>
            <a:pPr eaLnBrk="1" hangingPunct="1"/>
            <a:r>
              <a:rPr lang="en-US" sz="3200"/>
              <a:t>In addition, multicore chips also include L2 cache and in some cases L3 cache</a:t>
            </a:r>
          </a:p>
        </p:txBody>
      </p:sp>
      <p:pic>
        <p:nvPicPr>
          <p:cNvPr id="128003" name="Picture 4"/>
          <p:cNvPicPr>
            <a:picLocks noChangeAspect="1"/>
          </p:cNvPicPr>
          <p:nvPr/>
        </p:nvPicPr>
        <p:blipFill>
          <a:blip r:embed="rId3"/>
          <a:srcRect/>
          <a:stretch>
            <a:fillRect/>
          </a:stretch>
        </p:blipFill>
        <p:spPr bwMode="auto">
          <a:xfrm>
            <a:off x="609600" y="381000"/>
            <a:ext cx="1612900" cy="16129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wipe(down)">
                                      <p:cBhvr>
                                        <p:cTn id="7" dur="580">
                                          <p:stCondLst>
                                            <p:cond delay="0"/>
                                          </p:stCondLst>
                                        </p:cTn>
                                        <p:tgtEl>
                                          <p:spTgt spid="38915">
                                            <p:txEl>
                                              <p:pRg st="0" end="0"/>
                                            </p:txEl>
                                          </p:spTgt>
                                        </p:tgtEl>
                                      </p:cBhvr>
                                    </p:animEffect>
                                    <p:anim calcmode="lin" valueType="num">
                                      <p:cBhvr>
                                        <p:cTn id="8" dur="1822" tmFilter="0,0; 0.14,0.36; 0.43,0.73; 0.71,0.91; 1.0,1.0">
                                          <p:stCondLst>
                                            <p:cond delay="0"/>
                                          </p:stCondLst>
                                        </p:cTn>
                                        <p:tgtEl>
                                          <p:spTgt spid="3891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891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891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891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891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8915">
                                            <p:txEl>
                                              <p:pRg st="0" end="0"/>
                                            </p:txEl>
                                          </p:spTgt>
                                        </p:tgtEl>
                                      </p:cBhvr>
                                      <p:to x="100000" y="60000"/>
                                    </p:animScale>
                                    <p:animScale>
                                      <p:cBhvr>
                                        <p:cTn id="14" dur="166" decel="50000">
                                          <p:stCondLst>
                                            <p:cond delay="676"/>
                                          </p:stCondLst>
                                        </p:cTn>
                                        <p:tgtEl>
                                          <p:spTgt spid="38915">
                                            <p:txEl>
                                              <p:pRg st="0" end="0"/>
                                            </p:txEl>
                                          </p:spTgt>
                                        </p:tgtEl>
                                      </p:cBhvr>
                                      <p:to x="100000" y="100000"/>
                                    </p:animScale>
                                    <p:animScale>
                                      <p:cBhvr>
                                        <p:cTn id="15" dur="26">
                                          <p:stCondLst>
                                            <p:cond delay="1312"/>
                                          </p:stCondLst>
                                        </p:cTn>
                                        <p:tgtEl>
                                          <p:spTgt spid="38915">
                                            <p:txEl>
                                              <p:pRg st="0" end="0"/>
                                            </p:txEl>
                                          </p:spTgt>
                                        </p:tgtEl>
                                      </p:cBhvr>
                                      <p:to x="100000" y="80000"/>
                                    </p:animScale>
                                    <p:animScale>
                                      <p:cBhvr>
                                        <p:cTn id="16" dur="166" decel="50000">
                                          <p:stCondLst>
                                            <p:cond delay="1338"/>
                                          </p:stCondLst>
                                        </p:cTn>
                                        <p:tgtEl>
                                          <p:spTgt spid="38915">
                                            <p:txEl>
                                              <p:pRg st="0" end="0"/>
                                            </p:txEl>
                                          </p:spTgt>
                                        </p:tgtEl>
                                      </p:cBhvr>
                                      <p:to x="100000" y="100000"/>
                                    </p:animScale>
                                    <p:animScale>
                                      <p:cBhvr>
                                        <p:cTn id="17" dur="26">
                                          <p:stCondLst>
                                            <p:cond delay="1642"/>
                                          </p:stCondLst>
                                        </p:cTn>
                                        <p:tgtEl>
                                          <p:spTgt spid="38915">
                                            <p:txEl>
                                              <p:pRg st="0" end="0"/>
                                            </p:txEl>
                                          </p:spTgt>
                                        </p:tgtEl>
                                      </p:cBhvr>
                                      <p:to x="100000" y="90000"/>
                                    </p:animScale>
                                    <p:animScale>
                                      <p:cBhvr>
                                        <p:cTn id="18" dur="166" decel="50000">
                                          <p:stCondLst>
                                            <p:cond delay="1668"/>
                                          </p:stCondLst>
                                        </p:cTn>
                                        <p:tgtEl>
                                          <p:spTgt spid="38915">
                                            <p:txEl>
                                              <p:pRg st="0" end="0"/>
                                            </p:txEl>
                                          </p:spTgt>
                                        </p:tgtEl>
                                      </p:cBhvr>
                                      <p:to x="100000" y="100000"/>
                                    </p:animScale>
                                    <p:animScale>
                                      <p:cBhvr>
                                        <p:cTn id="19" dur="26">
                                          <p:stCondLst>
                                            <p:cond delay="1808"/>
                                          </p:stCondLst>
                                        </p:cTn>
                                        <p:tgtEl>
                                          <p:spTgt spid="38915">
                                            <p:txEl>
                                              <p:pRg st="0" end="0"/>
                                            </p:txEl>
                                          </p:spTgt>
                                        </p:tgtEl>
                                      </p:cBhvr>
                                      <p:to x="100000" y="95000"/>
                                    </p:animScale>
                                    <p:animScale>
                                      <p:cBhvr>
                                        <p:cTn id="20" dur="166" decel="50000">
                                          <p:stCondLst>
                                            <p:cond delay="1834"/>
                                          </p:stCondLst>
                                        </p:cTn>
                                        <p:tgtEl>
                                          <p:spTgt spid="38915">
                                            <p:txEl>
                                              <p:pRg st="0" end="0"/>
                                            </p:tx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8915">
                                            <p:txEl>
                                              <p:pRg st="1" end="1"/>
                                            </p:txEl>
                                          </p:spTgt>
                                        </p:tgtEl>
                                        <p:attrNameLst>
                                          <p:attrName>style.visibility</p:attrName>
                                        </p:attrNameLst>
                                      </p:cBhvr>
                                      <p:to>
                                        <p:strVal val="visible"/>
                                      </p:to>
                                    </p:set>
                                    <p:animEffect transition="in" filter="wipe(down)">
                                      <p:cBhvr>
                                        <p:cTn id="24" dur="580">
                                          <p:stCondLst>
                                            <p:cond delay="0"/>
                                          </p:stCondLst>
                                        </p:cTn>
                                        <p:tgtEl>
                                          <p:spTgt spid="38915">
                                            <p:txEl>
                                              <p:pRg st="1" end="1"/>
                                            </p:txEl>
                                          </p:spTgt>
                                        </p:tgtEl>
                                      </p:cBhvr>
                                    </p:animEffect>
                                    <p:anim calcmode="lin" valueType="num">
                                      <p:cBhvr>
                                        <p:cTn id="25" dur="1822" tmFilter="0,0; 0.14,0.36; 0.43,0.73; 0.71,0.91; 1.0,1.0">
                                          <p:stCondLst>
                                            <p:cond delay="0"/>
                                          </p:stCondLst>
                                        </p:cTn>
                                        <p:tgtEl>
                                          <p:spTgt spid="38915">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8915">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8915">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8915">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8915">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8915">
                                            <p:txEl>
                                              <p:pRg st="1" end="1"/>
                                            </p:txEl>
                                          </p:spTgt>
                                        </p:tgtEl>
                                      </p:cBhvr>
                                      <p:to x="100000" y="60000"/>
                                    </p:animScale>
                                    <p:animScale>
                                      <p:cBhvr>
                                        <p:cTn id="31" dur="166" decel="50000">
                                          <p:stCondLst>
                                            <p:cond delay="676"/>
                                          </p:stCondLst>
                                        </p:cTn>
                                        <p:tgtEl>
                                          <p:spTgt spid="38915">
                                            <p:txEl>
                                              <p:pRg st="1" end="1"/>
                                            </p:txEl>
                                          </p:spTgt>
                                        </p:tgtEl>
                                      </p:cBhvr>
                                      <p:to x="100000" y="100000"/>
                                    </p:animScale>
                                    <p:animScale>
                                      <p:cBhvr>
                                        <p:cTn id="32" dur="26">
                                          <p:stCondLst>
                                            <p:cond delay="1312"/>
                                          </p:stCondLst>
                                        </p:cTn>
                                        <p:tgtEl>
                                          <p:spTgt spid="38915">
                                            <p:txEl>
                                              <p:pRg st="1" end="1"/>
                                            </p:txEl>
                                          </p:spTgt>
                                        </p:tgtEl>
                                      </p:cBhvr>
                                      <p:to x="100000" y="80000"/>
                                    </p:animScale>
                                    <p:animScale>
                                      <p:cBhvr>
                                        <p:cTn id="33" dur="166" decel="50000">
                                          <p:stCondLst>
                                            <p:cond delay="1338"/>
                                          </p:stCondLst>
                                        </p:cTn>
                                        <p:tgtEl>
                                          <p:spTgt spid="38915">
                                            <p:txEl>
                                              <p:pRg st="1" end="1"/>
                                            </p:txEl>
                                          </p:spTgt>
                                        </p:tgtEl>
                                      </p:cBhvr>
                                      <p:to x="100000" y="100000"/>
                                    </p:animScale>
                                    <p:animScale>
                                      <p:cBhvr>
                                        <p:cTn id="34" dur="26">
                                          <p:stCondLst>
                                            <p:cond delay="1642"/>
                                          </p:stCondLst>
                                        </p:cTn>
                                        <p:tgtEl>
                                          <p:spTgt spid="38915">
                                            <p:txEl>
                                              <p:pRg st="1" end="1"/>
                                            </p:txEl>
                                          </p:spTgt>
                                        </p:tgtEl>
                                      </p:cBhvr>
                                      <p:to x="100000" y="90000"/>
                                    </p:animScale>
                                    <p:animScale>
                                      <p:cBhvr>
                                        <p:cTn id="35" dur="166" decel="50000">
                                          <p:stCondLst>
                                            <p:cond delay="1668"/>
                                          </p:stCondLst>
                                        </p:cTn>
                                        <p:tgtEl>
                                          <p:spTgt spid="38915">
                                            <p:txEl>
                                              <p:pRg st="1" end="1"/>
                                            </p:txEl>
                                          </p:spTgt>
                                        </p:tgtEl>
                                      </p:cBhvr>
                                      <p:to x="100000" y="100000"/>
                                    </p:animScale>
                                    <p:animScale>
                                      <p:cBhvr>
                                        <p:cTn id="36" dur="26">
                                          <p:stCondLst>
                                            <p:cond delay="1808"/>
                                          </p:stCondLst>
                                        </p:cTn>
                                        <p:tgtEl>
                                          <p:spTgt spid="38915">
                                            <p:txEl>
                                              <p:pRg st="1" end="1"/>
                                            </p:txEl>
                                          </p:spTgt>
                                        </p:tgtEl>
                                      </p:cBhvr>
                                      <p:to x="100000" y="95000"/>
                                    </p:animScale>
                                    <p:animScale>
                                      <p:cBhvr>
                                        <p:cTn id="37" dur="166" decel="50000">
                                          <p:stCondLst>
                                            <p:cond delay="1834"/>
                                          </p:stCondLst>
                                        </p:cTn>
                                        <p:tgtEl>
                                          <p:spTgt spid="38915">
                                            <p:txEl>
                                              <p:pRg st="1" end="1"/>
                                            </p:txEl>
                                          </p:spTgt>
                                        </p:tgtEl>
                                      </p:cBhvr>
                                      <p:to x="100000" y="100000"/>
                                    </p:animScale>
                                  </p:childTnLst>
                                </p:cTn>
                              </p:par>
                              <p:par>
                                <p:cTn id="38" presetID="26" presetClass="entr" presetSubtype="0" fill="hold" grpId="0" nodeType="withEffect">
                                  <p:stCondLst>
                                    <p:cond delay="0"/>
                                  </p:stCondLst>
                                  <p:childTnLst>
                                    <p:set>
                                      <p:cBhvr>
                                        <p:cTn id="39" dur="1" fill="hold">
                                          <p:stCondLst>
                                            <p:cond delay="0"/>
                                          </p:stCondLst>
                                        </p:cTn>
                                        <p:tgtEl>
                                          <p:spTgt spid="38915">
                                            <p:txEl>
                                              <p:pRg st="2" end="2"/>
                                            </p:txEl>
                                          </p:spTgt>
                                        </p:tgtEl>
                                        <p:attrNameLst>
                                          <p:attrName>style.visibility</p:attrName>
                                        </p:attrNameLst>
                                      </p:cBhvr>
                                      <p:to>
                                        <p:strVal val="visible"/>
                                      </p:to>
                                    </p:set>
                                    <p:animEffect transition="in" filter="wipe(down)">
                                      <p:cBhvr>
                                        <p:cTn id="40" dur="580">
                                          <p:stCondLst>
                                            <p:cond delay="0"/>
                                          </p:stCondLst>
                                        </p:cTn>
                                        <p:tgtEl>
                                          <p:spTgt spid="38915">
                                            <p:txEl>
                                              <p:pRg st="2" end="2"/>
                                            </p:txEl>
                                          </p:spTgt>
                                        </p:tgtEl>
                                      </p:cBhvr>
                                    </p:animEffect>
                                    <p:anim calcmode="lin" valueType="num">
                                      <p:cBhvr>
                                        <p:cTn id="41" dur="1822" tmFilter="0,0; 0.14,0.36; 0.43,0.73; 0.71,0.91; 1.0,1.0">
                                          <p:stCondLst>
                                            <p:cond delay="0"/>
                                          </p:stCondLst>
                                        </p:cTn>
                                        <p:tgtEl>
                                          <p:spTgt spid="38915">
                                            <p:txEl>
                                              <p:pRg st="2" end="2"/>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8915">
                                            <p:txEl>
                                              <p:pRg st="2" end="2"/>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8915">
                                            <p:txEl>
                                              <p:pRg st="2" end="2"/>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8915">
                                            <p:txEl>
                                              <p:pRg st="2" end="2"/>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8915">
                                            <p:txEl>
                                              <p:pRg st="2" end="2"/>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8915">
                                            <p:txEl>
                                              <p:pRg st="2" end="2"/>
                                            </p:txEl>
                                          </p:spTgt>
                                        </p:tgtEl>
                                      </p:cBhvr>
                                      <p:to x="100000" y="60000"/>
                                    </p:animScale>
                                    <p:animScale>
                                      <p:cBhvr>
                                        <p:cTn id="47" dur="166" decel="50000">
                                          <p:stCondLst>
                                            <p:cond delay="676"/>
                                          </p:stCondLst>
                                        </p:cTn>
                                        <p:tgtEl>
                                          <p:spTgt spid="38915">
                                            <p:txEl>
                                              <p:pRg st="2" end="2"/>
                                            </p:txEl>
                                          </p:spTgt>
                                        </p:tgtEl>
                                      </p:cBhvr>
                                      <p:to x="100000" y="100000"/>
                                    </p:animScale>
                                    <p:animScale>
                                      <p:cBhvr>
                                        <p:cTn id="48" dur="26">
                                          <p:stCondLst>
                                            <p:cond delay="1312"/>
                                          </p:stCondLst>
                                        </p:cTn>
                                        <p:tgtEl>
                                          <p:spTgt spid="38915">
                                            <p:txEl>
                                              <p:pRg st="2" end="2"/>
                                            </p:txEl>
                                          </p:spTgt>
                                        </p:tgtEl>
                                      </p:cBhvr>
                                      <p:to x="100000" y="80000"/>
                                    </p:animScale>
                                    <p:animScale>
                                      <p:cBhvr>
                                        <p:cTn id="49" dur="166" decel="50000">
                                          <p:stCondLst>
                                            <p:cond delay="1338"/>
                                          </p:stCondLst>
                                        </p:cTn>
                                        <p:tgtEl>
                                          <p:spTgt spid="38915">
                                            <p:txEl>
                                              <p:pRg st="2" end="2"/>
                                            </p:txEl>
                                          </p:spTgt>
                                        </p:tgtEl>
                                      </p:cBhvr>
                                      <p:to x="100000" y="100000"/>
                                    </p:animScale>
                                    <p:animScale>
                                      <p:cBhvr>
                                        <p:cTn id="50" dur="26">
                                          <p:stCondLst>
                                            <p:cond delay="1642"/>
                                          </p:stCondLst>
                                        </p:cTn>
                                        <p:tgtEl>
                                          <p:spTgt spid="38915">
                                            <p:txEl>
                                              <p:pRg st="2" end="2"/>
                                            </p:txEl>
                                          </p:spTgt>
                                        </p:tgtEl>
                                      </p:cBhvr>
                                      <p:to x="100000" y="90000"/>
                                    </p:animScale>
                                    <p:animScale>
                                      <p:cBhvr>
                                        <p:cTn id="51" dur="166" decel="50000">
                                          <p:stCondLst>
                                            <p:cond delay="1668"/>
                                          </p:stCondLst>
                                        </p:cTn>
                                        <p:tgtEl>
                                          <p:spTgt spid="38915">
                                            <p:txEl>
                                              <p:pRg st="2" end="2"/>
                                            </p:txEl>
                                          </p:spTgt>
                                        </p:tgtEl>
                                      </p:cBhvr>
                                      <p:to x="100000" y="100000"/>
                                    </p:animScale>
                                    <p:animScale>
                                      <p:cBhvr>
                                        <p:cTn id="52" dur="26">
                                          <p:stCondLst>
                                            <p:cond delay="1808"/>
                                          </p:stCondLst>
                                        </p:cTn>
                                        <p:tgtEl>
                                          <p:spTgt spid="38915">
                                            <p:txEl>
                                              <p:pRg st="2" end="2"/>
                                            </p:txEl>
                                          </p:spTgt>
                                        </p:tgtEl>
                                      </p:cBhvr>
                                      <p:to x="100000" y="95000"/>
                                    </p:animScale>
                                    <p:animScale>
                                      <p:cBhvr>
                                        <p:cTn id="53" dur="166" decel="50000">
                                          <p:stCondLst>
                                            <p:cond delay="1834"/>
                                          </p:stCondLst>
                                        </p:cTn>
                                        <p:tgtEl>
                                          <p:spTgt spid="38915">
                                            <p:txEl>
                                              <p:pRg st="2" end="2"/>
                                            </p:txEl>
                                          </p:spTgt>
                                        </p:tgtEl>
                                      </p:cBhvr>
                                      <p:to x="100000" y="100000"/>
                                    </p:animScale>
                                  </p:childTnLst>
                                </p:cTn>
                              </p:par>
                            </p:childTnLst>
                          </p:cTn>
                        </p:par>
                        <p:par>
                          <p:cTn id="54" fill="hold">
                            <p:stCondLst>
                              <p:cond delay="4000"/>
                            </p:stCondLst>
                            <p:childTnLst>
                              <p:par>
                                <p:cTn id="55" presetID="26" presetClass="entr" presetSubtype="0" fill="hold" grpId="0" nodeType="afterEffect">
                                  <p:stCondLst>
                                    <p:cond delay="0"/>
                                  </p:stCondLst>
                                  <p:childTnLst>
                                    <p:set>
                                      <p:cBhvr>
                                        <p:cTn id="56" dur="1" fill="hold">
                                          <p:stCondLst>
                                            <p:cond delay="0"/>
                                          </p:stCondLst>
                                        </p:cTn>
                                        <p:tgtEl>
                                          <p:spTgt spid="38915">
                                            <p:txEl>
                                              <p:pRg st="3" end="3"/>
                                            </p:txEl>
                                          </p:spTgt>
                                        </p:tgtEl>
                                        <p:attrNameLst>
                                          <p:attrName>style.visibility</p:attrName>
                                        </p:attrNameLst>
                                      </p:cBhvr>
                                      <p:to>
                                        <p:strVal val="visible"/>
                                      </p:to>
                                    </p:set>
                                    <p:animEffect transition="in" filter="wipe(down)">
                                      <p:cBhvr>
                                        <p:cTn id="57" dur="580">
                                          <p:stCondLst>
                                            <p:cond delay="0"/>
                                          </p:stCondLst>
                                        </p:cTn>
                                        <p:tgtEl>
                                          <p:spTgt spid="38915">
                                            <p:txEl>
                                              <p:pRg st="3" end="3"/>
                                            </p:txEl>
                                          </p:spTgt>
                                        </p:tgtEl>
                                      </p:cBhvr>
                                    </p:animEffect>
                                    <p:anim calcmode="lin" valueType="num">
                                      <p:cBhvr>
                                        <p:cTn id="58" dur="1822" tmFilter="0,0; 0.14,0.36; 0.43,0.73; 0.71,0.91; 1.0,1.0">
                                          <p:stCondLst>
                                            <p:cond delay="0"/>
                                          </p:stCondLst>
                                        </p:cTn>
                                        <p:tgtEl>
                                          <p:spTgt spid="38915">
                                            <p:txEl>
                                              <p:pRg st="3" end="3"/>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8915">
                                            <p:txEl>
                                              <p:pRg st="3" end="3"/>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8915">
                                            <p:txEl>
                                              <p:pRg st="3" end="3"/>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8915">
                                            <p:txEl>
                                              <p:pRg st="3" end="3"/>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8915">
                                            <p:txEl>
                                              <p:pRg st="3" end="3"/>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8915">
                                            <p:txEl>
                                              <p:pRg st="3" end="3"/>
                                            </p:txEl>
                                          </p:spTgt>
                                        </p:tgtEl>
                                      </p:cBhvr>
                                      <p:to x="100000" y="60000"/>
                                    </p:animScale>
                                    <p:animScale>
                                      <p:cBhvr>
                                        <p:cTn id="64" dur="166" decel="50000">
                                          <p:stCondLst>
                                            <p:cond delay="676"/>
                                          </p:stCondLst>
                                        </p:cTn>
                                        <p:tgtEl>
                                          <p:spTgt spid="38915">
                                            <p:txEl>
                                              <p:pRg st="3" end="3"/>
                                            </p:txEl>
                                          </p:spTgt>
                                        </p:tgtEl>
                                      </p:cBhvr>
                                      <p:to x="100000" y="100000"/>
                                    </p:animScale>
                                    <p:animScale>
                                      <p:cBhvr>
                                        <p:cTn id="65" dur="26">
                                          <p:stCondLst>
                                            <p:cond delay="1312"/>
                                          </p:stCondLst>
                                        </p:cTn>
                                        <p:tgtEl>
                                          <p:spTgt spid="38915">
                                            <p:txEl>
                                              <p:pRg st="3" end="3"/>
                                            </p:txEl>
                                          </p:spTgt>
                                        </p:tgtEl>
                                      </p:cBhvr>
                                      <p:to x="100000" y="80000"/>
                                    </p:animScale>
                                    <p:animScale>
                                      <p:cBhvr>
                                        <p:cTn id="66" dur="166" decel="50000">
                                          <p:stCondLst>
                                            <p:cond delay="1338"/>
                                          </p:stCondLst>
                                        </p:cTn>
                                        <p:tgtEl>
                                          <p:spTgt spid="38915">
                                            <p:txEl>
                                              <p:pRg st="3" end="3"/>
                                            </p:txEl>
                                          </p:spTgt>
                                        </p:tgtEl>
                                      </p:cBhvr>
                                      <p:to x="100000" y="100000"/>
                                    </p:animScale>
                                    <p:animScale>
                                      <p:cBhvr>
                                        <p:cTn id="67" dur="26">
                                          <p:stCondLst>
                                            <p:cond delay="1642"/>
                                          </p:stCondLst>
                                        </p:cTn>
                                        <p:tgtEl>
                                          <p:spTgt spid="38915">
                                            <p:txEl>
                                              <p:pRg st="3" end="3"/>
                                            </p:txEl>
                                          </p:spTgt>
                                        </p:tgtEl>
                                      </p:cBhvr>
                                      <p:to x="100000" y="90000"/>
                                    </p:animScale>
                                    <p:animScale>
                                      <p:cBhvr>
                                        <p:cTn id="68" dur="166" decel="50000">
                                          <p:stCondLst>
                                            <p:cond delay="1668"/>
                                          </p:stCondLst>
                                        </p:cTn>
                                        <p:tgtEl>
                                          <p:spTgt spid="38915">
                                            <p:txEl>
                                              <p:pRg st="3" end="3"/>
                                            </p:txEl>
                                          </p:spTgt>
                                        </p:tgtEl>
                                      </p:cBhvr>
                                      <p:to x="100000" y="100000"/>
                                    </p:animScale>
                                    <p:animScale>
                                      <p:cBhvr>
                                        <p:cTn id="69" dur="26">
                                          <p:stCondLst>
                                            <p:cond delay="1808"/>
                                          </p:stCondLst>
                                        </p:cTn>
                                        <p:tgtEl>
                                          <p:spTgt spid="38915">
                                            <p:txEl>
                                              <p:pRg st="3" end="3"/>
                                            </p:txEl>
                                          </p:spTgt>
                                        </p:tgtEl>
                                      </p:cBhvr>
                                      <p:to x="100000" y="95000"/>
                                    </p:animScale>
                                    <p:animScale>
                                      <p:cBhvr>
                                        <p:cTn id="70" dur="166" decel="50000">
                                          <p:stCondLst>
                                            <p:cond delay="1834"/>
                                          </p:stCondLst>
                                        </p:cTn>
                                        <p:tgtEl>
                                          <p:spTgt spid="38915">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5613"/>
            <a:ext cx="7824787" cy="1068387"/>
          </a:xfrm>
        </p:spPr>
        <p:txBody>
          <a:bodyPr/>
          <a:lstStyle/>
          <a:p>
            <a:pPr algn="ctr" eaLnBrk="1" fontAlgn="auto" hangingPunct="1">
              <a:spcAft>
                <a:spcPts val="0"/>
              </a:spcAft>
              <a:defRPr/>
            </a:pPr>
            <a:r>
              <a:rPr lang="en-US" dirty="0">
                <a:solidFill>
                  <a:schemeClr val="accent1">
                    <a:lumMod val="75000"/>
                  </a:schemeClr>
                </a:solidFill>
              </a:rPr>
              <a:t>Intel Core i7</a:t>
            </a:r>
          </a:p>
        </p:txBody>
      </p:sp>
      <p:graphicFrame>
        <p:nvGraphicFramePr>
          <p:cNvPr id="6" name="Content Placeholder 5"/>
          <p:cNvGraphicFramePr>
            <a:graphicFrameLocks noGrp="1"/>
          </p:cNvGraphicFramePr>
          <p:nvPr>
            <p:ph sz="half" idx="4294967295"/>
          </p:nvPr>
        </p:nvGraphicFramePr>
        <p:xfrm>
          <a:off x="304800" y="2286000"/>
          <a:ext cx="85344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0051" name="Picture 4"/>
          <p:cNvPicPr>
            <a:picLocks noChangeAspect="1"/>
          </p:cNvPicPr>
          <p:nvPr/>
        </p:nvPicPr>
        <p:blipFill>
          <a:blip r:embed="rId8"/>
          <a:srcRect/>
          <a:stretch>
            <a:fillRect/>
          </a:stretch>
        </p:blipFill>
        <p:spPr bwMode="auto">
          <a:xfrm rot="-1006853">
            <a:off x="550863" y="563563"/>
            <a:ext cx="1289050" cy="1214437"/>
          </a:xfrm>
          <a:prstGeom prst="rect">
            <a:avLst/>
          </a:prstGeom>
          <a:noFill/>
          <a:ln w="9525">
            <a:noFill/>
            <a:miter lim="800000"/>
            <a:headEnd/>
            <a:tailEnd/>
          </a:ln>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1371600"/>
            <a:ext cx="2362200" cy="1676400"/>
          </a:xfrm>
        </p:spPr>
        <p:txBody>
          <a:bodyPr/>
          <a:lstStyle/>
          <a:p>
            <a:pPr algn="l" eaLnBrk="1" fontAlgn="auto" hangingPunct="1">
              <a:spcAft>
                <a:spcPts val="0"/>
              </a:spcAft>
              <a:defRPr/>
            </a:pPr>
            <a:r>
              <a:rPr lang="en-US" dirty="0">
                <a:solidFill>
                  <a:schemeClr val="accent1">
                    <a:lumMod val="75000"/>
                  </a:schemeClr>
                </a:solidFill>
              </a:rPr>
              <a:t>Intel Core i7</a:t>
            </a:r>
          </a:p>
        </p:txBody>
      </p:sp>
      <p:pic>
        <p:nvPicPr>
          <p:cNvPr id="132098" name="Picture 3"/>
          <p:cNvPicPr>
            <a:picLocks noChangeAspect="1" noChangeArrowheads="1"/>
          </p:cNvPicPr>
          <p:nvPr/>
        </p:nvPicPr>
        <p:blipFill>
          <a:blip r:embed="rId3"/>
          <a:srcRect/>
          <a:stretch>
            <a:fillRect/>
          </a:stretch>
        </p:blipFill>
        <p:spPr bwMode="auto">
          <a:xfrm>
            <a:off x="2819400" y="762000"/>
            <a:ext cx="6019800" cy="5715000"/>
          </a:xfrm>
          <a:prstGeom prst="rect">
            <a:avLst/>
          </a:prstGeom>
          <a:noFill/>
          <a:ln w="9525">
            <a:noFill/>
            <a:miter lim="800000"/>
            <a:headEnd/>
            <a:tailEnd/>
          </a:ln>
        </p:spPr>
      </p:pic>
      <p:sp>
        <p:nvSpPr>
          <p:cNvPr id="132099" name="TextBox 4"/>
          <p:cNvSpPr txBox="1">
            <a:spLocks noChangeArrowheads="1"/>
          </p:cNvSpPr>
          <p:nvPr/>
        </p:nvSpPr>
        <p:spPr bwMode="auto">
          <a:xfrm>
            <a:off x="4419600" y="6550025"/>
            <a:ext cx="3278188" cy="307975"/>
          </a:xfrm>
          <a:prstGeom prst="rect">
            <a:avLst/>
          </a:prstGeom>
          <a:noFill/>
          <a:ln w="9525">
            <a:noFill/>
            <a:miter lim="800000"/>
            <a:headEnd/>
            <a:tailEnd/>
          </a:ln>
        </p:spPr>
        <p:txBody>
          <a:bodyPr>
            <a:spAutoFit/>
          </a:bodyPr>
          <a:lstStyle/>
          <a:p>
            <a:r>
              <a:rPr lang="en-US" sz="1400"/>
              <a:t>Figure 1.20 Intel Corei7 Block Diagram </a:t>
            </a:r>
          </a:p>
        </p:txBody>
      </p:sp>
      <p:pic>
        <p:nvPicPr>
          <p:cNvPr id="132100" name="Picture 28"/>
          <p:cNvPicPr>
            <a:picLocks noChangeAspect="1"/>
          </p:cNvPicPr>
          <p:nvPr/>
        </p:nvPicPr>
        <p:blipFill>
          <a:blip r:embed="rId4"/>
          <a:srcRect/>
          <a:stretch>
            <a:fillRect/>
          </a:stretch>
        </p:blipFill>
        <p:spPr bwMode="auto">
          <a:xfrm>
            <a:off x="533400" y="4038600"/>
            <a:ext cx="1917700" cy="1320800"/>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58813" y="455613"/>
            <a:ext cx="7824787" cy="1068387"/>
          </a:xfrm>
        </p:spPr>
        <p:txBody>
          <a:bodyPr/>
          <a:lstStyle/>
          <a:p>
            <a:pPr algn="ctr" eaLnBrk="1" fontAlgn="auto" hangingPunct="1">
              <a:spcAft>
                <a:spcPts val="0"/>
              </a:spcAft>
              <a:defRPr/>
            </a:pPr>
            <a:r>
              <a:rPr lang="en-US" sz="6000" dirty="0">
                <a:solidFill>
                  <a:schemeClr val="accent1">
                    <a:lumMod val="75000"/>
                  </a:schemeClr>
                </a:solidFill>
              </a:rPr>
              <a:t>Main Memory</a:t>
            </a:r>
          </a:p>
        </p:txBody>
      </p:sp>
      <p:sp>
        <p:nvSpPr>
          <p:cNvPr id="39938" name="Content Placeholder 2"/>
          <p:cNvSpPr>
            <a:spLocks noGrp="1"/>
          </p:cNvSpPr>
          <p:nvPr>
            <p:ph sz="half" idx="4294967295"/>
          </p:nvPr>
        </p:nvSpPr>
        <p:spPr>
          <a:xfrm>
            <a:off x="533400" y="2133600"/>
            <a:ext cx="6781800" cy="4267200"/>
          </a:xfrm>
        </p:spPr>
        <p:txBody>
          <a:bodyPr/>
          <a:lstStyle/>
          <a:p>
            <a:pPr eaLnBrk="1" hangingPunct="1"/>
            <a:r>
              <a:rPr lang="en-US" sz="4000" dirty="0"/>
              <a:t>Volatile: contents of the memory are lost when the computer is shut down</a:t>
            </a:r>
          </a:p>
          <a:p>
            <a:pPr eaLnBrk="1" hangingPunct="1"/>
            <a:r>
              <a:rPr lang="en-US" sz="4000" dirty="0"/>
              <a:t>Also referred to as real memory or primary memory</a:t>
            </a:r>
            <a:r>
              <a:rPr lang="en-US" dirty="0"/>
              <a:t>	</a:t>
            </a:r>
          </a:p>
        </p:txBody>
      </p:sp>
      <p:pic>
        <p:nvPicPr>
          <p:cNvPr id="39939" name="Picture 7"/>
          <p:cNvPicPr>
            <a:picLocks noChangeAspect="1"/>
          </p:cNvPicPr>
          <p:nvPr/>
        </p:nvPicPr>
        <p:blipFill>
          <a:blip r:embed="rId3"/>
          <a:srcRect/>
          <a:stretch>
            <a:fillRect/>
          </a:stretch>
        </p:blipFill>
        <p:spPr bwMode="auto">
          <a:xfrm>
            <a:off x="7316788" y="4992688"/>
            <a:ext cx="1827212" cy="1865312"/>
          </a:xfrm>
          <a:prstGeom prst="rect">
            <a:avLst/>
          </a:prstGeom>
          <a:noFill/>
          <a:ln w="9525">
            <a:noFill/>
            <a:miter lim="800000"/>
            <a:headEnd/>
            <a:tailEnd/>
          </a:ln>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5613"/>
            <a:ext cx="7824787" cy="1068387"/>
          </a:xfrm>
        </p:spPr>
        <p:txBody>
          <a:bodyPr/>
          <a:lstStyle/>
          <a:p>
            <a:pPr algn="ctr" eaLnBrk="1" fontAlgn="auto" hangingPunct="1">
              <a:spcAft>
                <a:spcPts val="0"/>
              </a:spcAft>
              <a:defRPr/>
            </a:pPr>
            <a:r>
              <a:rPr lang="en-US" sz="6600" dirty="0">
                <a:solidFill>
                  <a:schemeClr val="accent1">
                    <a:lumMod val="75000"/>
                  </a:schemeClr>
                </a:solidFill>
              </a:rPr>
              <a:t>Summary</a:t>
            </a:r>
          </a:p>
        </p:txBody>
      </p:sp>
      <p:sp>
        <p:nvSpPr>
          <p:cNvPr id="3" name="Content Placeholder 2"/>
          <p:cNvSpPr>
            <a:spLocks noGrp="1"/>
          </p:cNvSpPr>
          <p:nvPr>
            <p:ph sz="half" idx="4294967295"/>
          </p:nvPr>
        </p:nvSpPr>
        <p:spPr>
          <a:xfrm>
            <a:off x="304800" y="1981200"/>
            <a:ext cx="8534400" cy="4572000"/>
          </a:xfrm>
        </p:spPr>
        <p:txBody>
          <a:bodyPr rtlCol="0">
            <a:normAutofit fontScale="85000" lnSpcReduction="20000"/>
          </a:bodyPr>
          <a:lstStyle/>
          <a:p>
            <a:pPr eaLnBrk="1" fontAlgn="auto" hangingPunct="1">
              <a:spcAft>
                <a:spcPts val="0"/>
              </a:spcAft>
              <a:defRPr/>
            </a:pPr>
            <a:r>
              <a:rPr lang="en-US" sz="3892" dirty="0">
                <a:solidFill>
                  <a:schemeClr val="tx1">
                    <a:lumMod val="85000"/>
                    <a:lumOff val="15000"/>
                  </a:schemeClr>
                </a:solidFill>
              </a:rPr>
              <a:t>Basic Elements</a:t>
            </a:r>
          </a:p>
          <a:p>
            <a:pPr lvl="2" eaLnBrk="1" fontAlgn="auto" hangingPunct="1">
              <a:spcAft>
                <a:spcPts val="0"/>
              </a:spcAft>
              <a:defRPr/>
            </a:pPr>
            <a:r>
              <a:rPr lang="en-US" sz="3459" dirty="0">
                <a:solidFill>
                  <a:schemeClr val="tx1">
                    <a:lumMod val="85000"/>
                    <a:lumOff val="15000"/>
                  </a:schemeClr>
                </a:solidFill>
              </a:rPr>
              <a:t>processor, main memory, I/O modules, system bus</a:t>
            </a:r>
          </a:p>
          <a:p>
            <a:pPr lvl="2" eaLnBrk="1" fontAlgn="auto" hangingPunct="1">
              <a:spcAft>
                <a:spcPts val="0"/>
              </a:spcAft>
              <a:defRPr/>
            </a:pPr>
            <a:r>
              <a:rPr lang="en-US" sz="3459" dirty="0">
                <a:solidFill>
                  <a:schemeClr val="tx1">
                    <a:lumMod val="85000"/>
                    <a:lumOff val="15000"/>
                  </a:schemeClr>
                </a:solidFill>
              </a:rPr>
              <a:t>GPUs, SIMD, DSPs, SoC</a:t>
            </a:r>
          </a:p>
          <a:p>
            <a:pPr lvl="2" eaLnBrk="1" fontAlgn="auto" hangingPunct="1">
              <a:spcAft>
                <a:spcPts val="0"/>
              </a:spcAft>
              <a:defRPr/>
            </a:pPr>
            <a:r>
              <a:rPr lang="en-US" sz="3459" dirty="0">
                <a:solidFill>
                  <a:schemeClr val="tx1">
                    <a:lumMod val="85000"/>
                    <a:lumOff val="15000"/>
                  </a:schemeClr>
                </a:solidFill>
              </a:rPr>
              <a:t>Instruction execution</a:t>
            </a:r>
          </a:p>
          <a:p>
            <a:pPr lvl="4" eaLnBrk="1" fontAlgn="auto" hangingPunct="1">
              <a:spcAft>
                <a:spcPts val="0"/>
              </a:spcAft>
              <a:defRPr/>
            </a:pPr>
            <a:r>
              <a:rPr lang="en-US" sz="2824" dirty="0">
                <a:solidFill>
                  <a:schemeClr val="tx1">
                    <a:lumMod val="85000"/>
                    <a:lumOff val="15000"/>
                  </a:schemeClr>
                </a:solidFill>
              </a:rPr>
              <a:t>processor-memory, processor-I/O, data processing, control</a:t>
            </a:r>
          </a:p>
          <a:p>
            <a:pPr lvl="2" eaLnBrk="1" fontAlgn="auto" hangingPunct="1">
              <a:spcAft>
                <a:spcPts val="0"/>
              </a:spcAft>
              <a:defRPr/>
            </a:pPr>
            <a:r>
              <a:rPr lang="en-US" sz="3459" dirty="0">
                <a:solidFill>
                  <a:schemeClr val="tx1">
                    <a:lumMod val="85000"/>
                    <a:lumOff val="15000"/>
                  </a:schemeClr>
                </a:solidFill>
              </a:rPr>
              <a:t>Interrupt/Interrupt Processing</a:t>
            </a:r>
          </a:p>
          <a:p>
            <a:pPr lvl="2" eaLnBrk="1" fontAlgn="auto" hangingPunct="1">
              <a:spcAft>
                <a:spcPts val="0"/>
              </a:spcAft>
              <a:defRPr/>
            </a:pPr>
            <a:r>
              <a:rPr lang="en-US" sz="3459" dirty="0">
                <a:solidFill>
                  <a:schemeClr val="tx1">
                    <a:lumMod val="85000"/>
                    <a:lumOff val="15000"/>
                  </a:schemeClr>
                </a:solidFill>
              </a:rPr>
              <a:t>Memory Hierarchy</a:t>
            </a:r>
          </a:p>
          <a:p>
            <a:pPr lvl="2" eaLnBrk="1" fontAlgn="auto" hangingPunct="1">
              <a:spcAft>
                <a:spcPts val="0"/>
              </a:spcAft>
              <a:defRPr/>
            </a:pPr>
            <a:r>
              <a:rPr lang="en-US" sz="3459" dirty="0">
                <a:solidFill>
                  <a:schemeClr val="tx1">
                    <a:lumMod val="85000"/>
                    <a:lumOff val="15000"/>
                  </a:schemeClr>
                </a:solidFill>
              </a:rPr>
              <a:t>Cache/cache principles and designs</a:t>
            </a:r>
          </a:p>
          <a:p>
            <a:pPr lvl="2" eaLnBrk="1" fontAlgn="auto" hangingPunct="1">
              <a:spcAft>
                <a:spcPts val="0"/>
              </a:spcAft>
              <a:defRPr/>
            </a:pPr>
            <a:r>
              <a:rPr lang="en-US" sz="3459" dirty="0">
                <a:solidFill>
                  <a:schemeClr val="tx1">
                    <a:lumMod val="85000"/>
                    <a:lumOff val="15000"/>
                  </a:schemeClr>
                </a:solidFill>
              </a:rPr>
              <a:t>Multiprocessor/multicore</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58813" y="455613"/>
            <a:ext cx="7824787" cy="1068387"/>
          </a:xfrm>
        </p:spPr>
        <p:txBody>
          <a:bodyPr/>
          <a:lstStyle/>
          <a:p>
            <a:pPr algn="ctr" eaLnBrk="1" fontAlgn="auto" hangingPunct="1">
              <a:spcAft>
                <a:spcPts val="0"/>
              </a:spcAft>
              <a:defRPr/>
            </a:pPr>
            <a:r>
              <a:rPr lang="en-US" dirty="0">
                <a:solidFill>
                  <a:schemeClr val="accent6">
                    <a:lumMod val="50000"/>
                  </a:schemeClr>
                </a:solidFill>
              </a:rPr>
              <a:t>I/O Modules</a:t>
            </a:r>
          </a:p>
        </p:txBody>
      </p:sp>
      <p:graphicFrame>
        <p:nvGraphicFramePr>
          <p:cNvPr id="4" name="Content Placeholder 3"/>
          <p:cNvGraphicFramePr>
            <a:graphicFrameLocks noGrp="1"/>
          </p:cNvGraphicFramePr>
          <p:nvPr>
            <p:ph sz="half" idx="4294967295"/>
          </p:nvPr>
        </p:nvGraphicFramePr>
        <p:xfrm>
          <a:off x="304800" y="2286000"/>
          <a:ext cx="8534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5613"/>
            <a:ext cx="7824787" cy="992187"/>
          </a:xfrm>
        </p:spPr>
        <p:txBody>
          <a:bodyPr/>
          <a:lstStyle/>
          <a:p>
            <a:pPr algn="l" eaLnBrk="1" fontAlgn="auto" hangingPunct="1">
              <a:spcAft>
                <a:spcPts val="0"/>
              </a:spcAft>
              <a:defRPr/>
            </a:pPr>
            <a:r>
              <a:rPr lang="en-NZ" dirty="0">
                <a:solidFill>
                  <a:schemeClr val="accent1">
                    <a:lumMod val="75000"/>
                  </a:schemeClr>
                </a:solidFill>
              </a:rPr>
              <a:t>           System Bus</a:t>
            </a:r>
          </a:p>
        </p:txBody>
      </p:sp>
      <p:sp>
        <p:nvSpPr>
          <p:cNvPr id="44034" name="Content Placeholder 44"/>
          <p:cNvSpPr>
            <a:spLocks noGrp="1"/>
          </p:cNvSpPr>
          <p:nvPr>
            <p:ph sz="half" idx="1"/>
          </p:nvPr>
        </p:nvSpPr>
        <p:spPr>
          <a:xfrm>
            <a:off x="658813" y="2667000"/>
            <a:ext cx="7189787" cy="3459163"/>
          </a:xfrm>
        </p:spPr>
        <p:txBody>
          <a:bodyPr/>
          <a:lstStyle/>
          <a:p>
            <a:pPr marL="282575" lvl="1" indent="-282575" eaLnBrk="1" hangingPunct="1">
              <a:spcBef>
                <a:spcPts val="1800"/>
              </a:spcBef>
            </a:pPr>
            <a:r>
              <a:rPr lang="en-US" sz="4400" dirty="0"/>
              <a:t>Provides communication among processors, main memory, and I/O modules</a:t>
            </a:r>
          </a:p>
        </p:txBody>
      </p:sp>
      <p:pic>
        <p:nvPicPr>
          <p:cNvPr id="44035" name="Picture 4"/>
          <p:cNvPicPr>
            <a:picLocks noChangeAspect="1"/>
          </p:cNvPicPr>
          <p:nvPr/>
        </p:nvPicPr>
        <p:blipFill>
          <a:blip r:embed="rId3"/>
          <a:srcRect/>
          <a:stretch>
            <a:fillRect/>
          </a:stretch>
        </p:blipFill>
        <p:spPr bwMode="auto">
          <a:xfrm>
            <a:off x="6400800" y="304800"/>
            <a:ext cx="2551113" cy="2514600"/>
          </a:xfrm>
          <a:prstGeom prst="rect">
            <a:avLst/>
          </a:prstGeom>
          <a:noFill/>
          <a:ln w="9525">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0" y="1447800"/>
            <a:ext cx="3505200" cy="1327150"/>
          </a:xfrm>
        </p:spPr>
        <p:txBody>
          <a:bodyPr/>
          <a:lstStyle/>
          <a:p>
            <a:pPr algn="ctr" eaLnBrk="1" fontAlgn="auto" hangingPunct="1">
              <a:spcAft>
                <a:spcPts val="0"/>
              </a:spcAft>
              <a:defRPr/>
            </a:pPr>
            <a:r>
              <a:rPr lang="en-US" sz="4800" dirty="0">
                <a:solidFill>
                  <a:schemeClr val="accent1">
                    <a:lumMod val="75000"/>
                  </a:schemeClr>
                </a:solidFill>
              </a:rPr>
              <a:t>Top-Level View</a:t>
            </a:r>
          </a:p>
        </p:txBody>
      </p:sp>
      <p:pic>
        <p:nvPicPr>
          <p:cNvPr id="46082" name="Content Placeholder 3" descr="Fig01_01.gif"/>
          <p:cNvPicPr>
            <a:picLocks noGrp="1" noChangeAspect="1"/>
          </p:cNvPicPr>
          <p:nvPr>
            <p:ph idx="4294967295"/>
          </p:nvPr>
        </p:nvPicPr>
        <p:blipFill>
          <a:blip r:embed="rId3"/>
          <a:srcRect t="-21336" b="-21336"/>
          <a:stretch>
            <a:fillRect/>
          </a:stretch>
        </p:blipFill>
        <p:spPr>
          <a:xfrm>
            <a:off x="3276600" y="-381000"/>
            <a:ext cx="5334000" cy="8001000"/>
          </a:xfrm>
        </p:spPr>
      </p:pic>
      <p:pic>
        <p:nvPicPr>
          <p:cNvPr id="46083" name="Picture 36"/>
          <p:cNvPicPr>
            <a:picLocks noChangeAspect="1"/>
          </p:cNvPicPr>
          <p:nvPr/>
        </p:nvPicPr>
        <p:blipFill>
          <a:blip r:embed="rId4"/>
          <a:srcRect/>
          <a:stretch>
            <a:fillRect/>
          </a:stretch>
        </p:blipFill>
        <p:spPr bwMode="auto">
          <a:xfrm>
            <a:off x="762000" y="3581400"/>
            <a:ext cx="1892300" cy="1990725"/>
          </a:xfrm>
          <a:prstGeom prst="rect">
            <a:avLst/>
          </a:prstGeom>
          <a:noFill/>
          <a:ln w="9525">
            <a:noFill/>
            <a:miter lim="800000"/>
            <a:headEnd/>
            <a:tailEnd/>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     </a:t>
            </a:r>
            <a:r>
              <a:rPr lang="en-US" dirty="0">
                <a:solidFill>
                  <a:schemeClr val="accent1">
                    <a:lumMod val="75000"/>
                  </a:schemeClr>
                </a:solidFill>
              </a:rPr>
              <a:t>Microprocessor</a:t>
            </a:r>
          </a:p>
        </p:txBody>
      </p:sp>
      <p:sp>
        <p:nvSpPr>
          <p:cNvPr id="3" name="Content Placeholder 2"/>
          <p:cNvSpPr>
            <a:spLocks noGrp="1"/>
          </p:cNvSpPr>
          <p:nvPr>
            <p:ph sz="half" idx="4294967295"/>
          </p:nvPr>
        </p:nvSpPr>
        <p:spPr>
          <a:xfrm>
            <a:off x="381000" y="2362200"/>
            <a:ext cx="8382000" cy="4267200"/>
          </a:xfrm>
        </p:spPr>
        <p:txBody>
          <a:bodyPr rtlCol="0">
            <a:normAutofit fontScale="77500" lnSpcReduction="20000"/>
          </a:bodyPr>
          <a:lstStyle/>
          <a:p>
            <a:pPr marL="282575" lvl="1" indent="-282575" eaLnBrk="1" fontAlgn="auto" hangingPunct="1">
              <a:spcBef>
                <a:spcPts val="1800"/>
              </a:spcBef>
              <a:spcAft>
                <a:spcPts val="0"/>
              </a:spcAft>
              <a:defRPr/>
            </a:pPr>
            <a:r>
              <a:rPr lang="en-US" sz="4235" dirty="0">
                <a:solidFill>
                  <a:schemeClr val="tx1">
                    <a:lumMod val="85000"/>
                    <a:lumOff val="15000"/>
                  </a:schemeClr>
                </a:solidFill>
              </a:rPr>
              <a:t>Invention that brought about desktop and handheld computing</a:t>
            </a:r>
          </a:p>
          <a:p>
            <a:pPr marL="282575" lvl="1" indent="-282575" eaLnBrk="1" fontAlgn="auto" hangingPunct="1">
              <a:spcBef>
                <a:spcPts val="1800"/>
              </a:spcBef>
              <a:spcAft>
                <a:spcPts val="0"/>
              </a:spcAft>
              <a:defRPr/>
            </a:pPr>
            <a:r>
              <a:rPr lang="en-US" sz="4235" dirty="0">
                <a:solidFill>
                  <a:schemeClr val="tx1">
                    <a:lumMod val="85000"/>
                    <a:lumOff val="15000"/>
                  </a:schemeClr>
                </a:solidFill>
              </a:rPr>
              <a:t>Processor on a single chip</a:t>
            </a:r>
          </a:p>
          <a:p>
            <a:pPr marL="282575" lvl="1" indent="-282575" eaLnBrk="1" fontAlgn="auto" hangingPunct="1">
              <a:spcBef>
                <a:spcPts val="1800"/>
              </a:spcBef>
              <a:spcAft>
                <a:spcPts val="0"/>
              </a:spcAft>
              <a:defRPr/>
            </a:pPr>
            <a:r>
              <a:rPr lang="en-US" sz="4235" dirty="0">
                <a:solidFill>
                  <a:schemeClr val="tx1">
                    <a:lumMod val="85000"/>
                    <a:lumOff val="15000"/>
                  </a:schemeClr>
                </a:solidFill>
              </a:rPr>
              <a:t>Fastest general purpose processor</a:t>
            </a:r>
          </a:p>
          <a:p>
            <a:pPr marL="282575" lvl="1" indent="-282575" eaLnBrk="1" fontAlgn="auto" hangingPunct="1">
              <a:spcBef>
                <a:spcPts val="1800"/>
              </a:spcBef>
              <a:spcAft>
                <a:spcPts val="0"/>
              </a:spcAft>
              <a:defRPr/>
            </a:pPr>
            <a:r>
              <a:rPr lang="en-US" sz="4235" dirty="0">
                <a:solidFill>
                  <a:schemeClr val="tx1">
                    <a:lumMod val="85000"/>
                    <a:lumOff val="15000"/>
                  </a:schemeClr>
                </a:solidFill>
              </a:rPr>
              <a:t>Multiprocessor capability</a:t>
            </a:r>
          </a:p>
          <a:p>
            <a:pPr marL="565150" lvl="2" eaLnBrk="1" fontAlgn="auto" hangingPunct="1">
              <a:spcBef>
                <a:spcPts val="1800"/>
              </a:spcBef>
              <a:spcAft>
                <a:spcPts val="0"/>
              </a:spcAft>
              <a:defRPr/>
            </a:pPr>
            <a:r>
              <a:rPr lang="en-US" sz="3800" dirty="0">
                <a:solidFill>
                  <a:schemeClr val="tx1">
                    <a:lumMod val="85000"/>
                    <a:lumOff val="15000"/>
                  </a:schemeClr>
                </a:solidFill>
              </a:rPr>
              <a:t>Each chip contains multiple processors (cores); each core may execute multiple threads</a:t>
            </a:r>
          </a:p>
          <a:p>
            <a:pPr eaLnBrk="1" fontAlgn="auto" hangingPunct="1">
              <a:spcAft>
                <a:spcPts val="0"/>
              </a:spcAft>
              <a:defRPr/>
            </a:pPr>
            <a:endParaRPr lang="en-US" dirty="0">
              <a:solidFill>
                <a:schemeClr val="tx1">
                  <a:lumMod val="85000"/>
                  <a:lumOff val="15000"/>
                </a:schemeClr>
              </a:solidFill>
            </a:endParaRPr>
          </a:p>
        </p:txBody>
      </p:sp>
      <p:pic>
        <p:nvPicPr>
          <p:cNvPr id="48131" name="Picture 3"/>
          <p:cNvPicPr>
            <a:picLocks noChangeAspect="1"/>
          </p:cNvPicPr>
          <p:nvPr/>
        </p:nvPicPr>
        <p:blipFill>
          <a:blip r:embed="rId3"/>
          <a:srcRect/>
          <a:stretch>
            <a:fillRect/>
          </a:stretch>
        </p:blipFill>
        <p:spPr bwMode="auto">
          <a:xfrm>
            <a:off x="1371600" y="228600"/>
            <a:ext cx="1752600" cy="1752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3" end="3"/>
                                            </p:txEl>
                                          </p:spTgt>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2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9041</Words>
  <Application>Microsoft Office PowerPoint</Application>
  <PresentationFormat>On-screen Show (4:3)</PresentationFormat>
  <Paragraphs>434</Paragraphs>
  <Slides>50</Slides>
  <Notes>48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50</vt:i4>
      </vt:variant>
    </vt:vector>
  </HeadingPairs>
  <TitlesOfParts>
    <vt:vector size="58" baseType="lpstr">
      <vt:lpstr>Arial</vt:lpstr>
      <vt:lpstr>Calibri</vt:lpstr>
      <vt:lpstr>Calisto MT</vt:lpstr>
      <vt:lpstr>Lucida Grande</vt:lpstr>
      <vt:lpstr>Times New Roman</vt:lpstr>
      <vt:lpstr>Wingdings</vt:lpstr>
      <vt:lpstr>Custom Design</vt:lpstr>
      <vt:lpstr>Codex</vt:lpstr>
      <vt:lpstr>    Chapter 1 Computer System Overview</vt:lpstr>
      <vt:lpstr>Operating System</vt:lpstr>
      <vt:lpstr>    Basic Elements</vt:lpstr>
      <vt:lpstr>Processor</vt:lpstr>
      <vt:lpstr>Main Memory</vt:lpstr>
      <vt:lpstr>I/O Modules</vt:lpstr>
      <vt:lpstr>           System Bus</vt:lpstr>
      <vt:lpstr>Top-Level View</vt:lpstr>
      <vt:lpstr>     Microprocessor</vt:lpstr>
      <vt:lpstr>Graphical Processing  Units (GPUs)</vt:lpstr>
      <vt:lpstr>Digital Signal Processors (DSPs)</vt:lpstr>
      <vt:lpstr>System on a Chip (SoC)</vt:lpstr>
      <vt:lpstr>Instruction Execution</vt:lpstr>
      <vt:lpstr>Basic Instruction Cycle</vt:lpstr>
      <vt:lpstr>Instruction Fetch  and Execute</vt:lpstr>
      <vt:lpstr>Instruction Register (IR)</vt:lpstr>
      <vt:lpstr>Characteristics of a  Hypothetical Machine</vt:lpstr>
      <vt:lpstr>Example of  Program Execution</vt:lpstr>
      <vt:lpstr>Interrupts</vt:lpstr>
      <vt:lpstr>Common Classes  of Interrupts</vt:lpstr>
      <vt:lpstr>Flow of Control  Without Interrupts</vt:lpstr>
      <vt:lpstr>Interrupts:  Short I/O Wait</vt:lpstr>
      <vt:lpstr>Transfer of Control via Interrupts</vt:lpstr>
      <vt:lpstr>Instruction Cycle With Interrupts</vt:lpstr>
      <vt:lpstr>Simple  Interrupt Processing</vt:lpstr>
      <vt:lpstr>Multiple Interrupts</vt:lpstr>
      <vt:lpstr>Memory Hierarchy</vt:lpstr>
      <vt:lpstr>Memory Relationships</vt:lpstr>
      <vt:lpstr>The Memory Hierarchy</vt:lpstr>
      <vt:lpstr>Performance of a Simple  Two-Level Memory</vt:lpstr>
      <vt:lpstr>Example</vt:lpstr>
      <vt:lpstr>Principle of Locality</vt:lpstr>
      <vt:lpstr>Principle of Locality</vt:lpstr>
      <vt:lpstr>Memory Hierarchy</vt:lpstr>
      <vt:lpstr>Cache Memory</vt:lpstr>
      <vt:lpstr>Cache Principles</vt:lpstr>
      <vt:lpstr>Cache and  Main Memory</vt:lpstr>
      <vt:lpstr>Cache/Main-Memory Structure</vt:lpstr>
      <vt:lpstr>I/O Techniques</vt:lpstr>
      <vt:lpstr>Programmed I/O</vt:lpstr>
      <vt:lpstr>Interrupt-Driven I/O</vt:lpstr>
      <vt:lpstr>Direct Memory Access  (DMA)</vt:lpstr>
      <vt:lpstr>Direct Memory Access</vt:lpstr>
      <vt:lpstr>Symmetric Multiprocessors  (SMP)</vt:lpstr>
      <vt:lpstr>SMP Advantages</vt:lpstr>
      <vt:lpstr>SMP Organization</vt:lpstr>
      <vt:lpstr>Multicore Computer</vt:lpstr>
      <vt:lpstr>Intel Core i7</vt:lpstr>
      <vt:lpstr>Intel Core i7</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Computer System Overview</dc:title>
  <dc:creator/>
  <cp:lastModifiedBy/>
  <cp:revision>4</cp:revision>
  <dcterms:created xsi:type="dcterms:W3CDTF">2011-03-17T03:35:09Z</dcterms:created>
  <dcterms:modified xsi:type="dcterms:W3CDTF">2020-11-06T10:45:46Z</dcterms:modified>
</cp:coreProperties>
</file>