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F6EABF-CD7A-49FE-A3EC-E53B8E5F88EB}" type="datetimeFigureOut">
              <a:rPr lang="en-US" smtClean="0"/>
              <a:pPr/>
              <a:t>12/14/2011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B27BB5-EDBC-481C-83EE-A239044FF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Trougao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povr</a:t>
            </a:r>
            <a:r>
              <a:rPr lang="sr-Latn-CS" dirty="0" smtClean="0"/>
              <a:t>šine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O(n</a:t>
            </a:r>
            <a:r>
              <a:rPr lang="en-US" i="1" baseline="30000" dirty="0" smtClean="0"/>
              <a:t>3</a:t>
            </a:r>
            <a:r>
              <a:rPr lang="en-US" i="1" dirty="0" smtClean="0"/>
              <a:t>)</a:t>
            </a:r>
            <a:r>
              <a:rPr lang="sr-Latn-CS" i="1" dirty="0" smtClean="0"/>
              <a:t> i </a:t>
            </a:r>
            <a:r>
              <a:rPr lang="en-US" i="1" dirty="0" smtClean="0"/>
              <a:t>O(n</a:t>
            </a:r>
            <a:r>
              <a:rPr lang="en-US" i="1" baseline="30000" dirty="0" smtClean="0"/>
              <a:t>2 </a:t>
            </a:r>
            <a:r>
              <a:rPr lang="en-US" i="1" dirty="0" smtClean="0"/>
              <a:t>log(n))</a:t>
            </a:r>
            <a:r>
              <a:rPr lang="sr-Latn-CS" i="1" dirty="0" smtClean="0"/>
              <a:t> algoritmi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r>
              <a:rPr lang="sr-Latn-CS" dirty="0" smtClean="0"/>
              <a:t>Ako je površina najmanjeg trougla jednaka nuli, tada su te tri tačke kolinearne, tako da se ovaj algoritam može koristiti i da se nađu tri tačke koje su kolinearne u skupu </a:t>
            </a:r>
            <a:r>
              <a:rPr lang="sr-Latn-CS" dirty="0" smtClean="0"/>
              <a:t>tačaka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Documents and Settings\Administrator\My Documents\My Pictures\prime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643182"/>
            <a:ext cx="4379247" cy="3571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768" y="3429000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Trajanje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0,016 </a:t>
            </a:r>
            <a:r>
              <a:rPr lang="en-US" dirty="0" err="1" smtClean="0"/>
              <a:t>sekundi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Neka</a:t>
            </a:r>
            <a:r>
              <a:rPr lang="en-US" dirty="0" smtClean="0"/>
              <a:t> je </a:t>
            </a:r>
            <a:r>
              <a:rPr lang="en-US" i="1" dirty="0" smtClean="0"/>
              <a:t>S</a:t>
            </a:r>
            <a:r>
              <a:rPr lang="en-US" dirty="0" smtClean="0"/>
              <a:t> </a:t>
            </a:r>
            <a:r>
              <a:rPr lang="en-US" dirty="0" err="1" smtClean="0"/>
              <a:t>skup</a:t>
            </a:r>
            <a:r>
              <a:rPr lang="en-US" dirty="0" smtClean="0"/>
              <a:t> </a:t>
            </a:r>
            <a:r>
              <a:rPr lang="en-US" i="1" dirty="0" smtClean="0"/>
              <a:t>n</a:t>
            </a:r>
            <a:r>
              <a:rPr lang="en-US" dirty="0" smtClean="0"/>
              <a:t> </a:t>
            </a:r>
            <a:r>
              <a:rPr lang="en-US" dirty="0" err="1" smtClean="0"/>
              <a:t>tačaka</a:t>
            </a:r>
            <a:r>
              <a:rPr lang="en-US" dirty="0" smtClean="0"/>
              <a:t> u </a:t>
            </a:r>
            <a:r>
              <a:rPr lang="en-US" dirty="0" err="1" smtClean="0"/>
              <a:t>ravni</a:t>
            </a:r>
            <a:r>
              <a:rPr lang="en-US" dirty="0" smtClean="0"/>
              <a:t>.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naći</a:t>
            </a:r>
            <a:r>
              <a:rPr lang="en-US" dirty="0" smtClean="0"/>
              <a:t> </a:t>
            </a:r>
            <a:r>
              <a:rPr lang="en-US" dirty="0" err="1" smtClean="0"/>
              <a:t>trougao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površine</a:t>
            </a:r>
            <a:r>
              <a:rPr lang="en-US" dirty="0" smtClean="0"/>
              <a:t> </a:t>
            </a:r>
            <a:r>
              <a:rPr lang="en-US" dirty="0" err="1" smtClean="0"/>
              <a:t>čija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temena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en-US" dirty="0" err="1" smtClean="0"/>
              <a:t>skupa</a:t>
            </a:r>
            <a:r>
              <a:rPr lang="en-US" dirty="0" smtClean="0"/>
              <a:t> </a:t>
            </a:r>
            <a:r>
              <a:rPr lang="en-US" i="1" dirty="0" smtClean="0"/>
              <a:t>S. 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realizaciju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drveta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Problem: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problem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rešiti</a:t>
            </a:r>
            <a:r>
              <a:rPr lang="en-US" dirty="0" smtClean="0"/>
              <a:t> </a:t>
            </a:r>
            <a:r>
              <a:rPr lang="en-US" dirty="0" err="1" smtClean="0"/>
              <a:t>pomodu</a:t>
            </a:r>
            <a:r>
              <a:rPr lang="en-US" dirty="0" smtClean="0"/>
              <a:t> </a:t>
            </a:r>
            <a:r>
              <a:rPr lang="en-US" dirty="0" err="1" smtClean="0"/>
              <a:t>trivijalnog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“</a:t>
            </a:r>
            <a:r>
              <a:rPr lang="en-US" dirty="0" err="1" smtClean="0"/>
              <a:t>brutalnom</a:t>
            </a:r>
            <a:r>
              <a:rPr lang="en-US" dirty="0" smtClean="0"/>
              <a:t> </a:t>
            </a:r>
            <a:r>
              <a:rPr lang="en-US" dirty="0" err="1" smtClean="0"/>
              <a:t>silom</a:t>
            </a:r>
            <a:r>
              <a:rPr lang="en-US" dirty="0" smtClean="0"/>
              <a:t>”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svake</a:t>
            </a:r>
            <a:r>
              <a:rPr lang="en-US" dirty="0" smtClean="0"/>
              <a:t> 3 </a:t>
            </a:r>
            <a:r>
              <a:rPr lang="en-US" dirty="0" err="1" smtClean="0"/>
              <a:t>tačke</a:t>
            </a:r>
            <a:r>
              <a:rPr lang="en-US" dirty="0" smtClean="0"/>
              <a:t> u S </a:t>
            </a:r>
            <a:r>
              <a:rPr lang="en-US" dirty="0" err="1" smtClean="0"/>
              <a:t>izračunao</a:t>
            </a:r>
            <a:r>
              <a:rPr lang="en-US" dirty="0" smtClean="0"/>
              <a:t> </a:t>
            </a:r>
            <a:r>
              <a:rPr lang="en-US" dirty="0" err="1" smtClean="0"/>
              <a:t>površinu</a:t>
            </a:r>
            <a:r>
              <a:rPr lang="en-US" dirty="0" smtClean="0"/>
              <a:t> </a:t>
            </a:r>
            <a:r>
              <a:rPr lang="en-US" dirty="0" err="1" smtClean="0"/>
              <a:t>trougla</a:t>
            </a:r>
            <a:r>
              <a:rPr lang="en-US" dirty="0" smtClean="0"/>
              <a:t> </a:t>
            </a:r>
            <a:r>
              <a:rPr lang="en-US" dirty="0" err="1" smtClean="0"/>
              <a:t>formiranog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tačkama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izabrao</a:t>
            </a:r>
            <a:r>
              <a:rPr lang="en-US" dirty="0" smtClean="0"/>
              <a:t> </a:t>
            </a:r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najmanjom</a:t>
            </a:r>
            <a:r>
              <a:rPr lang="en-US" dirty="0" smtClean="0"/>
              <a:t> </a:t>
            </a:r>
            <a:r>
              <a:rPr lang="en-US" dirty="0" err="1" smtClean="0"/>
              <a:t>površinom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1. rešenje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143536"/>
          </a:xfrm>
        </p:spPr>
        <p:txBody>
          <a:bodyPr/>
          <a:lstStyle/>
          <a:p>
            <a:endParaRPr lang="en-US" dirty="0" smtClean="0"/>
          </a:p>
          <a:p>
            <a:r>
              <a:rPr lang="vi-VN" dirty="0" smtClean="0"/>
              <a:t> Formira se lista tačaka koje korisnik unese, izračuna se površina trougla koji formiraju prve tri tačke u list ii ta površina postavlja za minimum</a:t>
            </a:r>
            <a:r>
              <a:rPr lang="vi-VN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vi-VN" dirty="0" smtClean="0"/>
              <a:t> </a:t>
            </a:r>
            <a:r>
              <a:rPr lang="vi-VN" dirty="0" smtClean="0"/>
              <a:t>Zatim se daljim prolaskom kroz listu (dok ne proverimo svaku kombinaciju tačaka) ta površina poredi sa površinom slededeg para tačaka i ako naiđemo na manju površinu, nju postavljamo kao novi minimum.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740277"/>
          </a:xfrm>
        </p:spPr>
        <p:txBody>
          <a:bodyPr>
            <a:normAutofit/>
          </a:bodyPr>
          <a:lstStyle/>
          <a:p>
            <a:endParaRPr lang="en-US" sz="3200" dirty="0" smtClean="0">
              <a:solidFill>
                <a:srgbClr val="000000"/>
              </a:solidFill>
              <a:latin typeface="Calibri"/>
            </a:endParaRPr>
          </a:p>
          <a:p>
            <a:r>
              <a:rPr lang="vi-VN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Calibri"/>
              </a:rPr>
              <a:t>Ideja drugog algoritma je da se trougao najmanje površine nalazi tako što za svaki par tačaka p</a:t>
            </a:r>
            <a:r>
              <a:rPr lang="vi-VN" sz="1600" dirty="0" smtClean="0">
                <a:solidFill>
                  <a:srgbClr val="000000"/>
                </a:solidFill>
                <a:latin typeface="Calibri"/>
              </a:rPr>
              <a:t>i </a:t>
            </a:r>
            <a:r>
              <a:rPr lang="vi-VN" sz="2800" dirty="0" smtClean="0">
                <a:solidFill>
                  <a:srgbClr val="000000"/>
                </a:solidFill>
                <a:latin typeface="Calibri"/>
              </a:rPr>
              <a:t>i p</a:t>
            </a:r>
            <a:r>
              <a:rPr lang="vi-VN" sz="1600" dirty="0" smtClean="0">
                <a:solidFill>
                  <a:srgbClr val="000000"/>
                </a:solidFill>
                <a:latin typeface="Calibri"/>
              </a:rPr>
              <a:t>j </a:t>
            </a:r>
            <a:r>
              <a:rPr lang="vi-VN" sz="2800" dirty="0" smtClean="0">
                <a:solidFill>
                  <a:srgbClr val="000000"/>
                </a:solidFill>
                <a:latin typeface="Calibri"/>
              </a:rPr>
              <a:t>nađemo tačku p</a:t>
            </a:r>
            <a:r>
              <a:rPr lang="vi-VN" sz="1600" dirty="0" smtClean="0">
                <a:solidFill>
                  <a:srgbClr val="000000"/>
                </a:solidFill>
                <a:latin typeface="Calibri"/>
              </a:rPr>
              <a:t>k </a:t>
            </a:r>
            <a:r>
              <a:rPr lang="vi-VN" sz="2800" dirty="0" smtClean="0">
                <a:solidFill>
                  <a:srgbClr val="000000"/>
                </a:solidFill>
                <a:latin typeface="Calibri"/>
              </a:rPr>
              <a:t>koja ima najmanju vertikalnu razdaljinu od linije koju formiraju tačke p</a:t>
            </a:r>
            <a:r>
              <a:rPr lang="vi-VN" sz="1600" dirty="0" smtClean="0">
                <a:solidFill>
                  <a:srgbClr val="000000"/>
                </a:solidFill>
                <a:latin typeface="Calibri"/>
              </a:rPr>
              <a:t>i </a:t>
            </a:r>
            <a:r>
              <a:rPr lang="vi-VN" sz="2800" dirty="0" smtClean="0">
                <a:solidFill>
                  <a:srgbClr val="000000"/>
                </a:solidFill>
                <a:latin typeface="Calibri"/>
              </a:rPr>
              <a:t>i p</a:t>
            </a:r>
            <a:r>
              <a:rPr lang="vi-VN" sz="1600" dirty="0" smtClean="0">
                <a:solidFill>
                  <a:srgbClr val="000000"/>
                </a:solidFill>
                <a:latin typeface="Calibri"/>
              </a:rPr>
              <a:t>j</a:t>
            </a:r>
            <a:r>
              <a:rPr lang="vi-VN" sz="2800" dirty="0" smtClean="0">
                <a:solidFill>
                  <a:srgbClr val="000000"/>
                </a:solidFill>
                <a:latin typeface="Calibri"/>
              </a:rPr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/>
          <a:lstStyle/>
          <a:p>
            <a:r>
              <a:rPr lang="en-US" dirty="0" smtClean="0"/>
              <a:t>2. re</a:t>
            </a:r>
            <a:r>
              <a:rPr lang="sr-Latn-CS" dirty="0" smtClean="0"/>
              <a:t>šenje</a:t>
            </a:r>
            <a:endParaRPr lang="en-US" dirty="0"/>
          </a:p>
        </p:txBody>
      </p:sp>
      <p:pic>
        <p:nvPicPr>
          <p:cNvPr id="1026" name="Picture 2" descr="C:\Documents and Settings\Administrator\Desktop\vertikalnaudalje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143248"/>
            <a:ext cx="2438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4525963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 smtClean="0"/>
              <a:t>A</a:t>
            </a:r>
            <a:r>
              <a:rPr lang="en-US" dirty="0" err="1" smtClean="0"/>
              <a:t>ko</a:t>
            </a:r>
            <a:r>
              <a:rPr lang="en-US" dirty="0" smtClean="0"/>
              <a:t> je </a:t>
            </a:r>
            <a:r>
              <a:rPr lang="en-US" dirty="0" err="1" smtClean="0"/>
              <a:t>ta</a:t>
            </a:r>
            <a:r>
              <a:rPr lang="sr-Latn-CS" dirty="0" smtClean="0"/>
              <a:t>č</a:t>
            </a:r>
            <a:r>
              <a:rPr lang="en-US" dirty="0" smtClean="0"/>
              <a:t>ka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b="1" dirty="0" smtClean="0"/>
              <a:t>p(</a:t>
            </a:r>
            <a:r>
              <a:rPr lang="en-US" b="1" dirty="0" err="1" smtClean="0"/>
              <a:t>a,b</a:t>
            </a:r>
            <a:r>
              <a:rPr lang="en-US" b="1" dirty="0" smtClean="0"/>
              <a:t>)</a:t>
            </a:r>
            <a:r>
              <a:rPr lang="en-US" dirty="0" smtClean="0"/>
              <a:t>, sad </a:t>
            </a:r>
            <a:r>
              <a:rPr lang="en-US" dirty="0" err="1" smtClean="0"/>
              <a:t>ima</a:t>
            </a:r>
            <a:r>
              <a:rPr lang="sr-Latn-CS" dirty="0" smtClean="0"/>
              <a:t>mo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b="1" dirty="0" smtClean="0"/>
              <a:t>y=a*</a:t>
            </a:r>
            <a:r>
              <a:rPr lang="en-US" b="1" dirty="0" err="1" smtClean="0"/>
              <a:t>x+b</a:t>
            </a:r>
            <a:endParaRPr lang="en-US" b="1" dirty="0" smtClean="0"/>
          </a:p>
          <a:p>
            <a:endParaRPr lang="en-US" dirty="0" smtClean="0"/>
          </a:p>
          <a:p>
            <a:r>
              <a:rPr lang="vi-VN" dirty="0" smtClean="0"/>
              <a:t> U prvom koraku za svaki par linija određenih tačkama pi i pj određujemo tačku preseka po formuli: </a:t>
            </a:r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Zatim stavljamo te tačke preseka u listu.</a:t>
            </a:r>
            <a:endParaRPr lang="en-US" dirty="0"/>
          </a:p>
        </p:txBody>
      </p:sp>
      <p:pic>
        <p:nvPicPr>
          <p:cNvPr id="2050" name="Picture 2" descr="C:\Documents and Settings\Administrator\My Documents\My Pictures\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571744"/>
            <a:ext cx="7205920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85778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sr-Latn-CS" dirty="0" smtClean="0"/>
              <a:t>D</a:t>
            </a:r>
            <a:r>
              <a:rPr lang="en-US" dirty="0" err="1" smtClean="0"/>
              <a:t>obijene</a:t>
            </a:r>
            <a:r>
              <a:rPr lang="en-US" dirty="0" smtClean="0"/>
              <a:t> </a:t>
            </a:r>
            <a:r>
              <a:rPr lang="en-US" dirty="0" err="1" smtClean="0"/>
              <a:t>tačke</a:t>
            </a:r>
            <a:r>
              <a:rPr lang="sr-Latn-CS" dirty="0" smtClean="0"/>
              <a:t> u listi</a:t>
            </a:r>
            <a:r>
              <a:rPr lang="en-US" dirty="0" smtClean="0"/>
              <a:t> </a:t>
            </a:r>
            <a:r>
              <a:rPr lang="en-US" dirty="0" err="1" smtClean="0"/>
              <a:t>sortiramo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rastu</a:t>
            </a:r>
            <a:r>
              <a:rPr lang="sr-Latn-CS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koordinati</a:t>
            </a:r>
            <a:r>
              <a:rPr lang="en-US" dirty="0" smtClean="0"/>
              <a:t>.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formiramo</a:t>
            </a:r>
            <a:r>
              <a:rPr lang="en-US" dirty="0" smtClean="0"/>
              <a:t> 2-3 </a:t>
            </a:r>
            <a:r>
              <a:rPr lang="en-US" dirty="0" err="1" smtClean="0"/>
              <a:t>stablo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listovi</a:t>
            </a:r>
            <a:r>
              <a:rPr lang="en-US" dirty="0" smtClean="0"/>
              <a:t> </a:t>
            </a:r>
            <a:r>
              <a:rPr lang="en-US" dirty="0" err="1" smtClean="0"/>
              <a:t>prave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tačku</a:t>
            </a:r>
            <a:r>
              <a:rPr lang="en-US" dirty="0" smtClean="0"/>
              <a:t>, </a:t>
            </a:r>
            <a:r>
              <a:rPr lang="en-US" dirty="0" err="1" smtClean="0"/>
              <a:t>sortirane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sr-Latn-CS" dirty="0" smtClean="0"/>
              <a:t>rastućoj</a:t>
            </a:r>
            <a:r>
              <a:rPr lang="en-US" dirty="0" smtClean="0"/>
              <a:t> </a:t>
            </a:r>
            <a:r>
              <a:rPr lang="en-US" dirty="0" smtClean="0"/>
              <a:t>y </a:t>
            </a:r>
            <a:r>
              <a:rPr lang="sr-Latn-CS" dirty="0" smtClean="0"/>
              <a:t>koordinati preseka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vertikalnom</a:t>
            </a:r>
            <a:r>
              <a:rPr lang="en-US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 x=x1-1. </a:t>
            </a:r>
            <a:endParaRPr lang="sr-Latn-CS" dirty="0" smtClean="0"/>
          </a:p>
          <a:p>
            <a:endParaRPr lang="en-US" dirty="0" smtClean="0"/>
          </a:p>
          <a:p>
            <a:r>
              <a:rPr lang="en-US" dirty="0" err="1" smtClean="0"/>
              <a:t>Trougao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površine</a:t>
            </a:r>
            <a:r>
              <a:rPr lang="en-US" dirty="0" smtClean="0"/>
              <a:t> </a:t>
            </a:r>
            <a:r>
              <a:rPr lang="en-US" dirty="0" err="1" smtClean="0"/>
              <a:t>tražimo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presek</a:t>
            </a:r>
            <a:r>
              <a:rPr lang="en-US" dirty="0" smtClean="0"/>
              <a:t> </a:t>
            </a:r>
            <a:r>
              <a:rPr lang="en-US" dirty="0" err="1" smtClean="0"/>
              <a:t>uzimamo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tačku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mu je </a:t>
            </a:r>
            <a:r>
              <a:rPr lang="en-US" dirty="0" err="1" smtClean="0"/>
              <a:t>najbliže</a:t>
            </a:r>
            <a:r>
              <a:rPr lang="en-US" dirty="0" smtClean="0"/>
              <a:t> (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sr-Latn-CS" dirty="0" smtClean="0"/>
              <a:t>računamo </a:t>
            </a:r>
            <a:r>
              <a:rPr lang="en-US" dirty="0" err="1" smtClean="0"/>
              <a:t>površina</a:t>
            </a:r>
            <a:r>
              <a:rPr lang="en-US" dirty="0" smtClean="0"/>
              <a:t> </a:t>
            </a:r>
            <a:r>
              <a:rPr lang="en-US" dirty="0" err="1" smtClean="0"/>
              <a:t>trougla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To </a:t>
            </a:r>
            <a:r>
              <a:rPr lang="en-US" dirty="0" smtClean="0"/>
              <a:t>je </a:t>
            </a:r>
            <a:r>
              <a:rPr lang="en-US" dirty="0" err="1" smtClean="0"/>
              <a:t>stablo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smtClean="0"/>
              <a:t>mo</a:t>
            </a:r>
            <a:r>
              <a:rPr lang="sr-Latn-CS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najvi</a:t>
            </a:r>
            <a:r>
              <a:rPr lang="sr-Latn-CS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elem</a:t>
            </a:r>
            <a:r>
              <a:rPr lang="sr-Latn-CS" dirty="0" smtClean="0"/>
              <a:t>enta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sr-Latn-CS" dirty="0" err="1" smtClean="0"/>
              <a:t>č</a:t>
            </a:r>
            <a:r>
              <a:rPr lang="en-US" dirty="0" err="1" smtClean="0"/>
              <a:t>voru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najvi</a:t>
            </a:r>
            <a:r>
              <a:rPr lang="sr-Latn-CS" dirty="0" smtClean="0"/>
              <a:t>š</a:t>
            </a:r>
            <a:r>
              <a:rPr lang="en-US" dirty="0" smtClean="0"/>
              <a:t>e </a:t>
            </a:r>
            <a:r>
              <a:rPr lang="en-US" dirty="0" smtClean="0"/>
              <a:t>tri </a:t>
            </a:r>
            <a:r>
              <a:rPr lang="en-US" dirty="0" err="1" smtClean="0"/>
              <a:t>pokazivaca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moze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1 </a:t>
            </a:r>
            <a:r>
              <a:rPr lang="en-US" dirty="0" err="1" smtClean="0"/>
              <a:t>elem</a:t>
            </a:r>
            <a:r>
              <a:rPr lang="sr-Latn-CS" dirty="0" smtClean="0"/>
              <a:t>ent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pokaziva</a:t>
            </a:r>
            <a:r>
              <a:rPr lang="sr-Latn-CS" dirty="0" smtClean="0"/>
              <a:t>č</a:t>
            </a:r>
            <a:r>
              <a:rPr lang="en-US" dirty="0" smtClean="0"/>
              <a:t>a</a:t>
            </a:r>
            <a:r>
              <a:rPr lang="sr-Latn-C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2-3 stablo</a:t>
            </a:r>
            <a:endParaRPr lang="en-US" dirty="0"/>
          </a:p>
        </p:txBody>
      </p:sp>
      <p:pic>
        <p:nvPicPr>
          <p:cNvPr id="2050" name="Picture 2" descr="C:\Documents and Settings\Administrator\My Documents\Downloads\gdbfn\1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86124"/>
            <a:ext cx="3000396" cy="2589628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My Documents\Downloads\gdbfn\22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3786214" cy="2127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Primer</a:t>
            </a:r>
            <a:endParaRPr lang="en-US" dirty="0"/>
          </a:p>
        </p:txBody>
      </p:sp>
      <p:pic>
        <p:nvPicPr>
          <p:cNvPr id="3074" name="Picture 2" descr="C:\Documents and Settings\Administrator\My Documents\My Pictures\prim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7248525" cy="433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</TotalTime>
  <Words>345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Trougao najmanje površine</vt:lpstr>
      <vt:lpstr>Problem:</vt:lpstr>
      <vt:lpstr>1. rešenje</vt:lpstr>
      <vt:lpstr>Slide 4</vt:lpstr>
      <vt:lpstr>2. rešenje</vt:lpstr>
      <vt:lpstr>Slide 6</vt:lpstr>
      <vt:lpstr>Slide 7</vt:lpstr>
      <vt:lpstr>2-3 stablo</vt:lpstr>
      <vt:lpstr>Primer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Trougao najmanje površine</dc:title>
  <dc:creator>Micka</dc:creator>
  <cp:lastModifiedBy>Micka</cp:lastModifiedBy>
  <cp:revision>19</cp:revision>
  <dcterms:created xsi:type="dcterms:W3CDTF">2011-12-13T14:16:41Z</dcterms:created>
  <dcterms:modified xsi:type="dcterms:W3CDTF">2011-12-14T11:30:26Z</dcterms:modified>
</cp:coreProperties>
</file>