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98A77-D87F-4830-8071-5C03D48EE4B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C5792-EE1F-4667-9E45-0F30CB35B8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98A77-D87F-4830-8071-5C03D48EE4B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C5792-EE1F-4667-9E45-0F30CB35B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98A77-D87F-4830-8071-5C03D48EE4B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C5792-EE1F-4667-9E45-0F30CB35B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98A77-D87F-4830-8071-5C03D48EE4B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C5792-EE1F-4667-9E45-0F30CB35B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98A77-D87F-4830-8071-5C03D48EE4B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C5792-EE1F-4667-9E45-0F30CB35B8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98A77-D87F-4830-8071-5C03D48EE4B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C5792-EE1F-4667-9E45-0F30CB35B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98A77-D87F-4830-8071-5C03D48EE4B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C5792-EE1F-4667-9E45-0F30CB35B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98A77-D87F-4830-8071-5C03D48EE4B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C5792-EE1F-4667-9E45-0F30CB35B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98A77-D87F-4830-8071-5C03D48EE4B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C5792-EE1F-4667-9E45-0F30CB35B8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98A77-D87F-4830-8071-5C03D48EE4B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C5792-EE1F-4667-9E45-0F30CB35B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98A77-D87F-4830-8071-5C03D48EE4B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C5792-EE1F-4667-9E45-0F30CB35B8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298A77-D87F-4830-8071-5C03D48EE4B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BFC5792-EE1F-4667-9E45-0F30CB35B8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450102"/>
          </a:xfrm>
        </p:spPr>
        <p:txBody>
          <a:bodyPr anchor="t"/>
          <a:lstStyle/>
          <a:p>
            <a:r>
              <a:rPr lang="en-US" dirty="0" smtClean="0"/>
              <a:t>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sz="4800" b="1" dirty="0" err="1" smtClean="0"/>
              <a:t>Presek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gomile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linija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5334000"/>
            <a:ext cx="7406640" cy="1066800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Matemati</a:t>
            </a:r>
            <a:r>
              <a:rPr lang="sr-Latn-RS" sz="2000" dirty="0" smtClean="0"/>
              <a:t>č</a:t>
            </a:r>
            <a:r>
              <a:rPr lang="en-US" sz="2000" dirty="0" err="1" smtClean="0"/>
              <a:t>ki</a:t>
            </a:r>
            <a:r>
              <a:rPr lang="en-US" sz="2000" dirty="0" smtClean="0"/>
              <a:t> </a:t>
            </a:r>
            <a:r>
              <a:rPr lang="en-US" sz="2000" dirty="0" err="1" smtClean="0"/>
              <a:t>fakultet</a:t>
            </a:r>
            <a:r>
              <a:rPr lang="en-US" sz="2000" dirty="0" smtClean="0"/>
              <a:t>, Beograd 2010</a:t>
            </a:r>
          </a:p>
          <a:p>
            <a:r>
              <a:rPr lang="en-US" sz="2000" dirty="0" err="1" smtClean="0"/>
              <a:t>Autori</a:t>
            </a:r>
            <a:r>
              <a:rPr lang="en-US" sz="2000" dirty="0" smtClean="0"/>
              <a:t>: Stefan </a:t>
            </a:r>
            <a:r>
              <a:rPr lang="en-US" sz="2000" dirty="0" err="1" smtClean="0"/>
              <a:t>Petkovi</a:t>
            </a:r>
            <a:r>
              <a:rPr lang="sr-Latn-RS" sz="2000" dirty="0" smtClean="0"/>
              <a:t>ć</a:t>
            </a:r>
            <a:r>
              <a:rPr lang="en-US" sz="2000" dirty="0" smtClean="0"/>
              <a:t>, </a:t>
            </a:r>
            <a:r>
              <a:rPr lang="en-US" sz="2000" dirty="0" err="1" smtClean="0"/>
              <a:t>Sanja</a:t>
            </a:r>
            <a:r>
              <a:rPr lang="en-US" sz="2000" dirty="0" smtClean="0"/>
              <a:t> </a:t>
            </a:r>
            <a:r>
              <a:rPr lang="en-US" sz="2000" dirty="0" err="1" smtClean="0"/>
              <a:t>Petrovi</a:t>
            </a:r>
            <a:r>
              <a:rPr lang="sr-Latn-RS" sz="2000" dirty="0" smtClean="0"/>
              <a:t>ć</a:t>
            </a:r>
            <a:r>
              <a:rPr lang="en-US" sz="2000" dirty="0" smtClean="0"/>
              <a:t>, </a:t>
            </a:r>
            <a:r>
              <a:rPr lang="en-US" sz="2000" dirty="0" err="1" smtClean="0"/>
              <a:t>Sr</a:t>
            </a:r>
            <a:r>
              <a:rPr lang="sr-Latn-RS" sz="2000" dirty="0" smtClean="0"/>
              <a:t>đ</a:t>
            </a:r>
            <a:r>
              <a:rPr lang="en-US" sz="2000" dirty="0" smtClean="0"/>
              <a:t>an Sari</a:t>
            </a:r>
            <a:r>
              <a:rPr lang="sr-Latn-RS" sz="2000" dirty="0" smtClean="0"/>
              <a:t>ć</a:t>
            </a:r>
            <a:r>
              <a:rPr lang="en-US" sz="2000" dirty="0" smtClean="0"/>
              <a:t>, Ivan </a:t>
            </a:r>
            <a:r>
              <a:rPr lang="en-US" sz="2000" dirty="0" err="1" smtClean="0"/>
              <a:t>Gruji</a:t>
            </a:r>
            <a:r>
              <a:rPr lang="sr-Latn-RS" sz="2000" dirty="0" smtClean="0"/>
              <a:t>č</a:t>
            </a:r>
            <a:r>
              <a:rPr lang="en-US" sz="2000" dirty="0" err="1" smtClean="0"/>
              <a:t>i</a:t>
            </a:r>
            <a:r>
              <a:rPr lang="sr-Latn-RS" sz="2000" dirty="0" smtClean="0"/>
              <a:t>ć</a:t>
            </a:r>
            <a:endParaRPr lang="en-US" sz="2000" dirty="0" smtClean="0"/>
          </a:p>
          <a:p>
            <a:r>
              <a:rPr lang="en-US" sz="2000" dirty="0" err="1" smtClean="0"/>
              <a:t>Literatura</a:t>
            </a:r>
            <a:r>
              <a:rPr lang="en-US" sz="2000" dirty="0" smtClean="0"/>
              <a:t>: CRLS, Introduction to Algorithms</a:t>
            </a:r>
            <a:endParaRPr lang="en-US" sz="20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355080"/>
          </a:xfrm>
        </p:spPr>
        <p:txBody>
          <a:bodyPr anchor="t">
            <a:normAutofit fontScale="90000"/>
          </a:bodyPr>
          <a:lstStyle/>
          <a:p>
            <a:r>
              <a:rPr lang="sr-Latn-RS" sz="3600" dirty="0" smtClean="0"/>
              <a:t>Za pronalaženje preseka gomile linija postoje dva algoritma:</a:t>
            </a:r>
            <a:br>
              <a:rPr lang="sr-Latn-RS" sz="3600" dirty="0" smtClean="0"/>
            </a:br>
            <a:r>
              <a:rPr lang="sr-Latn-RS" sz="3600" dirty="0" smtClean="0"/>
              <a:t> - algoritam složenosti O(n²)</a:t>
            </a:r>
            <a:br>
              <a:rPr lang="sr-Latn-RS" sz="3600" dirty="0" smtClean="0"/>
            </a:br>
            <a:r>
              <a:rPr lang="sr-Latn-RS" sz="3600" dirty="0" smtClean="0"/>
              <a:t> - algoritam složenosti O(nlogn)</a:t>
            </a:r>
            <a:br>
              <a:rPr lang="sr-Latn-RS" sz="3600" dirty="0" smtClean="0"/>
            </a:br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3600" b="1" dirty="0" smtClean="0">
                <a:effectLst/>
              </a:rPr>
              <a:t>Prvi algoritam </a:t>
            </a:r>
            <a:r>
              <a:rPr lang="sr-Latn-RS" sz="3600" dirty="0" smtClean="0">
                <a:effectLst/>
              </a:rPr>
              <a:t>je jednostavan za izradu, poredi svaku duž sa svakom i određuje da li postoje tačke preseka.</a:t>
            </a:r>
            <a:br>
              <a:rPr lang="sr-Latn-RS" sz="3600" dirty="0" smtClean="0">
                <a:effectLst/>
              </a:rPr>
            </a:br>
            <a:r>
              <a:rPr lang="sr-Latn-RS" sz="3600" b="1" dirty="0" smtClean="0">
                <a:effectLst/>
              </a:rPr>
              <a:t>Drugi algoritam </a:t>
            </a:r>
            <a:r>
              <a:rPr lang="sr-Latn-RS" sz="3600" dirty="0" smtClean="0">
                <a:effectLst/>
              </a:rPr>
              <a:t>je složeniji, koristi binarno stablo pretrage tzv. </a:t>
            </a:r>
            <a:r>
              <a:rPr lang="sr-Latn-RS" sz="3600" b="1" dirty="0" smtClean="0">
                <a:effectLst/>
              </a:rPr>
              <a:t>crveno-crno drvo </a:t>
            </a:r>
            <a:r>
              <a:rPr lang="sr-Latn-RS" sz="3600" dirty="0" smtClean="0">
                <a:effectLst/>
              </a:rPr>
              <a:t>koje je delimično balansirano. Koristi tehniku poznatu kao “sweeping”.</a:t>
            </a:r>
            <a:br>
              <a:rPr lang="sr-Latn-RS" sz="3600" dirty="0" smtClean="0">
                <a:effectLst/>
              </a:rPr>
            </a:b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 smtClean="0"/>
              <a:t>Algoritam složenosti O(n²)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Test primer:</a:t>
            </a:r>
          </a:p>
          <a:p>
            <a:pPr>
              <a:buNone/>
            </a:pPr>
            <a:endParaRPr lang="sr-Latn-R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 smtClean="0"/>
              <a:t>Izlaz programa:</a:t>
            </a:r>
            <a:endParaRPr lang="en-US" dirty="0"/>
          </a:p>
        </p:txBody>
      </p:sp>
      <p:pic>
        <p:nvPicPr>
          <p:cNvPr id="12" name="Picture 11" descr="p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133600"/>
            <a:ext cx="4743450" cy="4343400"/>
          </a:xfrm>
          <a:prstGeom prst="rect">
            <a:avLst/>
          </a:prstGeom>
        </p:spPr>
      </p:pic>
      <p:pic>
        <p:nvPicPr>
          <p:cNvPr id="13" name="Picture 12" descr="p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057400"/>
            <a:ext cx="1905000" cy="46482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06902"/>
          </a:xfrm>
        </p:spPr>
        <p:txBody>
          <a:bodyPr anchor="t">
            <a:normAutofit/>
          </a:bodyPr>
          <a:lstStyle/>
          <a:p>
            <a:r>
              <a:rPr lang="sr-Latn-RS" sz="4000" dirty="0" smtClean="0"/>
              <a:t>Algoritam složenosti O(nlogn)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295400"/>
            <a:ext cx="7848600" cy="5334000"/>
          </a:xfrm>
        </p:spPr>
        <p:txBody>
          <a:bodyPr/>
          <a:lstStyle/>
          <a:p>
            <a:r>
              <a:rPr lang="sr-Latn-RS" dirty="0" smtClean="0"/>
              <a:t>Izvršava se za nlog(n) vremena, gde je n broj duži koji smo dali.</a:t>
            </a:r>
          </a:p>
          <a:p>
            <a:r>
              <a:rPr lang="sr-Latn-RS" dirty="0" smtClean="0"/>
              <a:t>Imaginarna </a:t>
            </a:r>
            <a:r>
              <a:rPr lang="sr-Latn-RS" b="1" dirty="0" smtClean="0"/>
              <a:t>sweep linija</a:t>
            </a:r>
            <a:r>
              <a:rPr lang="sr-Latn-RS" dirty="0" smtClean="0"/>
              <a:t> prolazi kroz skup duži, s leva na desno. Svaka krajnja tačka duži je </a:t>
            </a:r>
            <a:r>
              <a:rPr lang="sr-Latn-RS" b="1" dirty="0" smtClean="0"/>
              <a:t>događajna tačka </a:t>
            </a:r>
            <a:r>
              <a:rPr lang="sr-Latn-RS" dirty="0" smtClean="0"/>
              <a:t>i kada sweep linija naiđe na neku zaustavlja se.</a:t>
            </a:r>
          </a:p>
          <a:p>
            <a:r>
              <a:rPr lang="sr-Latn-RS" dirty="0" smtClean="0"/>
              <a:t>Duž ubacujemo u stablo ukoliko je sweep linija naišla na njenu </a:t>
            </a:r>
            <a:r>
              <a:rPr lang="sr-Latn-RS" b="1" dirty="0" smtClean="0"/>
              <a:t>levu</a:t>
            </a:r>
            <a:r>
              <a:rPr lang="sr-Latn-RS" dirty="0" smtClean="0"/>
              <a:t> krajnju tačku, a brišemo je iz stabla ukoliko je naišla na njenu </a:t>
            </a:r>
            <a:r>
              <a:rPr lang="sr-Latn-RS" b="1" dirty="0" smtClean="0"/>
              <a:t>desnu</a:t>
            </a:r>
            <a:r>
              <a:rPr lang="sr-Latn-RS" dirty="0" smtClean="0"/>
              <a:t> krajnju tačku.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ad god dve duži postaju prvi put uzastopne u stablu proveravamo da li se seku.</a:t>
            </a:r>
          </a:p>
          <a:p>
            <a:r>
              <a:rPr lang="sr-Latn-RS" dirty="0" smtClean="0"/>
              <a:t>Svaka funkcija koja radi sa crveno-crnim stablom se izvršava za vreme </a:t>
            </a:r>
            <a:r>
              <a:rPr lang="sr-Latn-RS" b="1" dirty="0" smtClean="0"/>
              <a:t>O(logn)</a:t>
            </a:r>
            <a:r>
              <a:rPr lang="sr-Latn-RS" dirty="0" smtClean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6553200" cy="5314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1143000" y="304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chemeClr val="tx2">
                    <a:lumMod val="75000"/>
                  </a:schemeClr>
                </a:solidFill>
              </a:rPr>
              <a:t>Pseudokod algoritma: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1295400"/>
            <a:ext cx="1905000" cy="4801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Latn-RS" dirty="0" smtClean="0"/>
              <a:t>T – stablo</a:t>
            </a:r>
          </a:p>
          <a:p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 – niz sortiranih krajnjih tačaka duži</a:t>
            </a:r>
          </a:p>
          <a:p>
            <a:endParaRPr lang="sr-Latn-RS" dirty="0" smtClean="0"/>
          </a:p>
          <a:p>
            <a:r>
              <a:rPr lang="sr-Latn-RS" dirty="0" smtClean="0"/>
              <a:t>Above, below – funkcije za rad sa stablom.</a:t>
            </a:r>
          </a:p>
          <a:p>
            <a:endParaRPr lang="sr-Latn-RS" dirty="0"/>
          </a:p>
          <a:p>
            <a:r>
              <a:rPr lang="sr-Latn-RS" dirty="0" smtClean="0"/>
              <a:t>Insert – funkcija koja ubacuje duž u stablo</a:t>
            </a:r>
          </a:p>
          <a:p>
            <a:endParaRPr lang="sr-Latn-RS" dirty="0"/>
          </a:p>
          <a:p>
            <a:r>
              <a:rPr lang="sr-Latn-RS" dirty="0" smtClean="0"/>
              <a:t>Delete – funkcija koja briše duž iz stabla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116</TotalTime>
  <Words>203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              Presek gomile linija  </vt:lpstr>
      <vt:lpstr>Za pronalaženje preseka gomile linija postoje dva algoritma:  - algoritam složenosti O(n²)  - algoritam složenosti O(nlogn)  Prvi algoritam je jednostavan za izradu, poredi svaku duž sa svakom i određuje da li postoje tačke preseka. Drugi algoritam je složeniji, koristi binarno stablo pretrage tzv. crveno-crno drvo koje je delimično balansirano. Koristi tehniku poznatu kao “sweeping”. </vt:lpstr>
      <vt:lpstr>Algoritam složenosti O(n²)</vt:lpstr>
      <vt:lpstr>Algoritam složenosti O(nlogn)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Sanja</dc:creator>
  <cp:lastModifiedBy>Sanja</cp:lastModifiedBy>
  <cp:revision>14</cp:revision>
  <dcterms:created xsi:type="dcterms:W3CDTF">2011-01-23T12:44:34Z</dcterms:created>
  <dcterms:modified xsi:type="dcterms:W3CDTF">2011-01-23T14:42:06Z</dcterms:modified>
</cp:coreProperties>
</file>