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D8727-9E96-428B-99D7-BB0B56D283D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818A-88F9-4E67-AD94-7C0358A67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818A-88F9-4E67-AD94-7C0358A67E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818A-88F9-4E67-AD94-7C0358A67E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8311AF-E605-4604-83B8-A74DF10C430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A6DD25-EE33-4F98-8DE6-937EF76C3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NASLOV TEME:</a:t>
            </a:r>
            <a:br>
              <a:rPr lang="en-US" dirty="0" smtClean="0"/>
            </a:br>
            <a:r>
              <a:rPr lang="en-US" dirty="0" smtClean="0"/>
              <a:t>OPTICKE OSOBINE KRIVIH DRUGOG REDA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Grupa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1.Nemanja </a:t>
            </a:r>
            <a:r>
              <a:rPr lang="en-US" dirty="0" err="1" smtClean="0"/>
              <a:t>Sikimic</a:t>
            </a:r>
            <a:endParaRPr lang="en-US" dirty="0" smtClean="0"/>
          </a:p>
          <a:p>
            <a:r>
              <a:rPr lang="en-US" dirty="0" smtClean="0"/>
              <a:t>2.Nenad </a:t>
            </a:r>
            <a:r>
              <a:rPr lang="en-US" dirty="0" err="1" smtClean="0"/>
              <a:t>Matic</a:t>
            </a:r>
            <a:endParaRPr lang="en-US" dirty="0" smtClean="0"/>
          </a:p>
          <a:p>
            <a:r>
              <a:rPr lang="en-US" dirty="0" smtClean="0"/>
              <a:t>3.Uros </a:t>
            </a:r>
            <a:r>
              <a:rPr lang="en-US" dirty="0" err="1" smtClean="0"/>
              <a:t>Velickovic</a:t>
            </a:r>
            <a:endParaRPr lang="en-US" dirty="0" smtClean="0"/>
          </a:p>
          <a:p>
            <a:r>
              <a:rPr lang="en-US" dirty="0" smtClean="0"/>
              <a:t>4.Nikola </a:t>
            </a:r>
            <a:r>
              <a:rPr lang="en-US" dirty="0" err="1" smtClean="0"/>
              <a:t>Cvetkovic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-Parabola je </a:t>
            </a:r>
            <a:r>
              <a:rPr lang="en-US" dirty="0" err="1" smtClean="0"/>
              <a:t>kriva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odredjena</a:t>
            </a:r>
            <a:r>
              <a:rPr lang="en-US" dirty="0" smtClean="0"/>
              <a:t> </a:t>
            </a:r>
            <a:r>
              <a:rPr lang="en-US" dirty="0" err="1" smtClean="0"/>
              <a:t>parametrom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Y^2=2pX   p&gt;0</a:t>
            </a:r>
          </a:p>
          <a:p>
            <a:endParaRPr lang="en-US" dirty="0" smtClean="0"/>
          </a:p>
        </p:txBody>
      </p:sp>
      <p:pic>
        <p:nvPicPr>
          <p:cNvPr id="5" name="Picture 4" descr="Image23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733800"/>
            <a:ext cx="3352800" cy="28895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PARABOLA </a:t>
            </a:r>
            <a:r>
              <a:rPr lang="en-US" dirty="0" err="1" smtClean="0"/>
              <a:t>Nastavak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Parametarska</a:t>
            </a:r>
            <a:r>
              <a:rPr lang="en-US" dirty="0" smtClean="0"/>
              <a:t> </a:t>
            </a:r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y=t    x=t^2/2p </a:t>
            </a:r>
          </a:p>
          <a:p>
            <a:endParaRPr lang="en-US" dirty="0" smtClean="0"/>
          </a:p>
          <a:p>
            <a:r>
              <a:rPr lang="en-US" dirty="0" smtClean="0"/>
              <a:t>- Parabola je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tacaka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jednako</a:t>
            </a:r>
            <a:r>
              <a:rPr lang="en-US" dirty="0" smtClean="0"/>
              <a:t> </a:t>
            </a:r>
            <a:r>
              <a:rPr lang="en-US" dirty="0" err="1" smtClean="0"/>
              <a:t>udaljene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fiksirane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(</a:t>
            </a:r>
            <a:r>
              <a:rPr lang="en-US" dirty="0" err="1" smtClean="0"/>
              <a:t>direktrise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fiksirane</a:t>
            </a:r>
            <a:r>
              <a:rPr lang="en-US" dirty="0" smtClean="0"/>
              <a:t> </a:t>
            </a:r>
            <a:r>
              <a:rPr lang="en-US" dirty="0" err="1" smtClean="0"/>
              <a:t>tacke</a:t>
            </a:r>
            <a:r>
              <a:rPr lang="en-US" dirty="0" smtClean="0"/>
              <a:t>(</a:t>
            </a:r>
            <a:r>
              <a:rPr lang="en-US" dirty="0" err="1" smtClean="0"/>
              <a:t>zize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osobine:Svetlosni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izvire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zize</a:t>
            </a:r>
            <a:r>
              <a:rPr lang="en-US" dirty="0" smtClean="0"/>
              <a:t> </a:t>
            </a:r>
            <a:r>
              <a:rPr lang="en-US" dirty="0" err="1" smtClean="0"/>
              <a:t>parabole,odbija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parabole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paralelan</a:t>
            </a:r>
            <a:r>
              <a:rPr lang="en-US" dirty="0" smtClean="0"/>
              <a:t> je </a:t>
            </a:r>
            <a:r>
              <a:rPr lang="en-US" dirty="0" err="1" smtClean="0"/>
              <a:t>osi</a:t>
            </a:r>
            <a:r>
              <a:rPr lang="en-US" dirty="0" smtClean="0"/>
              <a:t> </a:t>
            </a:r>
            <a:r>
              <a:rPr lang="en-US" dirty="0" err="1" smtClean="0"/>
              <a:t>parabole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PARABOLA-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Slika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slicne</a:t>
            </a:r>
            <a:r>
              <a:rPr lang="en-US" dirty="0" smtClean="0"/>
              <a:t> </a:t>
            </a:r>
            <a:r>
              <a:rPr lang="en-US" dirty="0" err="1" smtClean="0"/>
              <a:t>funkcijama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i </a:t>
            </a:r>
            <a:r>
              <a:rPr lang="en-US" dirty="0" err="1" smtClean="0"/>
              <a:t>hiperbole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hiperbole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crtanje</a:t>
            </a:r>
            <a:r>
              <a:rPr lang="en-US" dirty="0" smtClean="0"/>
              <a:t> ne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parametarska</a:t>
            </a:r>
            <a:r>
              <a:rPr lang="en-US" dirty="0" smtClean="0"/>
              <a:t> </a:t>
            </a:r>
            <a:r>
              <a:rPr lang="en-US" dirty="0" err="1" smtClean="0"/>
              <a:t>jednacina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parabol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1" y="2476619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PRIMERI!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Elipsa</a:t>
            </a:r>
            <a:endParaRPr lang="en-US" dirty="0" smtClean="0"/>
          </a:p>
          <a:p>
            <a:r>
              <a:rPr lang="en-US" dirty="0" err="1" smtClean="0"/>
              <a:t>Parametri:a</a:t>
            </a:r>
            <a:r>
              <a:rPr lang="en-US" dirty="0" smtClean="0"/>
              <a:t>=10,b=4,ugao=30;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llip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628900"/>
            <a:ext cx="56388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PRIMERI!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Hiperbola</a:t>
            </a:r>
            <a:endParaRPr lang="en-US" dirty="0" smtClean="0"/>
          </a:p>
          <a:p>
            <a:r>
              <a:rPr lang="en-US" dirty="0" err="1" smtClean="0"/>
              <a:t>Parametri:a</a:t>
            </a:r>
            <a:r>
              <a:rPr lang="en-US" dirty="0" smtClean="0"/>
              <a:t>=10,b=6,parametar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odbija</a:t>
            </a:r>
            <a:r>
              <a:rPr lang="en-US" dirty="0" smtClean="0"/>
              <a:t>=0.3,parametar=1;</a:t>
            </a:r>
            <a:endParaRPr lang="en-US" dirty="0"/>
          </a:p>
        </p:txBody>
      </p:sp>
      <p:pic>
        <p:nvPicPr>
          <p:cNvPr id="4" name="Picture 3" descr="Photo0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6600" y="3048000"/>
            <a:ext cx="508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PRIMERI!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Parabola</a:t>
            </a:r>
          </a:p>
          <a:p>
            <a:r>
              <a:rPr lang="en-US" dirty="0" err="1" smtClean="0"/>
              <a:t>Parametri:p</a:t>
            </a:r>
            <a:r>
              <a:rPr lang="en-US" dirty="0" smtClean="0"/>
              <a:t>=10,parametar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odbijanje</a:t>
            </a:r>
            <a:r>
              <a:rPr lang="en-US" dirty="0" smtClean="0"/>
              <a:t> </a:t>
            </a:r>
            <a:r>
              <a:rPr lang="en-US" dirty="0" err="1" smtClean="0"/>
              <a:t>zraka</a:t>
            </a:r>
            <a:r>
              <a:rPr lang="en-US" dirty="0" smtClean="0"/>
              <a:t>=1,parametar=-1;</a:t>
            </a:r>
          </a:p>
          <a:p>
            <a:endParaRPr lang="en-US" dirty="0"/>
          </a:p>
        </p:txBody>
      </p:sp>
      <p:pic>
        <p:nvPicPr>
          <p:cNvPr id="4" name="Picture 3" descr="Photo02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124200"/>
            <a:ext cx="5197837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Dodatna</a:t>
            </a:r>
            <a:r>
              <a:rPr lang="en-US" dirty="0" smtClean="0"/>
              <a:t> </a:t>
            </a:r>
            <a:r>
              <a:rPr lang="en-US" dirty="0" err="1" smtClean="0"/>
              <a:t>napomena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pokrenete</a:t>
            </a:r>
            <a:r>
              <a:rPr lang="en-US" dirty="0" smtClean="0"/>
              <a:t> </a:t>
            </a:r>
            <a:r>
              <a:rPr lang="en-US" dirty="0" err="1" smtClean="0"/>
              <a:t>program,mozete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tastere</a:t>
            </a:r>
            <a:r>
              <a:rPr lang="en-US" dirty="0" smtClean="0"/>
              <a:t> 'a' </a:t>
            </a:r>
            <a:r>
              <a:rPr lang="en-US" dirty="0" err="1" smtClean="0"/>
              <a:t>i</a:t>
            </a:r>
            <a:r>
              <a:rPr lang="en-US" dirty="0" smtClean="0"/>
              <a:t> 'd'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ulevo</a:t>
            </a:r>
            <a:r>
              <a:rPr lang="en-US" dirty="0" smtClean="0"/>
              <a:t> </a:t>
            </a:r>
            <a:r>
              <a:rPr lang="en-US" dirty="0" err="1" smtClean="0"/>
              <a:t>tj.udesno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tastere</a:t>
            </a:r>
            <a:r>
              <a:rPr lang="en-US" dirty="0" smtClean="0"/>
              <a:t> 'w' </a:t>
            </a:r>
            <a:r>
              <a:rPr lang="en-US" dirty="0" err="1" smtClean="0"/>
              <a:t>i</a:t>
            </a:r>
            <a:r>
              <a:rPr lang="en-US" dirty="0" smtClean="0"/>
              <a:t> '</a:t>
            </a:r>
            <a:r>
              <a:rPr lang="en-US" dirty="0" err="1" smtClean="0"/>
              <a:t>s'za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gore </a:t>
            </a:r>
            <a:r>
              <a:rPr lang="en-US" dirty="0" err="1" smtClean="0"/>
              <a:t>tj.dole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biste</a:t>
            </a:r>
            <a:r>
              <a:rPr lang="en-US" dirty="0" smtClean="0"/>
              <a:t> </a:t>
            </a:r>
            <a:r>
              <a:rPr lang="en-US" dirty="0" err="1" smtClean="0"/>
              <a:t>videli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delove</a:t>
            </a:r>
            <a:r>
              <a:rPr lang="en-US" dirty="0" smtClean="0"/>
              <a:t> </a:t>
            </a:r>
            <a:r>
              <a:rPr lang="en-US" dirty="0" err="1" smtClean="0"/>
              <a:t>slike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biste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koristite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taster pa </a:t>
            </a:r>
            <a:r>
              <a:rPr lang="en-US" dirty="0" err="1" smtClean="0"/>
              <a:t>drugi,pre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tastera</a:t>
            </a:r>
            <a:r>
              <a:rPr lang="en-US" dirty="0" smtClean="0"/>
              <a:t> </a:t>
            </a:r>
            <a:r>
              <a:rPr lang="en-US" dirty="0" err="1" smtClean="0"/>
              <a:t>pritisnuti</a:t>
            </a:r>
            <a:r>
              <a:rPr lang="en-US" dirty="0" smtClean="0"/>
              <a:t> taster 'r'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tastaturi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Primer:Zelimo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krecemo</a:t>
            </a:r>
            <a:r>
              <a:rPr lang="en-US" dirty="0" smtClean="0"/>
              <a:t> gore pa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levo;Prvo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pritisnuti</a:t>
            </a:r>
            <a:r>
              <a:rPr lang="en-US" smtClean="0"/>
              <a:t> </a:t>
            </a:r>
            <a:r>
              <a:rPr lang="en-US" smtClean="0"/>
              <a:t>taster '</a:t>
            </a:r>
            <a:r>
              <a:rPr lang="en-US" dirty="0" err="1" smtClean="0"/>
              <a:t>w</a:t>
            </a:r>
            <a:r>
              <a:rPr lang="en-US" dirty="0" err="1" smtClean="0"/>
              <a:t>',zatim</a:t>
            </a:r>
            <a:r>
              <a:rPr lang="en-US" dirty="0" smtClean="0"/>
              <a:t> taster 'r' pa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taster 'a' </a:t>
            </a:r>
            <a:r>
              <a:rPr lang="en-US" dirty="0" err="1" smtClean="0"/>
              <a:t>isl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UVOD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Elipsa,hiperbola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parabola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odredjene</a:t>
            </a:r>
            <a:r>
              <a:rPr lang="en-US" dirty="0" smtClean="0"/>
              <a:t> 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.</a:t>
            </a:r>
          </a:p>
          <a:p>
            <a:r>
              <a:rPr lang="pl-PL" dirty="0" smtClean="0"/>
              <a:t>Te opticke osobine poznate su jos i kao zakoni refleksije tj. reflekcione osobine.</a:t>
            </a:r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krivih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izlazi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zize,odbija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odgovarajuce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odbijeni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razlicite</a:t>
            </a:r>
            <a:r>
              <a:rPr lang="en-US" dirty="0" smtClean="0"/>
              <a:t> </a:t>
            </a:r>
            <a:r>
              <a:rPr lang="en-US" dirty="0" err="1" smtClean="0"/>
              <a:t>pravce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Zadatak</a:t>
            </a:r>
            <a:r>
              <a:rPr lang="en-US" dirty="0" smtClean="0"/>
              <a:t> je </a:t>
            </a:r>
            <a:r>
              <a:rPr lang="en-US" dirty="0" err="1" smtClean="0"/>
              <a:t>napraviti</a:t>
            </a:r>
            <a:r>
              <a:rPr lang="en-US" dirty="0" smtClean="0"/>
              <a:t> program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odredjenih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unosi</a:t>
            </a:r>
            <a:r>
              <a:rPr lang="en-US" dirty="0" smtClean="0"/>
              <a:t> </a:t>
            </a:r>
            <a:r>
              <a:rPr lang="en-US" dirty="0" err="1" smtClean="0"/>
              <a:t>korisnik</a:t>
            </a:r>
            <a:r>
              <a:rPr lang="en-US" dirty="0" smtClean="0"/>
              <a:t> </a:t>
            </a:r>
            <a:r>
              <a:rPr lang="en-US" dirty="0" err="1" smtClean="0"/>
              <a:t>demonstrira</a:t>
            </a:r>
            <a:r>
              <a:rPr lang="en-US" dirty="0" smtClean="0"/>
              <a:t>(</a:t>
            </a:r>
            <a:r>
              <a:rPr lang="en-US" dirty="0" err="1" smtClean="0"/>
              <a:t>crta</a:t>
            </a:r>
            <a:r>
              <a:rPr lang="en-US" dirty="0" smtClean="0"/>
              <a:t>) 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odgovarajuce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ELIPSA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Elipsa</a:t>
            </a:r>
            <a:r>
              <a:rPr lang="en-US" dirty="0" smtClean="0"/>
              <a:t> je </a:t>
            </a:r>
            <a:r>
              <a:rPr lang="en-US" dirty="0" err="1" smtClean="0"/>
              <a:t>kriva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odredjena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parametrima</a:t>
            </a:r>
            <a:r>
              <a:rPr lang="en-US" dirty="0" smtClean="0"/>
              <a:t> a </a:t>
            </a:r>
            <a:r>
              <a:rPr lang="en-US" dirty="0" err="1" smtClean="0"/>
              <a:t>i</a:t>
            </a:r>
            <a:r>
              <a:rPr lang="en-US" dirty="0" smtClean="0"/>
              <a:t> b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oznacavaju</a:t>
            </a:r>
            <a:r>
              <a:rPr lang="en-US" dirty="0" smtClean="0"/>
              <a:t> </a:t>
            </a:r>
            <a:r>
              <a:rPr lang="en-US" dirty="0" err="1" smtClean="0"/>
              <a:t>duzinu</a:t>
            </a:r>
            <a:r>
              <a:rPr lang="en-US" dirty="0" smtClean="0"/>
              <a:t>(</a:t>
            </a:r>
            <a:r>
              <a:rPr lang="en-US" dirty="0" err="1" smtClean="0"/>
              <a:t>poluprecnike</a:t>
            </a:r>
            <a:r>
              <a:rPr lang="en-US" dirty="0" smtClean="0"/>
              <a:t>) </a:t>
            </a:r>
            <a:r>
              <a:rPr lang="en-US" dirty="0" err="1" smtClean="0"/>
              <a:t>duz</a:t>
            </a:r>
            <a:r>
              <a:rPr lang="en-US" dirty="0" smtClean="0"/>
              <a:t> x </a:t>
            </a:r>
            <a:r>
              <a:rPr lang="en-US" dirty="0" err="1" smtClean="0"/>
              <a:t>i</a:t>
            </a:r>
            <a:r>
              <a:rPr lang="en-US" dirty="0" smtClean="0"/>
              <a:t> y-</a:t>
            </a:r>
            <a:r>
              <a:rPr lang="en-US" dirty="0" err="1" smtClean="0"/>
              <a:t>ose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5" name="Picture 4" descr="pic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581400"/>
            <a:ext cx="5535622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ELIPSA </a:t>
            </a:r>
            <a:r>
              <a:rPr lang="en-US" dirty="0" err="1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Parametarska</a:t>
            </a:r>
            <a:r>
              <a:rPr lang="en-US" dirty="0" smtClean="0"/>
              <a:t> </a:t>
            </a:r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r>
              <a:rPr lang="es-ES" dirty="0" smtClean="0"/>
              <a:t>x = a </a:t>
            </a:r>
            <a:r>
              <a:rPr lang="es-ES" dirty="0" err="1" smtClean="0"/>
              <a:t>cos</a:t>
            </a:r>
            <a:r>
              <a:rPr lang="es-ES" dirty="0" smtClean="0"/>
              <a:t> φ, y = b sin φ, φ ∈ [0, 2π)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Elipsa</a:t>
            </a:r>
            <a:r>
              <a:rPr lang="en-US" dirty="0" smtClean="0"/>
              <a:t> je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tacaka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dirty="0" err="1" smtClean="0"/>
              <a:t>ciji</a:t>
            </a:r>
            <a:r>
              <a:rPr lang="en-US" dirty="0" smtClean="0"/>
              <a:t> je </a:t>
            </a:r>
            <a:r>
              <a:rPr lang="en-US" dirty="0" err="1" smtClean="0"/>
              <a:t>zbir</a:t>
            </a:r>
            <a:r>
              <a:rPr lang="en-US" dirty="0" smtClean="0"/>
              <a:t> </a:t>
            </a:r>
            <a:r>
              <a:rPr lang="en-US" dirty="0" err="1" smtClean="0"/>
              <a:t>rastojanja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fiksirane</a:t>
            </a:r>
            <a:r>
              <a:rPr lang="en-US" dirty="0" smtClean="0"/>
              <a:t> </a:t>
            </a:r>
            <a:r>
              <a:rPr lang="en-US" dirty="0" err="1" smtClean="0"/>
              <a:t>tacke</a:t>
            </a:r>
            <a:r>
              <a:rPr lang="en-US" dirty="0" smtClean="0"/>
              <a:t>(</a:t>
            </a:r>
            <a:r>
              <a:rPr lang="en-US" dirty="0" err="1" smtClean="0"/>
              <a:t>ziza</a:t>
            </a:r>
            <a:r>
              <a:rPr lang="en-US" dirty="0" smtClean="0"/>
              <a:t>) </a:t>
            </a:r>
            <a:r>
              <a:rPr lang="en-US" dirty="0" err="1" smtClean="0"/>
              <a:t>konstantan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osobine:Svetlosni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izvire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zize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</a:t>
            </a:r>
            <a:r>
              <a:rPr lang="en-US" dirty="0" err="1" smtClean="0"/>
              <a:t>odbija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elipse,a</a:t>
            </a:r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zizu</a:t>
            </a:r>
            <a:r>
              <a:rPr lang="en-US" dirty="0" smtClean="0"/>
              <a:t> </a:t>
            </a:r>
            <a:r>
              <a:rPr lang="en-US" dirty="0" err="1" smtClean="0"/>
              <a:t>elipse.Ovo</a:t>
            </a:r>
            <a:r>
              <a:rPr lang="en-US" dirty="0" smtClean="0"/>
              <a:t> </a:t>
            </a:r>
            <a:r>
              <a:rPr lang="en-US" dirty="0" err="1" smtClean="0"/>
              <a:t>vazi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odbijanja</a:t>
            </a:r>
            <a:r>
              <a:rPr lang="en-US" dirty="0" smtClean="0"/>
              <a:t> </a:t>
            </a:r>
            <a:r>
              <a:rPr lang="en-US" dirty="0" err="1" smtClean="0"/>
              <a:t>zraka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ELIPSA-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Slika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 descr="192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981200"/>
            <a:ext cx="58293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Funkcije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-void </a:t>
            </a:r>
            <a:r>
              <a:rPr lang="en-US" dirty="0" err="1" smtClean="0"/>
              <a:t>unoselipsa</a:t>
            </a:r>
            <a:r>
              <a:rPr lang="en-US" dirty="0" smtClean="0"/>
              <a:t>(void)</a:t>
            </a:r>
          </a:p>
          <a:p>
            <a:r>
              <a:rPr lang="en-US" dirty="0" err="1" smtClean="0"/>
              <a:t>Unosi</a:t>
            </a:r>
            <a:r>
              <a:rPr lang="en-US" dirty="0" smtClean="0"/>
              <a:t>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parametre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crtanje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svetlosnog</a:t>
            </a:r>
            <a:r>
              <a:rPr lang="en-US" dirty="0" smtClean="0"/>
              <a:t> </a:t>
            </a:r>
            <a:r>
              <a:rPr lang="en-US" dirty="0" err="1" smtClean="0"/>
              <a:t>zraka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-void </a:t>
            </a:r>
            <a:r>
              <a:rPr lang="en-US" dirty="0" err="1" smtClean="0"/>
              <a:t>crtajElipsu</a:t>
            </a:r>
            <a:r>
              <a:rPr lang="en-US" dirty="0" smtClean="0"/>
              <a:t>()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datih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</a:t>
            </a:r>
            <a:r>
              <a:rPr lang="en-US" dirty="0" err="1" smtClean="0"/>
              <a:t>crta</a:t>
            </a:r>
            <a:r>
              <a:rPr lang="en-US" dirty="0" smtClean="0"/>
              <a:t> </a:t>
            </a:r>
            <a:r>
              <a:rPr lang="en-US" dirty="0" err="1" smtClean="0"/>
              <a:t>elipsu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odgovarajuci</a:t>
            </a:r>
            <a:r>
              <a:rPr lang="en-US" dirty="0" smtClean="0"/>
              <a:t> </a:t>
            </a:r>
            <a:r>
              <a:rPr lang="en-US" dirty="0" err="1" smtClean="0"/>
              <a:t>svetlosni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koristili</a:t>
            </a:r>
            <a:r>
              <a:rPr lang="en-US" dirty="0" smtClean="0"/>
              <a:t> </a:t>
            </a:r>
            <a:r>
              <a:rPr lang="en-US" dirty="0" err="1" smtClean="0"/>
              <a:t>parametarsku</a:t>
            </a:r>
            <a:r>
              <a:rPr lang="en-US" dirty="0" smtClean="0"/>
              <a:t> </a:t>
            </a:r>
            <a:r>
              <a:rPr lang="en-US" dirty="0" err="1" smtClean="0"/>
              <a:t>jednacinu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crtanje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vece</a:t>
            </a:r>
            <a:r>
              <a:rPr lang="en-US" dirty="0" smtClean="0"/>
              <a:t> </a:t>
            </a:r>
            <a:r>
              <a:rPr lang="en-US" dirty="0" err="1" smtClean="0"/>
              <a:t>verodostojnosti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preciznosti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izbegavanja</a:t>
            </a:r>
            <a:r>
              <a:rPr lang="en-US" dirty="0" smtClean="0"/>
              <a:t> </a:t>
            </a:r>
            <a:r>
              <a:rPr lang="en-US" dirty="0" err="1" smtClean="0"/>
              <a:t>gresaka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HIPERBOLA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Hiperbola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elipsa</a:t>
            </a:r>
            <a:r>
              <a:rPr lang="en-US" dirty="0" smtClean="0"/>
              <a:t> </a:t>
            </a:r>
            <a:r>
              <a:rPr lang="en-US" dirty="0" err="1" smtClean="0"/>
              <a:t>odredjena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parametrima</a:t>
            </a:r>
            <a:r>
              <a:rPr lang="en-US" dirty="0" smtClean="0"/>
              <a:t> a </a:t>
            </a:r>
            <a:r>
              <a:rPr lang="en-US" dirty="0" err="1" smtClean="0"/>
              <a:t>i</a:t>
            </a:r>
            <a:r>
              <a:rPr lang="en-US" dirty="0" smtClean="0"/>
              <a:t> b.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icture-of-hyperbola-horizontal-transver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124200"/>
            <a:ext cx="3284815" cy="3581400"/>
          </a:xfrm>
          <a:prstGeom prst="rect">
            <a:avLst/>
          </a:prstGeom>
        </p:spPr>
      </p:pic>
      <p:pic>
        <p:nvPicPr>
          <p:cNvPr id="5" name="Picture 4" descr="picture-of-hyperbola-vertical-transver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352800"/>
            <a:ext cx="3516577" cy="329491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HIPERBOLA </a:t>
            </a:r>
            <a:r>
              <a:rPr lang="en-US" dirty="0" err="1" smtClean="0"/>
              <a:t>Nastavak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Parametarska</a:t>
            </a:r>
            <a:r>
              <a:rPr lang="en-US" dirty="0" smtClean="0"/>
              <a:t> </a:t>
            </a:r>
            <a:r>
              <a:rPr lang="en-US" dirty="0" err="1" smtClean="0"/>
              <a:t>jednacina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x = ±a </a:t>
            </a:r>
            <a:r>
              <a:rPr lang="en-US" dirty="0" err="1" smtClean="0"/>
              <a:t>cosh</a:t>
            </a:r>
            <a:r>
              <a:rPr lang="en-US" dirty="0" smtClean="0"/>
              <a:t> </a:t>
            </a:r>
            <a:r>
              <a:rPr lang="el-GR" dirty="0" smtClean="0"/>
              <a:t>φ, </a:t>
            </a:r>
            <a:r>
              <a:rPr lang="en-US" dirty="0" smtClean="0"/>
              <a:t>y = b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l-GR" dirty="0" smtClean="0"/>
              <a:t>φ, φ ∈ </a:t>
            </a:r>
            <a:r>
              <a:rPr lang="en-US" dirty="0" smtClean="0"/>
              <a:t>R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Hiperbola</a:t>
            </a:r>
            <a:r>
              <a:rPr lang="en-US" dirty="0" smtClean="0"/>
              <a:t> je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tacaka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dirty="0" err="1" smtClean="0"/>
              <a:t>cija</a:t>
            </a:r>
            <a:r>
              <a:rPr lang="en-US" dirty="0" smtClean="0"/>
              <a:t> je </a:t>
            </a:r>
            <a:r>
              <a:rPr lang="en-US" dirty="0" err="1" smtClean="0"/>
              <a:t>apsolutna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rastojanja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fiksirane</a:t>
            </a:r>
            <a:r>
              <a:rPr lang="en-US" dirty="0" smtClean="0"/>
              <a:t> </a:t>
            </a:r>
            <a:r>
              <a:rPr lang="en-US" dirty="0" err="1" smtClean="0"/>
              <a:t>tacke</a:t>
            </a:r>
            <a:r>
              <a:rPr lang="en-US" dirty="0" smtClean="0"/>
              <a:t>(</a:t>
            </a:r>
            <a:r>
              <a:rPr lang="en-US" dirty="0" err="1" smtClean="0"/>
              <a:t>ziza</a:t>
            </a:r>
            <a:r>
              <a:rPr lang="en-US" dirty="0" smtClean="0"/>
              <a:t>) </a:t>
            </a:r>
            <a:r>
              <a:rPr lang="en-US" dirty="0" err="1" smtClean="0"/>
              <a:t>konstantna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osobine:Svetlosni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izvire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zize</a:t>
            </a:r>
            <a:r>
              <a:rPr lang="en-US" dirty="0" smtClean="0"/>
              <a:t> </a:t>
            </a:r>
            <a:r>
              <a:rPr lang="en-US" dirty="0" err="1" smtClean="0"/>
              <a:t>hiperbole</a:t>
            </a:r>
            <a:r>
              <a:rPr lang="en-US" dirty="0" smtClean="0"/>
              <a:t> </a:t>
            </a:r>
            <a:r>
              <a:rPr lang="en-US" dirty="0" err="1" smtClean="0"/>
              <a:t>odbija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hiperbole,a</a:t>
            </a:r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(</a:t>
            </a:r>
            <a:r>
              <a:rPr lang="en-US" dirty="0" err="1" smtClean="0"/>
              <a:t>izgleda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)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 smtClean="0"/>
              <a:t>zizu</a:t>
            </a:r>
            <a:r>
              <a:rPr lang="en-US" dirty="0" smtClean="0"/>
              <a:t> </a:t>
            </a:r>
            <a:r>
              <a:rPr lang="en-US" dirty="0" err="1" smtClean="0"/>
              <a:t>hiperbole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HIPERBOLA-</a:t>
            </a:r>
            <a:r>
              <a:rPr lang="en-US" dirty="0" err="1" smtClean="0"/>
              <a:t>Opticke</a:t>
            </a:r>
            <a:r>
              <a:rPr lang="en-US" dirty="0" smtClean="0"/>
              <a:t> </a:t>
            </a:r>
            <a:r>
              <a:rPr lang="en-US" dirty="0" err="1" smtClean="0"/>
              <a:t>osobine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Slike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slicne</a:t>
            </a:r>
            <a:r>
              <a:rPr lang="en-US" dirty="0" smtClean="0"/>
              <a:t> </a:t>
            </a:r>
            <a:r>
              <a:rPr lang="en-US" dirty="0" err="1" smtClean="0"/>
              <a:t>funkcijama</a:t>
            </a:r>
            <a:r>
              <a:rPr lang="en-US" dirty="0" smtClean="0"/>
              <a:t> </a:t>
            </a:r>
            <a:r>
              <a:rPr lang="en-US" dirty="0" err="1" smtClean="0"/>
              <a:t>elipse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crtanje</a:t>
            </a:r>
            <a:r>
              <a:rPr lang="en-US" dirty="0" smtClean="0"/>
              <a:t> ne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parametarska</a:t>
            </a:r>
            <a:r>
              <a:rPr lang="en-US" dirty="0" smtClean="0"/>
              <a:t> </a:t>
            </a:r>
            <a:r>
              <a:rPr lang="en-US" dirty="0" err="1" smtClean="0"/>
              <a:t>jednacina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fig7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2843213" cy="2743200"/>
          </a:xfrm>
          <a:prstGeom prst="rect">
            <a:avLst/>
          </a:prstGeom>
        </p:spPr>
      </p:pic>
      <p:pic>
        <p:nvPicPr>
          <p:cNvPr id="5" name="Picture 4" descr="hyperbola_manua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514600"/>
            <a:ext cx="2819400" cy="2819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531</Words>
  <Application>Microsoft Office PowerPoint</Application>
  <PresentationFormat>On-screen Show (4:3)</PresentationFormat>
  <Paragraphs>83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NASLOV TEME: OPTICKE OSOBINE KRIVIH DRUGOG REDA</vt:lpstr>
      <vt:lpstr>UVOD </vt:lpstr>
      <vt:lpstr>ELIPSA</vt:lpstr>
      <vt:lpstr>ELIPSA Nastavak</vt:lpstr>
      <vt:lpstr>ELIPSA-Opticke osobine</vt:lpstr>
      <vt:lpstr>Funkcije </vt:lpstr>
      <vt:lpstr>HIPERBOLA</vt:lpstr>
      <vt:lpstr>HIPERBOLA Nastavak </vt:lpstr>
      <vt:lpstr>HIPERBOLA-Opticke osobine</vt:lpstr>
      <vt:lpstr>PARABOLA</vt:lpstr>
      <vt:lpstr>PARABOLA Nastavak </vt:lpstr>
      <vt:lpstr>PARABOLA-Opticke osobine</vt:lpstr>
      <vt:lpstr>TEST PRIMERI! </vt:lpstr>
      <vt:lpstr>TEST PRIMERI! </vt:lpstr>
      <vt:lpstr>TEST PRIMERI!</vt:lpstr>
      <vt:lpstr>Dodatna napomena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TEME: OPTICKE OSOBINE KRIVIH DRUGOG REDA</dc:title>
  <dc:creator>stefana</dc:creator>
  <cp:lastModifiedBy>stefana</cp:lastModifiedBy>
  <cp:revision>53</cp:revision>
  <dcterms:created xsi:type="dcterms:W3CDTF">2011-01-11T13:53:23Z</dcterms:created>
  <dcterms:modified xsi:type="dcterms:W3CDTF">2011-01-23T18:41:53Z</dcterms:modified>
</cp:coreProperties>
</file>