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5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5CC"/>
    <a:srgbClr val="E1E7CD"/>
    <a:srgbClr val="DFF1C3"/>
    <a:srgbClr val="E3F2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67F23-E421-4058-AECF-0A9160409BF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909F7-400D-4FD4-92A9-B81002A50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909F7-400D-4FD4-92A9-B81002A505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A3C5A4-7761-4D4C-AF25-77FF3533247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BC8890-2055-4F5F-8221-F42AF98FF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0990"/>
            <a:ext cx="7672414" cy="1000131"/>
          </a:xfrm>
        </p:spPr>
        <p:txBody>
          <a:bodyPr/>
          <a:lstStyle/>
          <a:p>
            <a:pPr algn="ctr"/>
            <a:r>
              <a:rPr lang="x-none" dirty="0" smtClean="0">
                <a:latin typeface="Arial" pitchFamily="34" charset="0"/>
                <a:cs typeface="Arial" pitchFamily="34" charset="0"/>
              </a:rPr>
              <a:t>Семинарски рад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05436"/>
            <a:ext cx="7772400" cy="1571636"/>
          </a:xfrm>
        </p:spPr>
        <p:txBody>
          <a:bodyPr>
            <a:normAutofit/>
          </a:bodyPr>
          <a:lstStyle/>
          <a:p>
            <a:pPr algn="ctr"/>
            <a:r>
              <a:rPr lang="x-none" sz="4800" dirty="0" smtClean="0">
                <a:latin typeface="Arial" pitchFamily="34" charset="0"/>
                <a:cs typeface="Arial" pitchFamily="34" charset="0"/>
              </a:rPr>
              <a:t>Цртање графова (дрвета) у равни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517232"/>
            <a:ext cx="57606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2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Немања Јањић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2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157/09</a:t>
            </a:r>
            <a:endParaRPr lang="en-US" sz="2200" b="1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x-none" sz="22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Катарина Батинић </a:t>
            </a:r>
            <a:r>
              <a:rPr lang="en-US" sz="22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057</a:t>
            </a:r>
            <a:r>
              <a:rPr lang="x-none" sz="22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/09</a:t>
            </a:r>
            <a:endParaRPr lang="x-none" sz="2200" b="1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x-none" sz="22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Милош Милаковић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2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160/09</a:t>
            </a:r>
            <a:endParaRPr lang="en-US" sz="2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>
                <a:latin typeface="Arial" pitchFamily="34" charset="0"/>
                <a:cs typeface="Arial" pitchFamily="34" charset="0"/>
              </a:rPr>
              <a:t>Тест примери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300" y="1924050"/>
            <a:ext cx="61214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5728"/>
            <a:ext cx="7772400" cy="4525583"/>
          </a:xfrm>
        </p:spPr>
        <p:txBody>
          <a:bodyPr>
            <a:normAutofit/>
          </a:bodyPr>
          <a:lstStyle/>
          <a:p>
            <a:pPr lvl="1" algn="l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У рачунарству,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граф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је врста структуре података, тачније апстрактан тип података, који се састоји од скупа чворова и скупа грана, које представљају односе (везе) између чворова.</a:t>
            </a:r>
          </a:p>
          <a:p>
            <a:pPr lvl="1" algn="l">
              <a:buFont typeface="Wingdings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1" algn="l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Граф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се дефинише на следећи начин: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G=(V,E)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где је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коначан, непразан скуп чворова, а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је скуп грана (веза између чворова). Када гране графа немају одређен смер, тада граф називамо неусмереним, а у супротном је граф усмерен.</a:t>
            </a:r>
          </a:p>
          <a:p>
            <a:pPr algn="l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14290"/>
            <a:ext cx="84296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     Дрво је граф који нема циклуса.</a:t>
            </a:r>
          </a:p>
          <a:p>
            <a:pPr>
              <a:buFont typeface="Wingdings" pitchFamily="2" charset="2"/>
              <a:buChar char="q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     Граф има циклус ако из једног чвора постоји пут до истог тог чвора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. </a:t>
            </a:r>
            <a:endParaRPr lang="x-none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     Структура дрвета се састоји од чворова и листова који су повезани гранама. </a:t>
            </a:r>
          </a:p>
          <a:p>
            <a:pPr>
              <a:buFont typeface="Wingdings" pitchFamily="2" charset="2"/>
              <a:buChar char="q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     Лист је чвор који нема сина.</a:t>
            </a:r>
          </a:p>
          <a:p>
            <a:pPr>
              <a:buFont typeface="Wingdings" pitchFamily="2" charset="2"/>
              <a:buChar char="q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Планарни графови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су они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графови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који се могу нацртати у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тако да им се гране не секу. Прецизније, захтева се да је граф могућно представити у равни тако да заједничка тачка две гране може бити само чвор који представља заједничку крајњу тачку тих грана. </a:t>
            </a:r>
            <a:endParaRPr lang="x-none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     Корисник на почетку  уноси висину (дубину) графа, као и број синова за сваки чвор.</a:t>
            </a:r>
          </a:p>
          <a:p>
            <a:pPr>
              <a:buFont typeface="Wingdings" pitchFamily="2" charset="2"/>
              <a:buChar char="q"/>
            </a:pP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     Коришћена је структура података коју смо назвали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node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     У тој структури имамо:</a:t>
            </a:r>
          </a:p>
          <a:p>
            <a:pPr>
              <a:buFont typeface="Courier New" pitchFamily="49" charset="0"/>
              <a:buChar char="o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показивач на оца, </a:t>
            </a:r>
          </a:p>
          <a:p>
            <a:pPr>
              <a:buFont typeface="Courier New" pitchFamily="49" charset="0"/>
              <a:buChar char="o"/>
            </a:pPr>
            <a:r>
              <a:rPr lang="x-none" smtClean="0">
                <a:latin typeface="Arial" pitchFamily="34" charset="0"/>
                <a:cs typeface="Arial" pitchFamily="34" charset="0"/>
              </a:rPr>
              <a:t>поакзивач на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низ</a:t>
            </a:r>
            <a:r>
              <a:rPr lang="x-none" smtClean="0">
                <a:latin typeface="Arial" pitchFamily="34" charset="0"/>
                <a:cs typeface="Arial" pitchFamily="34" charset="0"/>
              </a:rPr>
              <a:t> синов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x-none" smtClean="0">
                <a:latin typeface="Arial" pitchFamily="34" charset="0"/>
                <a:cs typeface="Arial" pitchFamily="34" charset="0"/>
              </a:rPr>
              <a:t>,</a:t>
            </a: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x-none" smtClean="0">
                <a:latin typeface="Arial" pitchFamily="34" charset="0"/>
                <a:cs typeface="Arial" pitchFamily="34" charset="0"/>
              </a:rPr>
              <a:t>координате x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x-none" smtClean="0">
                <a:latin typeface="Arial" pitchFamily="34" charset="0"/>
                <a:cs typeface="Arial" pitchFamily="34" charset="0"/>
              </a:rPr>
              <a:t>y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, које нам служе за цртање </a:t>
            </a:r>
          </a:p>
          <a:p>
            <a:pPr>
              <a:buFont typeface="Courier New" pitchFamily="49" charset="0"/>
              <a:buChar char="o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висину на којој се тај чвор налази,</a:t>
            </a:r>
          </a:p>
          <a:p>
            <a:pPr>
              <a:buFont typeface="Courier New" pitchFamily="49" charset="0"/>
              <a:buChar char="o"/>
            </a:pPr>
            <a:r>
              <a:rPr lang="x-none" smtClean="0">
                <a:latin typeface="Arial" pitchFamily="34" charset="0"/>
                <a:cs typeface="Arial" pitchFamily="34" charset="0"/>
              </a:rPr>
              <a:t>статус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колико синова је посетио</a:t>
            </a:r>
            <a:r>
              <a:rPr lang="x-none" smtClean="0">
                <a:latin typeface="Arial" pitchFamily="34" charset="0"/>
                <a:cs typeface="Arial" pitchFamily="34" charset="0"/>
              </a:rPr>
              <a:t>, </a:t>
            </a: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x-none" dirty="0" smtClean="0">
                <a:latin typeface="Arial" pitchFamily="34" charset="0"/>
                <a:cs typeface="Arial" pitchFamily="34" charset="0"/>
              </a:rPr>
              <a:t>као и број синова из тог чвора. </a:t>
            </a:r>
          </a:p>
          <a:p>
            <a:pPr>
              <a:buFont typeface="Wingdings" pitchFamily="2" charset="2"/>
              <a:buChar char="q"/>
            </a:pP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Опис алгоритма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x-none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Обилазећи стабло у дубину за сваки чвор одређујемо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ко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рдинате. </a:t>
            </a:r>
          </a:p>
          <a:p>
            <a:pPr>
              <a:buFont typeface="Wingdings" pitchFamily="2" charset="2"/>
              <a:buChar char="q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  	У низу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next_x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чувамо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координате за следећи чвор, док за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узимамо тренутну дубину</a:t>
            </a:r>
          </a:p>
          <a:p>
            <a:pPr>
              <a:buFont typeface="Wingdings" pitchFamily="2" charset="2"/>
              <a:buChar char="q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  	За сваки чвор имамо статус који нам говори колико смо синова већ обишли</a:t>
            </a:r>
          </a:p>
          <a:p>
            <a:pPr>
              <a:buFont typeface="Wingdings" pitchFamily="2" charset="2"/>
              <a:buChar char="q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  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Null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чворове третирамо исто као и обичне с тим што су они последнји и немају синова</a:t>
            </a:r>
          </a:p>
          <a:p>
            <a:pPr>
              <a:buFont typeface="Wingdings" pitchFamily="2" charset="2"/>
              <a:buChar char="q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   	На месту на ком одредимо координате цвора цртамо круг односно квадрат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Опис алгоритма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>
                <a:latin typeface="Arial" pitchFamily="34" charset="0"/>
                <a:cs typeface="Arial" pitchFamily="34" charset="0"/>
              </a:rPr>
              <a:t>Тест примери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4673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>
                <a:latin typeface="Arial" pitchFamily="34" charset="0"/>
                <a:cs typeface="Arial" pitchFamily="34" charset="0"/>
              </a:rPr>
              <a:t>Тест примери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57796"/>
            <a:ext cx="51308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>
                <a:latin typeface="Arial" pitchFamily="34" charset="0"/>
                <a:cs typeface="Arial" pitchFamily="34" charset="0"/>
              </a:rPr>
              <a:t>Тест примери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150" y="1479550"/>
            <a:ext cx="7250113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>
                <a:latin typeface="Arial" pitchFamily="34" charset="0"/>
                <a:cs typeface="Arial" pitchFamily="34" charset="0"/>
              </a:rPr>
              <a:t>Тест примери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784350"/>
            <a:ext cx="6932613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178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Семинарски рад</vt:lpstr>
      <vt:lpstr>Slide 2</vt:lpstr>
      <vt:lpstr>Slide 3</vt:lpstr>
      <vt:lpstr>Опис алгоритма</vt:lpstr>
      <vt:lpstr>Опис алгоритма</vt:lpstr>
      <vt:lpstr>Тест примери</vt:lpstr>
      <vt:lpstr>Тест примери</vt:lpstr>
      <vt:lpstr>Тест примери</vt:lpstr>
      <vt:lpstr>Тест примери</vt:lpstr>
      <vt:lpstr>Тест примери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Семинарски рад</dc:title>
  <dc:creator>Milos</dc:creator>
  <cp:lastModifiedBy>Nemanja Janjic</cp:lastModifiedBy>
  <cp:revision>25</cp:revision>
  <dcterms:created xsi:type="dcterms:W3CDTF">2011-01-07T13:52:36Z</dcterms:created>
  <dcterms:modified xsi:type="dcterms:W3CDTF">2011-01-10T00:21:00Z</dcterms:modified>
</cp:coreProperties>
</file>