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notesMasterIdLst>
    <p:notesMasterId r:id="rId37"/>
  </p:notesMasterIdLst>
  <p:handoutMasterIdLst>
    <p:handoutMasterId r:id="rId38"/>
  </p:handoutMasterIdLst>
  <p:sldIdLst>
    <p:sldId id="281" r:id="rId5"/>
    <p:sldId id="564" r:id="rId6"/>
    <p:sldId id="258" r:id="rId7"/>
    <p:sldId id="559" r:id="rId8"/>
    <p:sldId id="594" r:id="rId9"/>
    <p:sldId id="598" r:id="rId10"/>
    <p:sldId id="599" r:id="rId11"/>
    <p:sldId id="601" r:id="rId12"/>
    <p:sldId id="581" r:id="rId13"/>
    <p:sldId id="582" r:id="rId14"/>
    <p:sldId id="584" r:id="rId15"/>
    <p:sldId id="585" r:id="rId16"/>
    <p:sldId id="583" r:id="rId17"/>
    <p:sldId id="576" r:id="rId18"/>
    <p:sldId id="586" r:id="rId19"/>
    <p:sldId id="602" r:id="rId20"/>
    <p:sldId id="565" r:id="rId21"/>
    <p:sldId id="588" r:id="rId22"/>
    <p:sldId id="587" r:id="rId23"/>
    <p:sldId id="562" r:id="rId24"/>
    <p:sldId id="589" r:id="rId25"/>
    <p:sldId id="590" r:id="rId26"/>
    <p:sldId id="591" r:id="rId27"/>
    <p:sldId id="592" r:id="rId28"/>
    <p:sldId id="593" r:id="rId29"/>
    <p:sldId id="574" r:id="rId30"/>
    <p:sldId id="580" r:id="rId31"/>
    <p:sldId id="568" r:id="rId32"/>
    <p:sldId id="579" r:id="rId33"/>
    <p:sldId id="578" r:id="rId34"/>
    <p:sldId id="569" r:id="rId35"/>
    <p:sldId id="410" r:id="rId36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Curzon" initials="RC" lastIdx="1" clrIdx="0"/>
  <p:cmAuthor id="2" name="Cristina Roman" initials="CR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3E24"/>
    <a:srgbClr val="DE412F"/>
    <a:srgbClr val="DF411C"/>
    <a:srgbClr val="DC5D2A"/>
    <a:srgbClr val="DE411B"/>
    <a:srgbClr val="48535B"/>
    <a:srgbClr val="A5A7A8"/>
    <a:srgbClr val="BDC1C4"/>
    <a:srgbClr val="4A565D"/>
    <a:srgbClr val="7F8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D05D6F-48E9-43B7-AEF3-E767527C452A}" v="28" dt="2024-12-27T12:50:54.268"/>
  </p1510:revLst>
</p1510:revInfo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59" autoAdjust="0"/>
    <p:restoredTop sz="81569" autoAdjust="0"/>
  </p:normalViewPr>
  <p:slideViewPr>
    <p:cSldViewPr snapToGrid="0">
      <p:cViewPr varScale="1">
        <p:scale>
          <a:sx n="67" d="100"/>
          <a:sy n="67" d="100"/>
        </p:scale>
        <p:origin x="1598" y="58"/>
      </p:cViewPr>
      <p:guideLst>
        <p:guide orient="horz" pos="88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lavica Mastilovic Sulica" userId="bf420e6d-ded7-4a0f-b46b-3488495843fa" providerId="ADAL" clId="{AAD05D6F-48E9-43B7-AEF3-E767527C452A}"/>
    <pc:docChg chg="undo redo custSel addSld delSld modSld sldOrd">
      <pc:chgData name="Slavica Mastilovic Sulica" userId="bf420e6d-ded7-4a0f-b46b-3488495843fa" providerId="ADAL" clId="{AAD05D6F-48E9-43B7-AEF3-E767527C452A}" dt="2024-12-27T12:50:54.268" v="7361"/>
      <pc:docMkLst>
        <pc:docMk/>
      </pc:docMkLst>
      <pc:sldChg chg="modNotesTx">
        <pc:chgData name="Slavica Mastilovic Sulica" userId="bf420e6d-ded7-4a0f-b46b-3488495843fa" providerId="ADAL" clId="{AAD05D6F-48E9-43B7-AEF3-E767527C452A}" dt="2024-11-14T18:38:21.098" v="2920" actId="20577"/>
        <pc:sldMkLst>
          <pc:docMk/>
          <pc:sldMk cId="0" sldId="258"/>
        </pc:sldMkLst>
      </pc:sldChg>
      <pc:sldChg chg="modSp mod modNotesTx">
        <pc:chgData name="Slavica Mastilovic Sulica" userId="bf420e6d-ded7-4a0f-b46b-3488495843fa" providerId="ADAL" clId="{AAD05D6F-48E9-43B7-AEF3-E767527C452A}" dt="2024-11-22T08:28:27.055" v="6940" actId="20577"/>
        <pc:sldMkLst>
          <pc:docMk/>
          <pc:sldMk cId="1415921049" sldId="281"/>
        </pc:sldMkLst>
        <pc:spChg chg="mod">
          <ac:chgData name="Slavica Mastilovic Sulica" userId="bf420e6d-ded7-4a0f-b46b-3488495843fa" providerId="ADAL" clId="{AAD05D6F-48E9-43B7-AEF3-E767527C452A}" dt="2024-10-17T10:08:22.338" v="39" actId="20577"/>
          <ac:spMkLst>
            <pc:docMk/>
            <pc:sldMk cId="1415921049" sldId="281"/>
            <ac:spMk id="3" creationId="{00000000-0000-0000-0000-000000000000}"/>
          </ac:spMkLst>
        </pc:spChg>
      </pc:sldChg>
      <pc:sldChg chg="modSp mod">
        <pc:chgData name="Slavica Mastilovic Sulica" userId="bf420e6d-ded7-4a0f-b46b-3488495843fa" providerId="ADAL" clId="{AAD05D6F-48E9-43B7-AEF3-E767527C452A}" dt="2024-12-27T12:50:54.268" v="7361"/>
        <pc:sldMkLst>
          <pc:docMk/>
          <pc:sldMk cId="4239246220" sldId="410"/>
        </pc:sldMkLst>
        <pc:spChg chg="mod">
          <ac:chgData name="Slavica Mastilovic Sulica" userId="bf420e6d-ded7-4a0f-b46b-3488495843fa" providerId="ADAL" clId="{AAD05D6F-48E9-43B7-AEF3-E767527C452A}" dt="2024-12-27T12:50:13.881" v="7332" actId="20577"/>
          <ac:spMkLst>
            <pc:docMk/>
            <pc:sldMk cId="4239246220" sldId="410"/>
            <ac:spMk id="3" creationId="{00000000-0000-0000-0000-000000000000}"/>
          </ac:spMkLst>
        </pc:spChg>
        <pc:spChg chg="mod">
          <ac:chgData name="Slavica Mastilovic Sulica" userId="bf420e6d-ded7-4a0f-b46b-3488495843fa" providerId="ADAL" clId="{AAD05D6F-48E9-43B7-AEF3-E767527C452A}" dt="2024-12-27T12:50:54.268" v="7361"/>
          <ac:spMkLst>
            <pc:docMk/>
            <pc:sldMk cId="4239246220" sldId="410"/>
            <ac:spMk id="5" creationId="{00000000-0000-0000-0000-000000000000}"/>
          </ac:spMkLst>
        </pc:spChg>
      </pc:sldChg>
      <pc:sldChg chg="modNotesTx">
        <pc:chgData name="Slavica Mastilovic Sulica" userId="bf420e6d-ded7-4a0f-b46b-3488495843fa" providerId="ADAL" clId="{AAD05D6F-48E9-43B7-AEF3-E767527C452A}" dt="2024-11-14T18:39:16.026" v="2990" actId="20577"/>
        <pc:sldMkLst>
          <pc:docMk/>
          <pc:sldMk cId="483634098" sldId="559"/>
        </pc:sldMkLst>
      </pc:sldChg>
      <pc:sldChg chg="modNotesTx">
        <pc:chgData name="Slavica Mastilovic Sulica" userId="bf420e6d-ded7-4a0f-b46b-3488495843fa" providerId="ADAL" clId="{AAD05D6F-48E9-43B7-AEF3-E767527C452A}" dt="2024-11-14T20:36:48.355" v="4402" actId="20577"/>
        <pc:sldMkLst>
          <pc:docMk/>
          <pc:sldMk cId="105437403" sldId="562"/>
        </pc:sldMkLst>
      </pc:sldChg>
      <pc:sldChg chg="addSp delSp modSp mod modNotesTx">
        <pc:chgData name="Slavica Mastilovic Sulica" userId="bf420e6d-ded7-4a0f-b46b-3488495843fa" providerId="ADAL" clId="{AAD05D6F-48E9-43B7-AEF3-E767527C452A}" dt="2024-11-22T09:46:56.826" v="7320" actId="1076"/>
        <pc:sldMkLst>
          <pc:docMk/>
          <pc:sldMk cId="2886260912" sldId="564"/>
        </pc:sldMkLst>
        <pc:spChg chg="add mod">
          <ac:chgData name="Slavica Mastilovic Sulica" userId="bf420e6d-ded7-4a0f-b46b-3488495843fa" providerId="ADAL" clId="{AAD05D6F-48E9-43B7-AEF3-E767527C452A}" dt="2024-11-22T09:46:56.826" v="7320" actId="1076"/>
          <ac:spMkLst>
            <pc:docMk/>
            <pc:sldMk cId="2886260912" sldId="564"/>
            <ac:spMk id="4" creationId="{135AB100-5F1C-F293-2DAB-8476D6DB0014}"/>
          </ac:spMkLst>
        </pc:spChg>
        <pc:spChg chg="mod">
          <ac:chgData name="Slavica Mastilovic Sulica" userId="bf420e6d-ded7-4a0f-b46b-3488495843fa" providerId="ADAL" clId="{AAD05D6F-48E9-43B7-AEF3-E767527C452A}" dt="2024-11-22T09:46:22.640" v="7318" actId="1076"/>
          <ac:spMkLst>
            <pc:docMk/>
            <pc:sldMk cId="2886260912" sldId="564"/>
            <ac:spMk id="17" creationId="{321175E5-9D87-CCF4-33D5-C277E6A43E59}"/>
          </ac:spMkLst>
        </pc:spChg>
        <pc:spChg chg="mod">
          <ac:chgData name="Slavica Mastilovic Sulica" userId="bf420e6d-ded7-4a0f-b46b-3488495843fa" providerId="ADAL" clId="{AAD05D6F-48E9-43B7-AEF3-E767527C452A}" dt="2024-11-22T09:46:07.390" v="7316" actId="1076"/>
          <ac:spMkLst>
            <pc:docMk/>
            <pc:sldMk cId="2886260912" sldId="564"/>
            <ac:spMk id="18" creationId="{DE8C6987-B7BE-42BF-BE23-AF54A5D7461A}"/>
          </ac:spMkLst>
        </pc:spChg>
        <pc:picChg chg="add mod">
          <ac:chgData name="Slavica Mastilovic Sulica" userId="bf420e6d-ded7-4a0f-b46b-3488495843fa" providerId="ADAL" clId="{AAD05D6F-48E9-43B7-AEF3-E767527C452A}" dt="2024-11-22T09:45:33.492" v="7312" actId="1076"/>
          <ac:picMkLst>
            <pc:docMk/>
            <pc:sldMk cId="2886260912" sldId="564"/>
            <ac:picMk id="3" creationId="{0BAD6663-0A53-0FEE-3053-A45CF4CA3DB0}"/>
          </ac:picMkLst>
        </pc:picChg>
        <pc:picChg chg="add del mod">
          <ac:chgData name="Slavica Mastilovic Sulica" userId="bf420e6d-ded7-4a0f-b46b-3488495843fa" providerId="ADAL" clId="{AAD05D6F-48E9-43B7-AEF3-E767527C452A}" dt="2024-11-22T09:45:46.933" v="7313" actId="1076"/>
          <ac:picMkLst>
            <pc:docMk/>
            <pc:sldMk cId="2886260912" sldId="564"/>
            <ac:picMk id="11" creationId="{65AAA8AD-D855-1C77-C8D8-D5E5DCF2A7BA}"/>
          </ac:picMkLst>
        </pc:picChg>
        <pc:picChg chg="mod">
          <ac:chgData name="Slavica Mastilovic Sulica" userId="bf420e6d-ded7-4a0f-b46b-3488495843fa" providerId="ADAL" clId="{AAD05D6F-48E9-43B7-AEF3-E767527C452A}" dt="2024-11-22T09:45:50.136" v="7314" actId="1076"/>
          <ac:picMkLst>
            <pc:docMk/>
            <pc:sldMk cId="2886260912" sldId="564"/>
            <ac:picMk id="19" creationId="{BD12CD96-8CD9-F356-64D6-D504ED03E3F5}"/>
          </ac:picMkLst>
        </pc:picChg>
      </pc:sldChg>
      <pc:sldChg chg="modSp add del mod modNotesTx">
        <pc:chgData name="Slavica Mastilovic Sulica" userId="bf420e6d-ded7-4a0f-b46b-3488495843fa" providerId="ADAL" clId="{AAD05D6F-48E9-43B7-AEF3-E767527C452A}" dt="2024-11-14T20:13:26.535" v="3937"/>
        <pc:sldMkLst>
          <pc:docMk/>
          <pc:sldMk cId="2025113871" sldId="565"/>
        </pc:sldMkLst>
        <pc:spChg chg="mod">
          <ac:chgData name="Slavica Mastilovic Sulica" userId="bf420e6d-ded7-4a0f-b46b-3488495843fa" providerId="ADAL" clId="{AAD05D6F-48E9-43B7-AEF3-E767527C452A}" dt="2024-11-14T20:02:47.224" v="3788"/>
          <ac:spMkLst>
            <pc:docMk/>
            <pc:sldMk cId="2025113871" sldId="565"/>
            <ac:spMk id="3" creationId="{0A7C475E-B589-DE9E-7D14-1263F48BFC56}"/>
          </ac:spMkLst>
        </pc:spChg>
        <pc:spChg chg="mod">
          <ac:chgData name="Slavica Mastilovic Sulica" userId="bf420e6d-ded7-4a0f-b46b-3488495843fa" providerId="ADAL" clId="{AAD05D6F-48E9-43B7-AEF3-E767527C452A}" dt="2024-11-14T20:01:26.445" v="3778" actId="20577"/>
          <ac:spMkLst>
            <pc:docMk/>
            <pc:sldMk cId="2025113871" sldId="565"/>
            <ac:spMk id="16" creationId="{D6655C49-FE12-FCB4-4BA7-2EAB1B9A12CB}"/>
          </ac:spMkLst>
        </pc:spChg>
        <pc:spChg chg="mod">
          <ac:chgData name="Slavica Mastilovic Sulica" userId="bf420e6d-ded7-4a0f-b46b-3488495843fa" providerId="ADAL" clId="{AAD05D6F-48E9-43B7-AEF3-E767527C452A}" dt="2024-11-14T20:04:19.317" v="3794"/>
          <ac:spMkLst>
            <pc:docMk/>
            <pc:sldMk cId="2025113871" sldId="565"/>
            <ac:spMk id="17" creationId="{319119BD-416A-6FFD-12E4-50B5106E86B6}"/>
          </ac:spMkLst>
        </pc:spChg>
        <pc:spChg chg="mod">
          <ac:chgData name="Slavica Mastilovic Sulica" userId="bf420e6d-ded7-4a0f-b46b-3488495843fa" providerId="ADAL" clId="{AAD05D6F-48E9-43B7-AEF3-E767527C452A}" dt="2024-11-14T20:02:09.385" v="3783"/>
          <ac:spMkLst>
            <pc:docMk/>
            <pc:sldMk cId="2025113871" sldId="565"/>
            <ac:spMk id="19" creationId="{DE95BD67-3C9B-C592-73EF-E8B0DA8B20BE}"/>
          </ac:spMkLst>
        </pc:spChg>
        <pc:spChg chg="mod">
          <ac:chgData name="Slavica Mastilovic Sulica" userId="bf420e6d-ded7-4a0f-b46b-3488495843fa" providerId="ADAL" clId="{AAD05D6F-48E9-43B7-AEF3-E767527C452A}" dt="2024-11-14T20:04:53.157" v="3797"/>
          <ac:spMkLst>
            <pc:docMk/>
            <pc:sldMk cId="2025113871" sldId="565"/>
            <ac:spMk id="20" creationId="{A7CD0FF4-F79C-A6EE-CD12-B48C0EA8D445}"/>
          </ac:spMkLst>
        </pc:spChg>
        <pc:spChg chg="mod">
          <ac:chgData name="Slavica Mastilovic Sulica" userId="bf420e6d-ded7-4a0f-b46b-3488495843fa" providerId="ADAL" clId="{AAD05D6F-48E9-43B7-AEF3-E767527C452A}" dt="2024-11-14T20:05:18.824" v="3800"/>
          <ac:spMkLst>
            <pc:docMk/>
            <pc:sldMk cId="2025113871" sldId="565"/>
            <ac:spMk id="21" creationId="{AC37DAA0-2D54-A369-8F00-BE15D86F05E1}"/>
          </ac:spMkLst>
        </pc:spChg>
        <pc:spChg chg="mod">
          <ac:chgData name="Slavica Mastilovic Sulica" userId="bf420e6d-ded7-4a0f-b46b-3488495843fa" providerId="ADAL" clId="{AAD05D6F-48E9-43B7-AEF3-E767527C452A}" dt="2024-11-14T20:03:37.194" v="3791"/>
          <ac:spMkLst>
            <pc:docMk/>
            <pc:sldMk cId="2025113871" sldId="565"/>
            <ac:spMk id="22" creationId="{49258693-EDB9-A339-A8B9-154AB9C99DBC}"/>
          </ac:spMkLst>
        </pc:spChg>
      </pc:sldChg>
      <pc:sldChg chg="modNotesTx">
        <pc:chgData name="Slavica Mastilovic Sulica" userId="bf420e6d-ded7-4a0f-b46b-3488495843fa" providerId="ADAL" clId="{AAD05D6F-48E9-43B7-AEF3-E767527C452A}" dt="2024-11-22T09:06:16.662" v="7310" actId="20577"/>
        <pc:sldMkLst>
          <pc:docMk/>
          <pc:sldMk cId="1887607250" sldId="568"/>
        </pc:sldMkLst>
      </pc:sldChg>
      <pc:sldChg chg="modNotesTx">
        <pc:chgData name="Slavica Mastilovic Sulica" userId="bf420e6d-ded7-4a0f-b46b-3488495843fa" providerId="ADAL" clId="{AAD05D6F-48E9-43B7-AEF3-E767527C452A}" dt="2024-11-14T21:28:14.287" v="6181" actId="20577"/>
        <pc:sldMkLst>
          <pc:docMk/>
          <pc:sldMk cId="2114072875" sldId="569"/>
        </pc:sldMkLst>
      </pc:sldChg>
      <pc:sldChg chg="modNotesTx">
        <pc:chgData name="Slavica Mastilovic Sulica" userId="bf420e6d-ded7-4a0f-b46b-3488495843fa" providerId="ADAL" clId="{AAD05D6F-48E9-43B7-AEF3-E767527C452A}" dt="2024-11-22T09:02:42.893" v="7275" actId="20577"/>
        <pc:sldMkLst>
          <pc:docMk/>
          <pc:sldMk cId="3648153520" sldId="574"/>
        </pc:sldMkLst>
      </pc:sldChg>
      <pc:sldChg chg="modNotesTx">
        <pc:chgData name="Slavica Mastilovic Sulica" userId="bf420e6d-ded7-4a0f-b46b-3488495843fa" providerId="ADAL" clId="{AAD05D6F-48E9-43B7-AEF3-E767527C452A}" dt="2024-11-22T08:40:58.897" v="7081" actId="20577"/>
        <pc:sldMkLst>
          <pc:docMk/>
          <pc:sldMk cId="3776647375" sldId="576"/>
        </pc:sldMkLst>
      </pc:sldChg>
      <pc:sldChg chg="modNotesTx">
        <pc:chgData name="Slavica Mastilovic Sulica" userId="bf420e6d-ded7-4a0f-b46b-3488495843fa" providerId="ADAL" clId="{AAD05D6F-48E9-43B7-AEF3-E767527C452A}" dt="2024-11-14T21:27:43.483" v="6121" actId="20577"/>
        <pc:sldMkLst>
          <pc:docMk/>
          <pc:sldMk cId="3030620175" sldId="578"/>
        </pc:sldMkLst>
      </pc:sldChg>
      <pc:sldChg chg="modNotesTx">
        <pc:chgData name="Slavica Mastilovic Sulica" userId="bf420e6d-ded7-4a0f-b46b-3488495843fa" providerId="ADAL" clId="{AAD05D6F-48E9-43B7-AEF3-E767527C452A}" dt="2024-11-14T21:23:47.441" v="5865" actId="20577"/>
        <pc:sldMkLst>
          <pc:docMk/>
          <pc:sldMk cId="2009578040" sldId="579"/>
        </pc:sldMkLst>
      </pc:sldChg>
      <pc:sldChg chg="modNotesTx">
        <pc:chgData name="Slavica Mastilovic Sulica" userId="bf420e6d-ded7-4a0f-b46b-3488495843fa" providerId="ADAL" clId="{AAD05D6F-48E9-43B7-AEF3-E767527C452A}" dt="2024-11-14T20:48:11.745" v="4669"/>
        <pc:sldMkLst>
          <pc:docMk/>
          <pc:sldMk cId="328634375" sldId="580"/>
        </pc:sldMkLst>
      </pc:sldChg>
      <pc:sldChg chg="modNotesTx">
        <pc:chgData name="Slavica Mastilovic Sulica" userId="bf420e6d-ded7-4a0f-b46b-3488495843fa" providerId="ADAL" clId="{AAD05D6F-48E9-43B7-AEF3-E767527C452A}" dt="2024-11-14T18:47:42.819" v="3239" actId="20577"/>
        <pc:sldMkLst>
          <pc:docMk/>
          <pc:sldMk cId="1070332964" sldId="581"/>
        </pc:sldMkLst>
      </pc:sldChg>
      <pc:sldChg chg="modNotesTx">
        <pc:chgData name="Slavica Mastilovic Sulica" userId="bf420e6d-ded7-4a0f-b46b-3488495843fa" providerId="ADAL" clId="{AAD05D6F-48E9-43B7-AEF3-E767527C452A}" dt="2024-11-22T08:36:02.327" v="7010" actId="20577"/>
        <pc:sldMkLst>
          <pc:docMk/>
          <pc:sldMk cId="2702984025" sldId="582"/>
        </pc:sldMkLst>
      </pc:sldChg>
      <pc:sldChg chg="modNotesTx">
        <pc:chgData name="Slavica Mastilovic Sulica" userId="bf420e6d-ded7-4a0f-b46b-3488495843fa" providerId="ADAL" clId="{AAD05D6F-48E9-43B7-AEF3-E767527C452A}" dt="2024-11-14T18:56:18.833" v="3419" actId="20577"/>
        <pc:sldMkLst>
          <pc:docMk/>
          <pc:sldMk cId="1187550307" sldId="583"/>
        </pc:sldMkLst>
      </pc:sldChg>
      <pc:sldChg chg="modNotesTx">
        <pc:chgData name="Slavica Mastilovic Sulica" userId="bf420e6d-ded7-4a0f-b46b-3488495843fa" providerId="ADAL" clId="{AAD05D6F-48E9-43B7-AEF3-E767527C452A}" dt="2024-11-22T08:37:00.018" v="7038" actId="20577"/>
        <pc:sldMkLst>
          <pc:docMk/>
          <pc:sldMk cId="550456418" sldId="584"/>
        </pc:sldMkLst>
      </pc:sldChg>
      <pc:sldChg chg="modNotesTx">
        <pc:chgData name="Slavica Mastilovic Sulica" userId="bf420e6d-ded7-4a0f-b46b-3488495843fa" providerId="ADAL" clId="{AAD05D6F-48E9-43B7-AEF3-E767527C452A}" dt="2024-11-14T18:55:50.728" v="3405" actId="20577"/>
        <pc:sldMkLst>
          <pc:docMk/>
          <pc:sldMk cId="802720068" sldId="585"/>
        </pc:sldMkLst>
      </pc:sldChg>
      <pc:sldChg chg="modNotesTx">
        <pc:chgData name="Slavica Mastilovic Sulica" userId="bf420e6d-ded7-4a0f-b46b-3488495843fa" providerId="ADAL" clId="{AAD05D6F-48E9-43B7-AEF3-E767527C452A}" dt="2024-11-14T19:46:11.970" v="3646"/>
        <pc:sldMkLst>
          <pc:docMk/>
          <pc:sldMk cId="3279121247" sldId="586"/>
        </pc:sldMkLst>
      </pc:sldChg>
      <pc:sldChg chg="modNotesTx">
        <pc:chgData name="Slavica Mastilovic Sulica" userId="bf420e6d-ded7-4a0f-b46b-3488495843fa" providerId="ADAL" clId="{AAD05D6F-48E9-43B7-AEF3-E767527C452A}" dt="2024-11-14T20:28:28.639" v="4330" actId="20577"/>
        <pc:sldMkLst>
          <pc:docMk/>
          <pc:sldMk cId="580842041" sldId="587"/>
        </pc:sldMkLst>
      </pc:sldChg>
      <pc:sldChg chg="modNotesTx">
        <pc:chgData name="Slavica Mastilovic Sulica" userId="bf420e6d-ded7-4a0f-b46b-3488495843fa" providerId="ADAL" clId="{AAD05D6F-48E9-43B7-AEF3-E767527C452A}" dt="2024-11-14T20:15:19.185" v="3961" actId="20577"/>
        <pc:sldMkLst>
          <pc:docMk/>
          <pc:sldMk cId="3468945016" sldId="588"/>
        </pc:sldMkLst>
      </pc:sldChg>
      <pc:sldChg chg="modSp mod modNotesTx">
        <pc:chgData name="Slavica Mastilovic Sulica" userId="bf420e6d-ded7-4a0f-b46b-3488495843fa" providerId="ADAL" clId="{AAD05D6F-48E9-43B7-AEF3-E767527C452A}" dt="2024-11-14T20:38:39.449" v="4509" actId="20577"/>
        <pc:sldMkLst>
          <pc:docMk/>
          <pc:sldMk cId="482558445" sldId="589"/>
        </pc:sldMkLst>
        <pc:spChg chg="mod">
          <ac:chgData name="Slavica Mastilovic Sulica" userId="bf420e6d-ded7-4a0f-b46b-3488495843fa" providerId="ADAL" clId="{AAD05D6F-48E9-43B7-AEF3-E767527C452A}" dt="2024-11-14T20:37:48.899" v="4420"/>
          <ac:spMkLst>
            <pc:docMk/>
            <pc:sldMk cId="482558445" sldId="589"/>
            <ac:spMk id="16" creationId="{B3343EAD-B695-FA10-5FB3-54D4369FDAF4}"/>
          </ac:spMkLst>
        </pc:spChg>
      </pc:sldChg>
      <pc:sldChg chg="modNotesTx">
        <pc:chgData name="Slavica Mastilovic Sulica" userId="bf420e6d-ded7-4a0f-b46b-3488495843fa" providerId="ADAL" clId="{AAD05D6F-48E9-43B7-AEF3-E767527C452A}" dt="2024-11-14T20:39:12.249" v="4515"/>
        <pc:sldMkLst>
          <pc:docMk/>
          <pc:sldMk cId="1860493238" sldId="590"/>
        </pc:sldMkLst>
      </pc:sldChg>
      <pc:sldChg chg="modNotesTx">
        <pc:chgData name="Slavica Mastilovic Sulica" userId="bf420e6d-ded7-4a0f-b46b-3488495843fa" providerId="ADAL" clId="{AAD05D6F-48E9-43B7-AEF3-E767527C452A}" dt="2024-11-14T20:39:40.008" v="4518"/>
        <pc:sldMkLst>
          <pc:docMk/>
          <pc:sldMk cId="1125088717" sldId="591"/>
        </pc:sldMkLst>
      </pc:sldChg>
      <pc:sldChg chg="modNotesTx">
        <pc:chgData name="Slavica Mastilovic Sulica" userId="bf420e6d-ded7-4a0f-b46b-3488495843fa" providerId="ADAL" clId="{AAD05D6F-48E9-43B7-AEF3-E767527C452A}" dt="2024-11-14T20:39:52.164" v="4520"/>
        <pc:sldMkLst>
          <pc:docMk/>
          <pc:sldMk cId="2366169164" sldId="592"/>
        </pc:sldMkLst>
      </pc:sldChg>
      <pc:sldChg chg="modNotesTx">
        <pc:chgData name="Slavica Mastilovic Sulica" userId="bf420e6d-ded7-4a0f-b46b-3488495843fa" providerId="ADAL" clId="{AAD05D6F-48E9-43B7-AEF3-E767527C452A}" dt="2024-11-22T09:00:38.102" v="7159" actId="20577"/>
        <pc:sldMkLst>
          <pc:docMk/>
          <pc:sldMk cId="2389408869" sldId="593"/>
        </pc:sldMkLst>
      </pc:sldChg>
      <pc:sldChg chg="addSp modSp mod modNotesTx">
        <pc:chgData name="Slavica Mastilovic Sulica" userId="bf420e6d-ded7-4a0f-b46b-3488495843fa" providerId="ADAL" clId="{AAD05D6F-48E9-43B7-AEF3-E767527C452A}" dt="2024-11-14T22:03:49.676" v="6930" actId="20577"/>
        <pc:sldMkLst>
          <pc:docMk/>
          <pc:sldMk cId="1218196706" sldId="594"/>
        </pc:sldMkLst>
        <pc:spChg chg="add mod">
          <ac:chgData name="Slavica Mastilovic Sulica" userId="bf420e6d-ded7-4a0f-b46b-3488495843fa" providerId="ADAL" clId="{AAD05D6F-48E9-43B7-AEF3-E767527C452A}" dt="2024-11-14T22:03:23.781" v="6915" actId="20577"/>
          <ac:spMkLst>
            <pc:docMk/>
            <pc:sldMk cId="1218196706" sldId="594"/>
            <ac:spMk id="2" creationId="{73BCBE46-2EAC-FDF2-E8DC-A1B33326C354}"/>
          </ac:spMkLst>
        </pc:spChg>
        <pc:spChg chg="add mod">
          <ac:chgData name="Slavica Mastilovic Sulica" userId="bf420e6d-ded7-4a0f-b46b-3488495843fa" providerId="ADAL" clId="{AAD05D6F-48E9-43B7-AEF3-E767527C452A}" dt="2024-11-14T22:03:49.676" v="6930" actId="20577"/>
          <ac:spMkLst>
            <pc:docMk/>
            <pc:sldMk cId="1218196706" sldId="594"/>
            <ac:spMk id="3" creationId="{065B6F3C-F7BD-5F2A-F2A6-3909306EB3B4}"/>
          </ac:spMkLst>
        </pc:spChg>
        <pc:spChg chg="mod">
          <ac:chgData name="Slavica Mastilovic Sulica" userId="bf420e6d-ded7-4a0f-b46b-3488495843fa" providerId="ADAL" clId="{AAD05D6F-48E9-43B7-AEF3-E767527C452A}" dt="2024-11-14T21:30:43.599" v="6237" actId="20577"/>
          <ac:spMkLst>
            <pc:docMk/>
            <pc:sldMk cId="1218196706" sldId="594"/>
            <ac:spMk id="8" creationId="{C5A86DD6-2C1D-D4AC-92DD-B97D15D46B10}"/>
          </ac:spMkLst>
        </pc:spChg>
        <pc:spChg chg="mod">
          <ac:chgData name="Slavica Mastilovic Sulica" userId="bf420e6d-ded7-4a0f-b46b-3488495843fa" providerId="ADAL" clId="{AAD05D6F-48E9-43B7-AEF3-E767527C452A}" dt="2024-11-14T21:30:15.421" v="6225" actId="20577"/>
          <ac:spMkLst>
            <pc:docMk/>
            <pc:sldMk cId="1218196706" sldId="594"/>
            <ac:spMk id="9" creationId="{B0DE91E0-2E3B-FB53-433D-8F29E4CB7BD3}"/>
          </ac:spMkLst>
        </pc:spChg>
        <pc:spChg chg="mod">
          <ac:chgData name="Slavica Mastilovic Sulica" userId="bf420e6d-ded7-4a0f-b46b-3488495843fa" providerId="ADAL" clId="{AAD05D6F-48E9-43B7-AEF3-E767527C452A}" dt="2024-11-14T21:31:38.458" v="6271" actId="20577"/>
          <ac:spMkLst>
            <pc:docMk/>
            <pc:sldMk cId="1218196706" sldId="594"/>
            <ac:spMk id="10" creationId="{5A41DC46-8369-D1D7-31A1-A64B99C5E4FC}"/>
          </ac:spMkLst>
        </pc:spChg>
        <pc:spChg chg="mod">
          <ac:chgData name="Slavica Mastilovic Sulica" userId="bf420e6d-ded7-4a0f-b46b-3488495843fa" providerId="ADAL" clId="{AAD05D6F-48E9-43B7-AEF3-E767527C452A}" dt="2024-11-14T21:32:03.012" v="6283" actId="20577"/>
          <ac:spMkLst>
            <pc:docMk/>
            <pc:sldMk cId="1218196706" sldId="594"/>
            <ac:spMk id="11" creationId="{7AA76F7D-F50B-83AC-2887-E123A32FA70B}"/>
          </ac:spMkLst>
        </pc:spChg>
        <pc:spChg chg="mod">
          <ac:chgData name="Slavica Mastilovic Sulica" userId="bf420e6d-ded7-4a0f-b46b-3488495843fa" providerId="ADAL" clId="{AAD05D6F-48E9-43B7-AEF3-E767527C452A}" dt="2024-11-14T21:34:26.294" v="6374" actId="20577"/>
          <ac:spMkLst>
            <pc:docMk/>
            <pc:sldMk cId="1218196706" sldId="594"/>
            <ac:spMk id="12" creationId="{C51F5542-4CC3-4934-9298-44B2EC81B433}"/>
          </ac:spMkLst>
        </pc:spChg>
        <pc:spChg chg="mod">
          <ac:chgData name="Slavica Mastilovic Sulica" userId="bf420e6d-ded7-4a0f-b46b-3488495843fa" providerId="ADAL" clId="{AAD05D6F-48E9-43B7-AEF3-E767527C452A}" dt="2024-11-14T21:33:07.425" v="6320" actId="20577"/>
          <ac:spMkLst>
            <pc:docMk/>
            <pc:sldMk cId="1218196706" sldId="594"/>
            <ac:spMk id="13" creationId="{8C3EE7E4-D8F5-3D8D-F32F-A0B5FFEBD8F0}"/>
          </ac:spMkLst>
        </pc:spChg>
        <pc:spChg chg="mod">
          <ac:chgData name="Slavica Mastilovic Sulica" userId="bf420e6d-ded7-4a0f-b46b-3488495843fa" providerId="ADAL" clId="{AAD05D6F-48E9-43B7-AEF3-E767527C452A}" dt="2024-11-14T22:02:52.302" v="6896" actId="20577"/>
          <ac:spMkLst>
            <pc:docMk/>
            <pc:sldMk cId="1218196706" sldId="594"/>
            <ac:spMk id="14" creationId="{9BD97F70-5EB8-AE1A-463D-7CDA19D4E3E1}"/>
          </ac:spMkLst>
        </pc:spChg>
        <pc:spChg chg="mod">
          <ac:chgData name="Slavica Mastilovic Sulica" userId="bf420e6d-ded7-4a0f-b46b-3488495843fa" providerId="ADAL" clId="{AAD05D6F-48E9-43B7-AEF3-E767527C452A}" dt="2024-11-14T21:31:11.334" v="6251" actId="20577"/>
          <ac:spMkLst>
            <pc:docMk/>
            <pc:sldMk cId="1218196706" sldId="594"/>
            <ac:spMk id="15" creationId="{140E843F-7F4F-3DC6-7EC5-A20DACC98263}"/>
          </ac:spMkLst>
        </pc:spChg>
        <pc:spChg chg="mod">
          <ac:chgData name="Slavica Mastilovic Sulica" userId="bf420e6d-ded7-4a0f-b46b-3488495843fa" providerId="ADAL" clId="{AAD05D6F-48E9-43B7-AEF3-E767527C452A}" dt="2024-11-14T21:33:22.184" v="6335" actId="20577"/>
          <ac:spMkLst>
            <pc:docMk/>
            <pc:sldMk cId="1218196706" sldId="594"/>
            <ac:spMk id="16" creationId="{B696BFAF-848A-5043-7B39-990312EA47C6}"/>
          </ac:spMkLst>
        </pc:spChg>
        <pc:spChg chg="mod">
          <ac:chgData name="Slavica Mastilovic Sulica" userId="bf420e6d-ded7-4a0f-b46b-3488495843fa" providerId="ADAL" clId="{AAD05D6F-48E9-43B7-AEF3-E767527C452A}" dt="2024-11-14T21:59:08.753" v="6827" actId="1076"/>
          <ac:spMkLst>
            <pc:docMk/>
            <pc:sldMk cId="1218196706" sldId="594"/>
            <ac:spMk id="17" creationId="{6BC2441A-2B9E-F7BF-2E9C-CBFD7829BF8A}"/>
          </ac:spMkLst>
        </pc:spChg>
        <pc:spChg chg="mod">
          <ac:chgData name="Slavica Mastilovic Sulica" userId="bf420e6d-ded7-4a0f-b46b-3488495843fa" providerId="ADAL" clId="{AAD05D6F-48E9-43B7-AEF3-E767527C452A}" dt="2024-11-14T21:32:40.695" v="6307" actId="20577"/>
          <ac:spMkLst>
            <pc:docMk/>
            <pc:sldMk cId="1218196706" sldId="594"/>
            <ac:spMk id="18" creationId="{47A9A1B1-06AE-2017-6068-EF9405B4FF8D}"/>
          </ac:spMkLst>
        </pc:spChg>
        <pc:spChg chg="mod">
          <ac:chgData name="Slavica Mastilovic Sulica" userId="bf420e6d-ded7-4a0f-b46b-3488495843fa" providerId="ADAL" clId="{AAD05D6F-48E9-43B7-AEF3-E767527C452A}" dt="2024-11-14T21:39:46.324" v="6566" actId="20577"/>
          <ac:spMkLst>
            <pc:docMk/>
            <pc:sldMk cId="1218196706" sldId="594"/>
            <ac:spMk id="22" creationId="{D3CDF5E1-7110-5B7B-8750-4DD2F76A0AD9}"/>
          </ac:spMkLst>
        </pc:spChg>
      </pc:sldChg>
      <pc:sldChg chg="modSp mod modNotesTx">
        <pc:chgData name="Slavica Mastilovic Sulica" userId="bf420e6d-ded7-4a0f-b46b-3488495843fa" providerId="ADAL" clId="{AAD05D6F-48E9-43B7-AEF3-E767527C452A}" dt="2024-11-14T22:01:32.965" v="6886" actId="20577"/>
        <pc:sldMkLst>
          <pc:docMk/>
          <pc:sldMk cId="3717869797" sldId="598"/>
        </pc:sldMkLst>
        <pc:spChg chg="mod">
          <ac:chgData name="Slavica Mastilovic Sulica" userId="bf420e6d-ded7-4a0f-b46b-3488495843fa" providerId="ADAL" clId="{AAD05D6F-48E9-43B7-AEF3-E767527C452A}" dt="2024-11-14T22:01:32.965" v="6886" actId="20577"/>
          <ac:spMkLst>
            <pc:docMk/>
            <pc:sldMk cId="3717869797" sldId="598"/>
            <ac:spMk id="9" creationId="{B0DE91E0-2E3B-FB53-433D-8F29E4CB7BD3}"/>
          </ac:spMkLst>
        </pc:spChg>
        <pc:spChg chg="mod">
          <ac:chgData name="Slavica Mastilovic Sulica" userId="bf420e6d-ded7-4a0f-b46b-3488495843fa" providerId="ADAL" clId="{AAD05D6F-48E9-43B7-AEF3-E767527C452A}" dt="2024-11-14T21:39:59.282" v="6567" actId="20577"/>
          <ac:spMkLst>
            <pc:docMk/>
            <pc:sldMk cId="3717869797" sldId="598"/>
            <ac:spMk id="22" creationId="{D3CDF5E1-7110-5B7B-8750-4DD2F76A0AD9}"/>
          </ac:spMkLst>
        </pc:spChg>
      </pc:sldChg>
      <pc:sldChg chg="modSp mod modNotesTx">
        <pc:chgData name="Slavica Mastilovic Sulica" userId="bf420e6d-ded7-4a0f-b46b-3488495843fa" providerId="ADAL" clId="{AAD05D6F-48E9-43B7-AEF3-E767527C452A}" dt="2024-11-14T21:56:15.028" v="6826" actId="20577"/>
        <pc:sldMkLst>
          <pc:docMk/>
          <pc:sldMk cId="3589890429" sldId="599"/>
        </pc:sldMkLst>
        <pc:spChg chg="mod">
          <ac:chgData name="Slavica Mastilovic Sulica" userId="bf420e6d-ded7-4a0f-b46b-3488495843fa" providerId="ADAL" clId="{AAD05D6F-48E9-43B7-AEF3-E767527C452A}" dt="2024-11-14T21:56:15.028" v="6826" actId="20577"/>
          <ac:spMkLst>
            <pc:docMk/>
            <pc:sldMk cId="3589890429" sldId="599"/>
            <ac:spMk id="9" creationId="{B0DE91E0-2E3B-FB53-433D-8F29E4CB7BD3}"/>
          </ac:spMkLst>
        </pc:spChg>
        <pc:spChg chg="mod">
          <ac:chgData name="Slavica Mastilovic Sulica" userId="bf420e6d-ded7-4a0f-b46b-3488495843fa" providerId="ADAL" clId="{AAD05D6F-48E9-43B7-AEF3-E767527C452A}" dt="2024-11-14T21:40:10.062" v="6568" actId="20577"/>
          <ac:spMkLst>
            <pc:docMk/>
            <pc:sldMk cId="3589890429" sldId="599"/>
            <ac:spMk id="22" creationId="{D3CDF5E1-7110-5B7B-8750-4DD2F76A0AD9}"/>
          </ac:spMkLst>
        </pc:spChg>
      </pc:sldChg>
      <pc:sldChg chg="del modNotesTx">
        <pc:chgData name="Slavica Mastilovic Sulica" userId="bf420e6d-ded7-4a0f-b46b-3488495843fa" providerId="ADAL" clId="{AAD05D6F-48E9-43B7-AEF3-E767527C452A}" dt="2024-11-22T08:52:39.346" v="7088" actId="47"/>
        <pc:sldMkLst>
          <pc:docMk/>
          <pc:sldMk cId="605970865" sldId="600"/>
        </pc:sldMkLst>
      </pc:sldChg>
      <pc:sldChg chg="addSp delSp modSp add mod modNotesTx">
        <pc:chgData name="Slavica Mastilovic Sulica" userId="bf420e6d-ded7-4a0f-b46b-3488495843fa" providerId="ADAL" clId="{AAD05D6F-48E9-43B7-AEF3-E767527C452A}" dt="2024-11-14T21:55:43.078" v="6808"/>
        <pc:sldMkLst>
          <pc:docMk/>
          <pc:sldMk cId="3917736354" sldId="601"/>
        </pc:sldMkLst>
        <pc:spChg chg="mod">
          <ac:chgData name="Slavica Mastilovic Sulica" userId="bf420e6d-ded7-4a0f-b46b-3488495843fa" providerId="ADAL" clId="{AAD05D6F-48E9-43B7-AEF3-E767527C452A}" dt="2024-11-14T21:55:43.078" v="6808"/>
          <ac:spMkLst>
            <pc:docMk/>
            <pc:sldMk cId="3917736354" sldId="601"/>
            <ac:spMk id="9" creationId="{E4E84E6A-5644-0480-54C2-00F5F585B5C1}"/>
          </ac:spMkLst>
        </pc:spChg>
        <pc:picChg chg="add mod">
          <ac:chgData name="Slavica Mastilovic Sulica" userId="bf420e6d-ded7-4a0f-b46b-3488495843fa" providerId="ADAL" clId="{AAD05D6F-48E9-43B7-AEF3-E767527C452A}" dt="2024-11-14T21:52:16.045" v="6651" actId="1076"/>
          <ac:picMkLst>
            <pc:docMk/>
            <pc:sldMk cId="3917736354" sldId="601"/>
            <ac:picMk id="3" creationId="{AD605F77-1446-08F8-8889-72F723C69BFC}"/>
          </ac:picMkLst>
        </pc:picChg>
      </pc:sldChg>
      <pc:sldChg chg="addSp modSp add ord modNotesTx">
        <pc:chgData name="Slavica Mastilovic Sulica" userId="bf420e6d-ded7-4a0f-b46b-3488495843fa" providerId="ADAL" clId="{AAD05D6F-48E9-43B7-AEF3-E767527C452A}" dt="2024-11-22T08:52:33.308" v="7087"/>
        <pc:sldMkLst>
          <pc:docMk/>
          <pc:sldMk cId="3320830477" sldId="602"/>
        </pc:sldMkLst>
        <pc:picChg chg="add mod">
          <ac:chgData name="Slavica Mastilovic Sulica" userId="bf420e6d-ded7-4a0f-b46b-3488495843fa" providerId="ADAL" clId="{AAD05D6F-48E9-43B7-AEF3-E767527C452A}" dt="2024-11-22T08:52:23.405" v="7086" actId="1076"/>
          <ac:picMkLst>
            <pc:docMk/>
            <pc:sldMk cId="3320830477" sldId="602"/>
            <ac:picMk id="4" creationId="{0200A89B-F89E-3A51-DB2B-AB5AD8A83F9F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4985468-EA09-47E3-8036-5BF84197CAEF}" type="datetimeFigureOut">
              <a:rPr lang="en-GB" smtClean="0"/>
              <a:t>27/12/2024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7B2011F-DB26-4689-9E20-378C13B1A81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57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303BD5E-F603-431C-B79D-697385AE35AF}" type="datetimeFigureOut">
              <a:rPr lang="en-GB" smtClean="0"/>
              <a:t>27/12/2024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C59FDB4-792A-4C30-B3CA-9A37EF575B9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104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cript_kiddi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Security_hacker#cite_note-Andress_10-24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tinet.com/resources/cyberglossary/man-in-the-middle-attack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Man-in-the-middle_attack" TargetMode="External"/><Relationship Id="rId5" Type="http://schemas.openxmlformats.org/officeDocument/2006/relationships/hyperlink" Target="https://www.csoonline.com/article/566905/man-in-the-middle-attack-definition-and-examples.html" TargetMode="External"/><Relationship Id="rId4" Type="http://schemas.openxmlformats.org/officeDocument/2006/relationships/hyperlink" Target="https://www.ibm.com/think/topics/man-in-the-middle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520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Šta je pretnja?</a:t>
            </a:r>
          </a:p>
          <a:p>
            <a:r>
              <a:rPr lang="en-US" dirty="0" err="1"/>
              <a:t>Ljudska</a:t>
            </a:r>
            <a:r>
              <a:rPr lang="en-US" dirty="0"/>
              <a:t> </a:t>
            </a:r>
            <a:r>
              <a:rPr lang="en-US" dirty="0" err="1"/>
              <a:t>pretnja</a:t>
            </a:r>
            <a:r>
              <a:rPr lang="sr-Latn-RS" dirty="0"/>
              <a:t>?</a:t>
            </a:r>
            <a:endParaRPr lang="en-US" dirty="0"/>
          </a:p>
          <a:p>
            <a:r>
              <a:rPr lang="en-US" dirty="0" err="1"/>
              <a:t>Prirodne</a:t>
            </a:r>
            <a:r>
              <a:rPr lang="en-US" dirty="0"/>
              <a:t> </a:t>
            </a:r>
            <a:r>
              <a:rPr lang="en-US" dirty="0" err="1"/>
              <a:t>nepogode</a:t>
            </a:r>
            <a:r>
              <a:rPr lang="sr-Latn-RS" dirty="0"/>
              <a:t>?</a:t>
            </a:r>
            <a:endParaRPr lang="en-US" dirty="0"/>
          </a:p>
          <a:p>
            <a:r>
              <a:rPr lang="en-US" dirty="0"/>
              <a:t>Sta bi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pretnja</a:t>
            </a:r>
            <a:r>
              <a:rPr lang="en-US" dirty="0"/>
              <a:t> </a:t>
            </a:r>
            <a:r>
              <a:rPr lang="en-US" dirty="0" err="1"/>
              <a:t>serveru</a:t>
            </a:r>
            <a:r>
              <a:rPr lang="en-US" dirty="0"/>
              <a:t> koji se </a:t>
            </a:r>
            <a:r>
              <a:rPr lang="en-US" dirty="0" err="1"/>
              <a:t>nalazi</a:t>
            </a:r>
            <a:r>
              <a:rPr lang="en-US" dirty="0"/>
              <a:t> u </a:t>
            </a:r>
            <a:r>
              <a:rPr lang="en-US" dirty="0" err="1"/>
              <a:t>Napulju</a:t>
            </a:r>
            <a:r>
              <a:rPr lang="en-US" dirty="0"/>
              <a:t>? </a:t>
            </a:r>
            <a:r>
              <a:rPr lang="en-US" dirty="0" err="1"/>
              <a:t>Veneciji</a:t>
            </a:r>
            <a:r>
              <a:rPr lang="en-US" dirty="0"/>
              <a:t>? LA?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0466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Propust</a:t>
            </a:r>
            <a:r>
              <a:rPr lang="en-US" dirty="0"/>
              <a:t> u </a:t>
            </a:r>
            <a:r>
              <a:rPr lang="en-US" dirty="0" err="1"/>
              <a:t>sistemu</a:t>
            </a:r>
            <a:r>
              <a:rPr lang="en-US" dirty="0"/>
              <a:t> koji </a:t>
            </a:r>
            <a:r>
              <a:rPr lang="en-US" dirty="0" err="1"/>
              <a:t>mo</a:t>
            </a:r>
            <a:r>
              <a:rPr lang="sr-Latn-RS" dirty="0"/>
              <a:t>ž</a:t>
            </a:r>
            <a:r>
              <a:rPr lang="en-US" dirty="0"/>
              <a:t>e da </a:t>
            </a:r>
            <a:r>
              <a:rPr lang="en-US" dirty="0" err="1"/>
              <a:t>dodvede</a:t>
            </a:r>
            <a:r>
              <a:rPr lang="en-US" dirty="0"/>
              <a:t> do </a:t>
            </a:r>
            <a:r>
              <a:rPr lang="en-US" dirty="0" err="1"/>
              <a:t>problema</a:t>
            </a:r>
            <a:r>
              <a:rPr lang="sr-Latn-RS" dirty="0"/>
              <a:t> – ranjivost</a:t>
            </a:r>
            <a:endParaRPr lang="en-US" dirty="0"/>
          </a:p>
          <a:p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dolazi</a:t>
            </a:r>
            <a:r>
              <a:rPr lang="en-US" dirty="0"/>
              <a:t> do </a:t>
            </a:r>
            <a:r>
              <a:rPr lang="en-US" dirty="0" err="1"/>
              <a:t>ranjivosti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2738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Š</a:t>
            </a:r>
            <a:r>
              <a:rPr lang="en-US" dirty="0"/>
              <a:t>to vi</a:t>
            </a:r>
            <a:r>
              <a:rPr lang="sr-Latn-RS" dirty="0"/>
              <a:t>š</a:t>
            </a:r>
            <a:r>
              <a:rPr lang="en-US" dirty="0"/>
              <a:t>e </a:t>
            </a:r>
            <a:r>
              <a:rPr lang="en-US" dirty="0" err="1"/>
              <a:t>pretnji</a:t>
            </a:r>
            <a:r>
              <a:rPr lang="en-US" dirty="0"/>
              <a:t> </a:t>
            </a:r>
            <a:r>
              <a:rPr lang="sr-Latn-RS" dirty="0"/>
              <a:t>i</a:t>
            </a:r>
            <a:r>
              <a:rPr lang="en-US" dirty="0"/>
              <a:t> </a:t>
            </a:r>
            <a:r>
              <a:rPr lang="sr-Latn-RS" dirty="0"/>
              <a:t>š</a:t>
            </a:r>
            <a:r>
              <a:rPr lang="en-US" dirty="0"/>
              <a:t>to vi</a:t>
            </a:r>
            <a:r>
              <a:rPr lang="sr-Latn-RS" dirty="0"/>
              <a:t>š</a:t>
            </a:r>
            <a:r>
              <a:rPr lang="en-US" dirty="0"/>
              <a:t>e </a:t>
            </a:r>
            <a:r>
              <a:rPr lang="sr-Latn-RS" dirty="0"/>
              <a:t>propusta</a:t>
            </a:r>
            <a:r>
              <a:rPr lang="en-US" dirty="0"/>
              <a:t>, </a:t>
            </a:r>
            <a:r>
              <a:rPr lang="en-US" dirty="0" err="1"/>
              <a:t>ve</a:t>
            </a:r>
            <a:r>
              <a:rPr lang="sr-Latn-RS" dirty="0"/>
              <a:t>ć</a:t>
            </a:r>
            <a:r>
              <a:rPr lang="en-US" dirty="0"/>
              <a:t>a </a:t>
            </a:r>
            <a:r>
              <a:rPr lang="en-US" dirty="0" err="1"/>
              <a:t>verovatno</a:t>
            </a:r>
            <a:r>
              <a:rPr lang="sr-Latn-RS" dirty="0"/>
              <a:t>ć</a:t>
            </a:r>
            <a:r>
              <a:rPr lang="en-US" dirty="0"/>
              <a:t>a je da </a:t>
            </a:r>
            <a:r>
              <a:rPr lang="sr-Latn-RS" dirty="0"/>
              <a:t>ć</a:t>
            </a:r>
            <a:r>
              <a:rPr lang="en-US" dirty="0"/>
              <a:t>e </a:t>
            </a:r>
            <a:r>
              <a:rPr lang="en-US" dirty="0" err="1"/>
              <a:t>neko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sr-Latn-RS" dirty="0"/>
              <a:t>ć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gre</a:t>
            </a:r>
            <a:r>
              <a:rPr lang="sr-Latn-RS" dirty="0"/>
              <a:t>š</a:t>
            </a:r>
            <a:r>
              <a:rPr lang="en-US" dirty="0" err="1"/>
              <a:t>ku</a:t>
            </a:r>
            <a:r>
              <a:rPr lang="sr-Latn-RS" dirty="0"/>
              <a:t> i mi smo u problemu</a:t>
            </a:r>
          </a:p>
          <a:p>
            <a:r>
              <a:rPr lang="sr-Latn-RS" dirty="0"/>
              <a:t>Mi smo u većem riziku da će neko iskoristit tu ranjivost sistema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249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Rizik</a:t>
            </a:r>
            <a:r>
              <a:rPr lang="en-US" dirty="0"/>
              <a:t>- </a:t>
            </a:r>
            <a:r>
              <a:rPr lang="en-US" dirty="0" err="1"/>
              <a:t>na</a:t>
            </a:r>
            <a:r>
              <a:rPr lang="sr-Latn-RS" dirty="0"/>
              <a:t>š</a:t>
            </a:r>
            <a:r>
              <a:rPr lang="en-US" dirty="0"/>
              <a:t> </a:t>
            </a:r>
            <a:r>
              <a:rPr lang="en-US" dirty="0" err="1"/>
              <a:t>cilj</a:t>
            </a:r>
            <a:r>
              <a:rPr lang="en-US" dirty="0"/>
              <a:t> je da </a:t>
            </a:r>
            <a:r>
              <a:rPr lang="en-US" dirty="0" err="1"/>
              <a:t>smanjimo</a:t>
            </a:r>
            <a:r>
              <a:rPr lang="en-US" dirty="0"/>
              <a:t> </a:t>
            </a:r>
            <a:r>
              <a:rPr lang="en-US" dirty="0" err="1"/>
              <a:t>rizik</a:t>
            </a:r>
            <a:r>
              <a:rPr lang="en-US" dirty="0"/>
              <a:t> </a:t>
            </a:r>
            <a:r>
              <a:rPr lang="sr-Latn-RS" dirty="0"/>
              <a:t>i</a:t>
            </a:r>
            <a:r>
              <a:rPr lang="en-US" dirty="0"/>
              <a:t> da </a:t>
            </a:r>
            <a:r>
              <a:rPr lang="en-US" dirty="0" err="1"/>
              <a:t>bismo</a:t>
            </a:r>
            <a:r>
              <a:rPr lang="en-US" dirty="0"/>
              <a:t> u tome </a:t>
            </a:r>
            <a:r>
              <a:rPr lang="en-US" dirty="0" err="1"/>
              <a:t>uspeli</a:t>
            </a:r>
            <a:r>
              <a:rPr lang="en-US" dirty="0"/>
              <a:t> </a:t>
            </a:r>
            <a:r>
              <a:rPr lang="en-US" dirty="0" err="1"/>
              <a:t>koristimo</a:t>
            </a:r>
            <a:r>
              <a:rPr lang="en-US" dirty="0"/>
              <a:t> </a:t>
            </a:r>
            <a:r>
              <a:rPr lang="en-US" dirty="0" err="1"/>
              <a:t>neke</a:t>
            </a:r>
            <a:r>
              <a:rPr lang="sr-Latn-RS" dirty="0"/>
              <a:t> strategije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85118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RS" dirty="0"/>
              <a:t>P</a:t>
            </a:r>
            <a:r>
              <a:rPr lang="en-US" dirty="0" err="1"/>
              <a:t>ojmove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smo</a:t>
            </a:r>
            <a:r>
              <a:rPr lang="en-US" dirty="0"/>
              <a:t> </a:t>
            </a:r>
            <a:r>
              <a:rPr lang="en-US" dirty="0" err="1"/>
              <a:t>definisali</a:t>
            </a:r>
            <a:r>
              <a:rPr lang="en-US" dirty="0"/>
              <a:t> koji </a:t>
            </a:r>
            <a:r>
              <a:rPr lang="en-US" dirty="0" err="1"/>
              <a:t>nam</a:t>
            </a:r>
            <a:r>
              <a:rPr lang="en-US" dirty="0"/>
              <a:t> poma</a:t>
            </a:r>
            <a:r>
              <a:rPr lang="sr-Latn-RS" dirty="0"/>
              <a:t>ž</a:t>
            </a:r>
            <a:r>
              <a:rPr lang="en-US" dirty="0"/>
              <a:t>e da </a:t>
            </a:r>
            <a:r>
              <a:rPr lang="sr-Latn-RS" dirty="0"/>
              <a:t>š</a:t>
            </a:r>
            <a:r>
              <a:rPr lang="en-US" dirty="0" err="1"/>
              <a:t>titimo</a:t>
            </a:r>
            <a:r>
              <a:rPr lang="en-US" dirty="0"/>
              <a:t> </a:t>
            </a:r>
            <a:r>
              <a:rPr lang="en-US" dirty="0" err="1"/>
              <a:t>aplikaciju</a:t>
            </a:r>
            <a:r>
              <a:rPr lang="en-US" dirty="0"/>
              <a:t> – </a:t>
            </a:r>
            <a:r>
              <a:rPr lang="en-US" dirty="0" err="1"/>
              <a:t>Zasto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je </a:t>
            </a:r>
            <a:r>
              <a:rPr lang="en-US" dirty="0" err="1"/>
              <a:t>svaka</a:t>
            </a:r>
            <a:r>
              <a:rPr lang="en-US" dirty="0"/>
              <a:t> od </a:t>
            </a:r>
            <a:r>
              <a:rPr lang="en-US" dirty="0" err="1"/>
              <a:t>ovih</a:t>
            </a:r>
            <a:r>
              <a:rPr lang="en-US" dirty="0"/>
              <a:t> </a:t>
            </a:r>
            <a:r>
              <a:rPr lang="en-US" dirty="0" err="1"/>
              <a:t>stavki</a:t>
            </a:r>
            <a:r>
              <a:rPr lang="en-US" dirty="0"/>
              <a:t> </a:t>
            </a:r>
            <a:r>
              <a:rPr lang="en-US" dirty="0" err="1"/>
              <a:t>bitna</a:t>
            </a:r>
            <a:endParaRPr lang="sr-Latn-RS" dirty="0"/>
          </a:p>
          <a:p>
            <a:pPr marL="228600" indent="-228600">
              <a:buAutoNum type="arabicPeriod"/>
            </a:pPr>
            <a:r>
              <a:rPr lang="en-US" dirty="0" err="1"/>
              <a:t>Aplikacija</a:t>
            </a:r>
            <a:r>
              <a:rPr lang="en-US" dirty="0"/>
              <a:t> </a:t>
            </a:r>
            <a:r>
              <a:rPr lang="en-US" dirty="0" err="1"/>
              <a:t>stalno</a:t>
            </a:r>
            <a:r>
              <a:rPr lang="en-US" dirty="0"/>
              <a:t> </a:t>
            </a:r>
            <a:r>
              <a:rPr lang="en-US" dirty="0" err="1"/>
              <a:t>dostupna</a:t>
            </a:r>
            <a:r>
              <a:rPr lang="en-US" dirty="0"/>
              <a:t> –</a:t>
            </a:r>
            <a:r>
              <a:rPr lang="sr-Latn-RS" dirty="0"/>
              <a:t> sve mehanizme koje možemo da obezbedimo da nikada ne budemo blokirani i da korisnicima aplikacija bude uvek dostupna</a:t>
            </a: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Kako</a:t>
            </a:r>
            <a:r>
              <a:rPr lang="en-US" dirty="0"/>
              <a:t> do</a:t>
            </a:r>
            <a:r>
              <a:rPr lang="sr-Latn-RS" dirty="0"/>
              <a:t>ž</a:t>
            </a:r>
            <a:r>
              <a:rPr lang="en-US" dirty="0" err="1"/>
              <a:t>ivljavate</a:t>
            </a:r>
            <a:r>
              <a:rPr lang="en-US" dirty="0"/>
              <a:t> </a:t>
            </a:r>
            <a:r>
              <a:rPr lang="en-US" dirty="0" err="1"/>
              <a:t>poverljivost</a:t>
            </a:r>
            <a:r>
              <a:rPr lang="en-US" dirty="0"/>
              <a:t> </a:t>
            </a:r>
            <a:r>
              <a:rPr lang="en-US" dirty="0" err="1"/>
              <a:t>vezano</a:t>
            </a:r>
            <a:r>
              <a:rPr lang="en-US" dirty="0"/>
              <a:t> za </a:t>
            </a:r>
            <a:r>
              <a:rPr lang="en-US" dirty="0" err="1"/>
              <a:t>na</a:t>
            </a:r>
            <a:r>
              <a:rPr lang="sr-Latn-RS" dirty="0"/>
              <a:t>š</a:t>
            </a:r>
            <a:r>
              <a:rPr lang="en-US" dirty="0"/>
              <a:t>u </a:t>
            </a:r>
            <a:r>
              <a:rPr lang="en-US" dirty="0" err="1"/>
              <a:t>aplikaciju</a:t>
            </a:r>
            <a:r>
              <a:rPr lang="en-US" dirty="0"/>
              <a:t>- </a:t>
            </a:r>
            <a:r>
              <a:rPr lang="en-US" dirty="0" err="1"/>
              <a:t>podaci</a:t>
            </a:r>
            <a:r>
              <a:rPr lang="en-US" dirty="0"/>
              <a:t> se </a:t>
            </a:r>
            <a:r>
              <a:rPr lang="sr-Latn-RS" dirty="0"/>
              <a:t>č</a:t>
            </a:r>
            <a:r>
              <a:rPr lang="en-US" dirty="0" err="1"/>
              <a:t>uvaju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 err="1"/>
              <a:t>Kako</a:t>
            </a:r>
            <a:r>
              <a:rPr lang="en-US" dirty="0"/>
              <a:t> do</a:t>
            </a:r>
            <a:r>
              <a:rPr lang="sr-Latn-RS" dirty="0"/>
              <a:t>ž</a:t>
            </a:r>
            <a:r>
              <a:rPr lang="en-US" dirty="0" err="1"/>
              <a:t>ivljavate</a:t>
            </a:r>
            <a:r>
              <a:rPr lang="en-US" dirty="0"/>
              <a:t> integrity – </a:t>
            </a:r>
            <a:r>
              <a:rPr lang="en-US" dirty="0" err="1"/>
              <a:t>niko</a:t>
            </a:r>
            <a:r>
              <a:rPr lang="en-US" dirty="0"/>
              <a:t> </a:t>
            </a:r>
            <a:r>
              <a:rPr lang="en-US" dirty="0" err="1"/>
              <a:t>nema</a:t>
            </a:r>
            <a:r>
              <a:rPr lang="en-US" dirty="0"/>
              <a:t> </a:t>
            </a:r>
            <a:r>
              <a:rPr lang="en-US" dirty="0" err="1"/>
              <a:t>prava</a:t>
            </a:r>
            <a:r>
              <a:rPr lang="sr-Latn-RS" dirty="0"/>
              <a:t> i dozvola</a:t>
            </a:r>
            <a:r>
              <a:rPr lang="en-US" dirty="0"/>
              <a:t> da </a:t>
            </a:r>
            <a:r>
              <a:rPr lang="en-US" dirty="0" err="1"/>
              <a:t>menja</a:t>
            </a:r>
            <a:r>
              <a:rPr lang="en-US" dirty="0"/>
              <a:t> </a:t>
            </a:r>
            <a:r>
              <a:rPr lang="en-US" dirty="0" err="1"/>
              <a:t>podatke</a:t>
            </a:r>
            <a:r>
              <a:rPr lang="sr-Latn-RS" dirty="0"/>
              <a:t>, kao i logovanje ko je šta izmenio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959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 </a:t>
            </a:r>
            <a:r>
              <a:rPr 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Script kiddie"/>
              </a:rPr>
              <a:t>script kiddie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(also known as a </a:t>
            </a:r>
            <a:r>
              <a:rPr lang="en-US" b="0" i="1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skid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or </a:t>
            </a:r>
            <a:r>
              <a:rPr lang="en-US" b="0" i="1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skiddie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is an unskilled hacker who 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breaks into computer systems by using automated tools written by others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(usually by other black hat hackers), hence the term script (i.e. a computer 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script that automates the hacking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kiddie (i.e. kid, child—an individual </a:t>
            </a:r>
            <a:r>
              <a:rPr lang="en-US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lacking knowledge and experience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immature),</a:t>
            </a:r>
            <a:r>
              <a:rPr lang="en-US" b="0" i="0" u="none" strike="noStrike" baseline="30000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4"/>
              </a:rPr>
              <a:t>[24]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usually with little understanding of the underlying concept.</a:t>
            </a:r>
            <a:endParaRPr lang="sr-Latn-R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These are typically the work of defacers, who break into a web server and replace the hosted website with one of their own. Defacement is generally meant as a kind of </a:t>
            </a:r>
            <a:r>
              <a:rPr lang="en-US" b="1" dirty="0"/>
              <a:t>electronic graffiti</a:t>
            </a:r>
            <a:r>
              <a:rPr lang="en-US" dirty="0"/>
              <a:t> and, as other forms of vandalism, is also used to spread messages by politically motivated </a:t>
            </a:r>
            <a:r>
              <a:rPr lang="en-US" b="1" dirty="0"/>
              <a:t>"cyber protesters" or hacktivists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cyber-criminal is a spy. They may work alone or as a group which may be sponsored by a company or even a state.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172B4D"/>
                </a:solidFill>
                <a:effectLst/>
                <a:latin typeface="-apple-system"/>
              </a:rPr>
              <a:t>But this cyber-criminal becomes most sinister when they are state sponsored and attack critical infrastructures, which can affect not only digital resources, but real world   ones too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An advanced persistent threat (APT) is a stealthy threat actor, typically a nation state or state-sponsored group, which gains unauthorized access to a computer network and remains undetected for an extended period.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6859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E0974-4FB0-F500-4694-4CF89A1D8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312EE0-20BB-0071-0E3D-E3B4816453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DAAC18-DC26-E71F-02C5-9D35A3173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</a:t>
            </a:r>
            <a:r>
              <a:rPr lang="sr-Latn-RS" dirty="0"/>
              <a:t>đ</a:t>
            </a:r>
            <a:r>
              <a:rPr lang="en-US" dirty="0" err="1"/>
              <a:t>i</a:t>
            </a:r>
            <a:r>
              <a:rPr lang="en-US" dirty="0"/>
              <a:t> u </a:t>
            </a:r>
            <a:r>
              <a:rPr lang="en-US" dirty="0" err="1"/>
              <a:t>timu</a:t>
            </a:r>
            <a:r>
              <a:rPr lang="en-US" dirty="0"/>
              <a:t> </a:t>
            </a:r>
            <a:r>
              <a:rPr lang="en-US" dirty="0" err="1"/>
              <a:t>insajdera</a:t>
            </a:r>
            <a:r>
              <a:rPr lang="sr-Latn-RS" dirty="0"/>
              <a:t>? Ili sami odaberu insajdera? Poslali su ga iz Bolje sutra</a:t>
            </a:r>
            <a:endParaRPr lang="en-US" dirty="0"/>
          </a:p>
          <a:p>
            <a:r>
              <a:rPr lang="en-US" dirty="0"/>
              <a:t>Da </a:t>
            </a:r>
            <a:r>
              <a:rPr lang="en-US" dirty="0" err="1"/>
              <a:t>ukrade</a:t>
            </a:r>
            <a:r>
              <a:rPr lang="en-US" dirty="0"/>
              <a:t> </a:t>
            </a:r>
            <a:r>
              <a:rPr lang="en-US" dirty="0" err="1"/>
              <a:t>kod</a:t>
            </a:r>
            <a:r>
              <a:rPr lang="en-US" dirty="0"/>
              <a:t>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imamao</a:t>
            </a:r>
            <a:r>
              <a:rPr lang="en-US" dirty="0"/>
              <a:t> </a:t>
            </a:r>
            <a:r>
              <a:rPr lang="en-US" dirty="0" err="1"/>
              <a:t>bolji</a:t>
            </a:r>
            <a:r>
              <a:rPr lang="en-US" dirty="0"/>
              <a:t> </a:t>
            </a:r>
            <a:r>
              <a:rPr lang="sr-Latn-RS" dirty="0"/>
              <a:t>algoritam </a:t>
            </a:r>
            <a:r>
              <a:rPr lang="en-US" dirty="0" err="1"/>
              <a:t>pretrage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3BAE4-3DEA-648C-9D80-16A53DF7CB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7655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Pitamo</a:t>
            </a:r>
            <a:r>
              <a:rPr lang="en-US" dirty="0"/>
              <a:t> </a:t>
            </a:r>
            <a:r>
              <a:rPr lang="en-US" dirty="0" err="1"/>
              <a:t>redom</a:t>
            </a:r>
            <a:r>
              <a:rPr lang="en-US" dirty="0"/>
              <a:t> da </a:t>
            </a:r>
            <a:r>
              <a:rPr lang="en-US" dirty="0" err="1"/>
              <a:t>logicno</a:t>
            </a:r>
            <a:r>
              <a:rPr lang="en-US" dirty="0"/>
              <a:t> </a:t>
            </a:r>
            <a:r>
              <a:rPr lang="en-US" dirty="0" err="1"/>
              <a:t>spoje</a:t>
            </a:r>
            <a:r>
              <a:rPr lang="en-US" dirty="0"/>
              <a:t> </a:t>
            </a:r>
            <a:r>
              <a:rPr lang="en-US" dirty="0" err="1"/>
              <a:t>definicije</a:t>
            </a:r>
            <a:r>
              <a:rPr lang="en-US" dirty="0"/>
              <a:t> </a:t>
            </a:r>
            <a:r>
              <a:rPr lang="sr-Latn-RS" dirty="0"/>
              <a:t>i</a:t>
            </a:r>
            <a:r>
              <a:rPr lang="en-US" dirty="0"/>
              <a:t> </a:t>
            </a:r>
            <a:r>
              <a:rPr lang="en-US" dirty="0" err="1"/>
              <a:t>imena</a:t>
            </a:r>
            <a:r>
              <a:rPr lang="en-US" dirty="0"/>
              <a:t> </a:t>
            </a:r>
            <a:r>
              <a:rPr lang="en-US" dirty="0" err="1"/>
              <a:t>malvera</a:t>
            </a:r>
            <a:endParaRPr lang="en-US" dirty="0"/>
          </a:p>
          <a:p>
            <a:endParaRPr lang="sr-Latn-RS" dirty="0"/>
          </a:p>
          <a:p>
            <a:r>
              <a:rPr lang="sr-Latn-RS" dirty="0"/>
              <a:t>š</a:t>
            </a:r>
            <a:r>
              <a:rPr lang="en-US" dirty="0"/>
              <a:t>ta je </a:t>
            </a:r>
            <a:r>
              <a:rPr lang="en-US" dirty="0" err="1"/>
              <a:t>malver</a:t>
            </a:r>
            <a:r>
              <a:rPr lang="en-US" dirty="0"/>
              <a:t> – </a:t>
            </a:r>
            <a:r>
              <a:rPr lang="en-US" dirty="0" err="1"/>
              <a:t>maliciozni</a:t>
            </a:r>
            <a:r>
              <a:rPr lang="en-US" dirty="0"/>
              <a:t> </a:t>
            </a:r>
            <a:r>
              <a:rPr lang="en-US" dirty="0" err="1"/>
              <a:t>softver</a:t>
            </a:r>
            <a:r>
              <a:rPr lang="sr-Latn-RS" dirty="0"/>
              <a:t>, kako vi to doživljavate?</a:t>
            </a:r>
          </a:p>
          <a:p>
            <a:r>
              <a:rPr lang="sr-Latn-RS" dirty="0"/>
              <a:t>Adware - 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“advertisement” (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reklama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)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“software”</a:t>
            </a:r>
            <a:endParaRPr lang="sr-Latn-RS" dirty="0"/>
          </a:p>
          <a:p>
            <a:r>
              <a:rPr lang="sr-Latn-RS" dirty="0"/>
              <a:t>Spyware - 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“spy” (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špijun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)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“software” (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softver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)</a:t>
            </a:r>
            <a:endParaRPr lang="sr-Latn-RS" dirty="0"/>
          </a:p>
          <a:p>
            <a:r>
              <a:rPr lang="sr-Latn-RS" dirty="0"/>
              <a:t>Ransomware - </a:t>
            </a:r>
            <a:r>
              <a:rPr lang="sv-SE" b="0" i="0" dirty="0">
                <a:solidFill>
                  <a:srgbClr val="111111"/>
                </a:solidFill>
                <a:effectLst/>
                <a:latin typeface="-apple-system"/>
              </a:rPr>
              <a:t>“ransom” (otkupnina) i “software” (softver)</a:t>
            </a:r>
            <a:endParaRPr lang="sr-Latn-RS" dirty="0"/>
          </a:p>
          <a:p>
            <a:r>
              <a:rPr lang="sr-Latn-RS" dirty="0"/>
              <a:t>Trojanac -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inspirisan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mitološkim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Trojanskim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konjem</a:t>
            </a:r>
            <a:endParaRPr lang="sr-Latn-RS" dirty="0"/>
          </a:p>
          <a:p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Crv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se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replicira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širi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kroz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mreže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bez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potrebe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za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korisničkom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interakcijom</a:t>
            </a:r>
            <a:endParaRPr lang="sr-Latn-RS" b="0" i="0" dirty="0">
              <a:solidFill>
                <a:srgbClr val="111111"/>
              </a:solidFill>
              <a:effectLst/>
              <a:latin typeface="-apple-system"/>
            </a:endParaRPr>
          </a:p>
          <a:p>
            <a:r>
              <a:rPr lang="sr-Latn-RS" dirty="0"/>
              <a:t>Rootkit - 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root” (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korenski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pristup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)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“kit” (set alata)</a:t>
            </a:r>
            <a:r>
              <a:rPr lang="sr-Latn-R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malver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omogućava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napadaču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da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dobije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korenski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pristup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kontrolu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nad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sistemom</a:t>
            </a:r>
            <a:endParaRPr lang="sr-Latn-RS" dirty="0"/>
          </a:p>
          <a:p>
            <a:r>
              <a:rPr lang="sr-Latn-RS" dirty="0"/>
              <a:t>Bot - 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“robot”</a:t>
            </a:r>
            <a:endParaRPr lang="sr-Latn-R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472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Tehnike</a:t>
            </a:r>
            <a:r>
              <a:rPr lang="en-US" dirty="0"/>
              <a:t> da </a:t>
            </a:r>
            <a:r>
              <a:rPr lang="en-US" dirty="0" err="1"/>
              <a:t>hakujemo</a:t>
            </a:r>
            <a:r>
              <a:rPr lang="en-US" dirty="0"/>
              <a:t> </a:t>
            </a:r>
            <a:r>
              <a:rPr lang="en-US" dirty="0" err="1"/>
              <a:t>ljude</a:t>
            </a:r>
            <a:r>
              <a:rPr lang="en-US" dirty="0"/>
              <a:t> – </a:t>
            </a:r>
            <a:r>
              <a:rPr lang="en-US" dirty="0" err="1"/>
              <a:t>socijalni</a:t>
            </a:r>
            <a:r>
              <a:rPr lang="en-US" dirty="0"/>
              <a:t> in</a:t>
            </a:r>
            <a:r>
              <a:rPr lang="sr-Latn-RS" dirty="0"/>
              <a:t>ž</a:t>
            </a:r>
            <a:r>
              <a:rPr lang="en-US" dirty="0" err="1"/>
              <a:t>enjering</a:t>
            </a:r>
            <a:endParaRPr lang="sr-Latn-RS" dirty="0"/>
          </a:p>
          <a:p>
            <a:r>
              <a:rPr lang="sr-Latn-RS" dirty="0"/>
              <a:t>Dolazi u mnogo formi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63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Fishing</a:t>
            </a:r>
            <a:r>
              <a:rPr lang="sr-Latn-RS" dirty="0"/>
              <a:t> – neko pošalje mail praveći se da je neka druga osoba ili kompanija</a:t>
            </a:r>
          </a:p>
          <a:p>
            <a:r>
              <a:rPr lang="en-US" dirty="0" err="1"/>
              <a:t>poruka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hitno</a:t>
            </a:r>
            <a:r>
              <a:rPr lang="sr-Latn-RS" dirty="0"/>
              <a:t>šć</a:t>
            </a:r>
            <a:r>
              <a:rPr lang="en-US" dirty="0"/>
              <a:t>u da </a:t>
            </a:r>
            <a:r>
              <a:rPr lang="en-US" dirty="0" err="1"/>
              <a:t>kliknemo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link</a:t>
            </a:r>
            <a:r>
              <a:rPr lang="sr-Latn-RS" dirty="0"/>
              <a:t> i postoji </a:t>
            </a:r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posledica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ne </a:t>
            </a:r>
            <a:r>
              <a:rPr lang="en-US" dirty="0" err="1"/>
              <a:t>uradimo</a:t>
            </a:r>
            <a:r>
              <a:rPr lang="sr-Latn-RS" dirty="0"/>
              <a:t> to</a:t>
            </a:r>
            <a:r>
              <a:rPr lang="en-US" dirty="0"/>
              <a:t> </a:t>
            </a:r>
            <a:r>
              <a:rPr lang="en-US" dirty="0" err="1"/>
              <a:t>odmah</a:t>
            </a:r>
            <a:r>
              <a:rPr lang="en-US" dirty="0"/>
              <a:t> </a:t>
            </a:r>
            <a:endParaRPr lang="sr-Latn-RS" dirty="0"/>
          </a:p>
          <a:p>
            <a:r>
              <a:rPr lang="sr-Latn-RS" dirty="0"/>
              <a:t>Link je ili neki lažni sajt ili smo skinuli neki malver na naš računar</a:t>
            </a:r>
          </a:p>
          <a:p>
            <a:r>
              <a:rPr lang="sr-Latn-RS" dirty="0"/>
              <a:t>Šalje se hiljadama ljudi pa ko se upeca</a:t>
            </a:r>
          </a:p>
          <a:p>
            <a:r>
              <a:rPr lang="sr-Latn-RS" dirty="0"/>
              <a:t>Red fleg - </a:t>
            </a:r>
            <a:r>
              <a:rPr lang="en-US" dirty="0" err="1"/>
              <a:t>obrati</a:t>
            </a:r>
            <a:r>
              <a:rPr lang="en-US" dirty="0"/>
              <a:t> pa</a:t>
            </a:r>
            <a:r>
              <a:rPr lang="sr-Latn-RS" dirty="0"/>
              <a:t>ž</a:t>
            </a:r>
            <a:r>
              <a:rPr lang="en-US" dirty="0" err="1"/>
              <a:t>nju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spelling </a:t>
            </a:r>
            <a:r>
              <a:rPr lang="sr-Latn-RS" dirty="0"/>
              <a:t>i link i hitnost</a:t>
            </a:r>
            <a:endParaRPr lang="en-US" dirty="0"/>
          </a:p>
          <a:p>
            <a:r>
              <a:rPr lang="en-US" dirty="0"/>
              <a:t>Spear </a:t>
            </a:r>
            <a:r>
              <a:rPr lang="sr-Latn-RS" dirty="0"/>
              <a:t>– </a:t>
            </a:r>
            <a:r>
              <a:rPr lang="en-US" dirty="0" err="1"/>
              <a:t>lovimo</a:t>
            </a:r>
            <a:r>
              <a:rPr lang="sr-Latn-RS" dirty="0"/>
              <a:t> određenu grupu ljudi sa većim privilegijama</a:t>
            </a:r>
          </a:p>
          <a:p>
            <a:r>
              <a:rPr lang="sr-Latn-RS" dirty="0"/>
              <a:t>Npr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en-US" dirty="0"/>
              <a:t> HR </a:t>
            </a:r>
            <a:r>
              <a:rPr lang="en-US" dirty="0" err="1"/>
              <a:t>formiramo</a:t>
            </a:r>
            <a:r>
              <a:rPr lang="en-US" dirty="0"/>
              <a:t> mail da </a:t>
            </a:r>
            <a:r>
              <a:rPr lang="en-US" dirty="0" err="1"/>
              <a:t>bude</a:t>
            </a:r>
            <a:r>
              <a:rPr lang="en-US" dirty="0"/>
              <a:t> za </a:t>
            </a:r>
            <a:r>
              <a:rPr lang="en-US" dirty="0" err="1"/>
              <a:t>grupu</a:t>
            </a:r>
            <a:r>
              <a:rPr lang="en-US" dirty="0"/>
              <a:t> </a:t>
            </a:r>
            <a:r>
              <a:rPr lang="en-US" dirty="0" err="1"/>
              <a:t>koju</a:t>
            </a:r>
            <a:r>
              <a:rPr lang="en-US" dirty="0"/>
              <a:t> </a:t>
            </a:r>
            <a:r>
              <a:rPr lang="en-US" dirty="0" err="1"/>
              <a:t>targetiramo</a:t>
            </a:r>
            <a:endParaRPr lang="en-US" dirty="0"/>
          </a:p>
          <a:p>
            <a:r>
              <a:rPr lang="en-US" dirty="0"/>
              <a:t>Kada </a:t>
            </a:r>
            <a:r>
              <a:rPr lang="en-US" dirty="0" err="1"/>
              <a:t>targetiramo</a:t>
            </a:r>
            <a:r>
              <a:rPr lang="en-US" dirty="0"/>
              <a:t> </a:t>
            </a:r>
            <a:r>
              <a:rPr lang="en-US" dirty="0" err="1"/>
              <a:t>najvi</a:t>
            </a:r>
            <a:r>
              <a:rPr lang="sr-Latn-RS" dirty="0"/>
              <a:t>še</a:t>
            </a:r>
            <a:r>
              <a:rPr lang="en-US" dirty="0"/>
              <a:t> </a:t>
            </a:r>
            <a:r>
              <a:rPr lang="en-US" dirty="0" err="1"/>
              <a:t>pozicije</a:t>
            </a:r>
            <a:r>
              <a:rPr lang="en-US" dirty="0"/>
              <a:t> </a:t>
            </a:r>
            <a:r>
              <a:rPr lang="en-US" dirty="0" err="1"/>
              <a:t>onda</a:t>
            </a:r>
            <a:r>
              <a:rPr lang="en-US" dirty="0"/>
              <a:t> je to Wailing</a:t>
            </a:r>
            <a:r>
              <a:rPr lang="sr-Latn-RS" dirty="0"/>
              <a:t> – lovimo velike ribe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010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Pri</a:t>
            </a:r>
            <a:r>
              <a:rPr lang="sr-Latn-RS" dirty="0"/>
              <a:t>č</a:t>
            </a:r>
            <a:r>
              <a:rPr lang="en-US" dirty="0"/>
              <a:t>a</a:t>
            </a:r>
            <a:r>
              <a:rPr lang="sr-Latn-RS" dirty="0"/>
              <a:t>ć</a:t>
            </a:r>
            <a:r>
              <a:rPr lang="en-US" dirty="0"/>
              <a:t>emo o application security</a:t>
            </a:r>
            <a:r>
              <a:rPr lang="sr-Latn-RS" dirty="0"/>
              <a:t>-ju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5603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Na osnovu imena pogađamo šta je to ustvari</a:t>
            </a:r>
          </a:p>
          <a:p>
            <a:r>
              <a:rPr lang="sr-Latn-RS" dirty="0"/>
              <a:t>Š</a:t>
            </a:r>
            <a:r>
              <a:rPr lang="en-US" dirty="0"/>
              <a:t>ta je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sr-Latn-RS" dirty="0"/>
              <a:t>š</a:t>
            </a:r>
            <a:r>
              <a:rPr lang="en-US" dirty="0" err="1"/>
              <a:t>aljemo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telefon</a:t>
            </a:r>
            <a:r>
              <a:rPr lang="en-US" dirty="0"/>
              <a:t> </a:t>
            </a:r>
            <a:r>
              <a:rPr lang="en-US" dirty="0" err="1"/>
              <a:t>poruke</a:t>
            </a:r>
            <a:r>
              <a:rPr lang="en-US" dirty="0"/>
              <a:t>?</a:t>
            </a:r>
            <a:r>
              <a:rPr lang="sr-Latn-RS" dirty="0"/>
              <a:t> </a:t>
            </a:r>
          </a:p>
          <a:p>
            <a:r>
              <a:rPr lang="sr-Latn-RS" dirty="0"/>
              <a:t>SMS Fishing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863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Voice Fishing – zove telefonom i predstavlja se kao neko drugi i hitno traži neke podatke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4643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 li se </a:t>
            </a:r>
            <a:r>
              <a:rPr lang="en-US" dirty="0" err="1"/>
              <a:t>neko</a:t>
            </a:r>
            <a:r>
              <a:rPr lang="en-US" dirty="0"/>
              <a:t> la</a:t>
            </a:r>
            <a:r>
              <a:rPr lang="sr-Latn-RS" dirty="0"/>
              <a:t>ž</a:t>
            </a:r>
            <a:r>
              <a:rPr lang="en-US" dirty="0"/>
              <a:t>no </a:t>
            </a:r>
            <a:r>
              <a:rPr lang="en-US" dirty="0" err="1"/>
              <a:t>predstavlja</a:t>
            </a:r>
            <a:r>
              <a:rPr lang="en-US" dirty="0"/>
              <a:t> da </a:t>
            </a:r>
            <a:r>
              <a:rPr lang="en-US" dirty="0" err="1"/>
              <a:t>popravlja</a:t>
            </a:r>
            <a:r>
              <a:rPr lang="en-US" dirty="0"/>
              <a:t> tv a </a:t>
            </a:r>
            <a:r>
              <a:rPr lang="en-US" dirty="0" err="1"/>
              <a:t>ustvari</a:t>
            </a:r>
            <a:r>
              <a:rPr lang="en-US" dirty="0"/>
              <a:t> </a:t>
            </a:r>
            <a:r>
              <a:rPr lang="en-US" dirty="0" err="1"/>
              <a:t>postavlja</a:t>
            </a:r>
            <a:r>
              <a:rPr lang="en-US" dirty="0"/>
              <a:t> </a:t>
            </a:r>
            <a:r>
              <a:rPr lang="en-US" dirty="0" err="1"/>
              <a:t>bubicu</a:t>
            </a:r>
            <a:r>
              <a:rPr lang="en-US" dirty="0"/>
              <a:t> za </a:t>
            </a:r>
            <a:r>
              <a:rPr lang="en-US" dirty="0" err="1"/>
              <a:t>prislu</a:t>
            </a:r>
            <a:r>
              <a:rPr lang="sr-Latn-RS" dirty="0"/>
              <a:t>š</a:t>
            </a:r>
            <a:r>
              <a:rPr lang="en-US" dirty="0" err="1"/>
              <a:t>kivanje</a:t>
            </a:r>
            <a:r>
              <a:rPr lang="sr-Latn-RS" dirty="0"/>
              <a:t> - </a:t>
            </a: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IMPERSONATION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89327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SHOULDER SURFING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2596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Usunja</a:t>
            </a:r>
            <a:r>
              <a:rPr lang="en-US" dirty="0"/>
              <a:t> se </a:t>
            </a:r>
            <a:r>
              <a:rPr lang="en-US" dirty="0" err="1"/>
              <a:t>iza</a:t>
            </a:r>
            <a:r>
              <a:rPr lang="en-US" dirty="0"/>
              <a:t> </a:t>
            </a:r>
            <a:r>
              <a:rPr lang="en-US" dirty="0" err="1"/>
              <a:t>nas</a:t>
            </a:r>
            <a:r>
              <a:rPr lang="sr-Latn-RS" dirty="0"/>
              <a:t> </a:t>
            </a:r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TAILGATING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025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b="0" dirty="0" err="1"/>
              <a:t>Pristupamo</a:t>
            </a:r>
            <a:r>
              <a:rPr lang="en-US" b="0" dirty="0"/>
              <a:t> vi</a:t>
            </a:r>
            <a:r>
              <a:rPr lang="sr-Latn-RS" b="0" dirty="0"/>
              <a:t>š</a:t>
            </a:r>
            <a:r>
              <a:rPr lang="en-US" b="0" dirty="0"/>
              <a:t>e </a:t>
            </a:r>
            <a:r>
              <a:rPr lang="en-US" b="0" dirty="0" err="1"/>
              <a:t>tehni</a:t>
            </a:r>
            <a:r>
              <a:rPr lang="sr-Latn-RS" b="0" dirty="0"/>
              <a:t>č</a:t>
            </a:r>
            <a:r>
              <a:rPr lang="en-US" b="0" dirty="0"/>
              <a:t>ki</a:t>
            </a:r>
            <a:r>
              <a:rPr lang="sr-Latn-RS" b="0" dirty="0"/>
              <a:t>, najozbiljniji deo prezentacije</a:t>
            </a:r>
            <a:endParaRPr lang="en-US" b="0" dirty="0"/>
          </a:p>
          <a:p>
            <a:pPr>
              <a:defRPr b="1"/>
            </a:pPr>
            <a:r>
              <a:rPr lang="en-US" b="0" dirty="0" err="1"/>
              <a:t>Ranjive</a:t>
            </a:r>
            <a:r>
              <a:rPr lang="en-US" b="0" dirty="0"/>
              <a:t> </a:t>
            </a:r>
            <a:r>
              <a:rPr lang="en-US" b="0" dirty="0" err="1"/>
              <a:t>apikacije</a:t>
            </a:r>
            <a:r>
              <a:rPr lang="en-US" b="0" dirty="0"/>
              <a:t> za </a:t>
            </a:r>
            <a:r>
              <a:rPr lang="en-US" b="0" dirty="0" err="1"/>
              <a:t>vezbe</a:t>
            </a:r>
            <a:r>
              <a:rPr lang="en-US" b="0" dirty="0"/>
              <a:t>, da li je </a:t>
            </a:r>
            <a:r>
              <a:rPr lang="en-US" b="0" dirty="0" err="1"/>
              <a:t>neko</a:t>
            </a:r>
            <a:r>
              <a:rPr lang="en-US" b="0" dirty="0"/>
              <a:t> </a:t>
            </a:r>
            <a:r>
              <a:rPr lang="en-US" b="0" dirty="0" err="1"/>
              <a:t>nekada</a:t>
            </a:r>
            <a:r>
              <a:rPr lang="en-US" b="0" dirty="0"/>
              <a:t> </a:t>
            </a:r>
            <a:r>
              <a:rPr lang="en-US" b="0" dirty="0" err="1"/>
              <a:t>probao</a:t>
            </a:r>
            <a:r>
              <a:rPr lang="en-US" b="0" dirty="0"/>
              <a:t> </a:t>
            </a:r>
            <a:r>
              <a:rPr lang="en-US" b="0" dirty="0" err="1"/>
              <a:t>neku</a:t>
            </a:r>
            <a:r>
              <a:rPr lang="en-US" b="0" dirty="0"/>
              <a:t> od </a:t>
            </a:r>
            <a:r>
              <a:rPr lang="en-US" b="0" dirty="0" err="1"/>
              <a:t>njih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4810311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DDOS 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Distributed denial of service</a:t>
            </a:r>
            <a:r>
              <a:rPr lang="sr-Latn-RS" b="0" i="0" dirty="0">
                <a:solidFill>
                  <a:srgbClr val="1F1F1F"/>
                </a:solidFill>
                <a:effectLst/>
                <a:latin typeface="Google Sans"/>
              </a:rPr>
              <a:t> </a:t>
            </a:r>
            <a:r>
              <a:rPr lang="sr-Latn-RS" dirty="0"/>
              <a:t>napada dostupnost - </a:t>
            </a:r>
            <a:r>
              <a:rPr lang="en-US" b="1" i="0" dirty="0" err="1">
                <a:solidFill>
                  <a:srgbClr val="111111"/>
                </a:solidFill>
                <a:effectLst/>
                <a:latin typeface="-apple-system"/>
              </a:rPr>
              <a:t>Distribuirani</a:t>
            </a:r>
            <a:r>
              <a:rPr lang="en-US" b="1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1" i="0" dirty="0" err="1">
                <a:solidFill>
                  <a:srgbClr val="111111"/>
                </a:solidFill>
                <a:effectLst/>
                <a:latin typeface="-apple-system"/>
              </a:rPr>
              <a:t>napad</a:t>
            </a:r>
            <a:r>
              <a:rPr lang="en-US" b="1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1" i="0" dirty="0" err="1">
                <a:solidFill>
                  <a:srgbClr val="111111"/>
                </a:solidFill>
                <a:effectLst/>
                <a:latin typeface="-apple-system"/>
              </a:rPr>
              <a:t>uskraćivanjem</a:t>
            </a:r>
            <a:r>
              <a:rPr lang="en-US" b="1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1" i="0" dirty="0" err="1">
                <a:solidFill>
                  <a:srgbClr val="111111"/>
                </a:solidFill>
                <a:effectLst/>
                <a:latin typeface="-apple-system"/>
              </a:rPr>
              <a:t>usluge</a:t>
            </a:r>
            <a:endParaRPr lang="sr-Latn-RS" dirty="0"/>
          </a:p>
          <a:p>
            <a:r>
              <a:rPr lang="en-US" dirty="0" err="1"/>
              <a:t>Haker</a:t>
            </a:r>
            <a:r>
              <a:rPr lang="en-US" dirty="0"/>
              <a:t> </a:t>
            </a:r>
            <a:r>
              <a:rPr lang="en-US" dirty="0" err="1"/>
              <a:t>ima</a:t>
            </a:r>
            <a:r>
              <a:rPr lang="en-US" dirty="0"/>
              <a:t> pod </a:t>
            </a:r>
            <a:r>
              <a:rPr lang="en-US" dirty="0" err="1"/>
              <a:t>kontrolom</a:t>
            </a:r>
            <a:r>
              <a:rPr lang="en-US" dirty="0"/>
              <a:t> </a:t>
            </a:r>
            <a:r>
              <a:rPr lang="en-US" dirty="0" err="1"/>
              <a:t>botove</a:t>
            </a:r>
            <a:r>
              <a:rPr lang="en-US" dirty="0"/>
              <a:t> koji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zara</a:t>
            </a:r>
            <a:r>
              <a:rPr lang="sr-Latn-RS" dirty="0"/>
              <a:t>ž</a:t>
            </a:r>
            <a:r>
              <a:rPr lang="en-US" dirty="0" err="1"/>
              <a:t>eni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sr-Latn-RS" dirty="0"/>
              <a:t>č</a:t>
            </a:r>
            <a:r>
              <a:rPr lang="en-US" dirty="0" err="1"/>
              <a:t>unari</a:t>
            </a:r>
            <a:r>
              <a:rPr lang="en-US" dirty="0"/>
              <a:t>, koji </a:t>
            </a:r>
            <a:r>
              <a:rPr lang="en-US" dirty="0" err="1"/>
              <a:t>kre</a:t>
            </a:r>
            <a:r>
              <a:rPr lang="sr-Latn-RS" dirty="0"/>
              <a:t>ć</a:t>
            </a:r>
            <a:r>
              <a:rPr lang="en-US" dirty="0"/>
              <a:t>u da </a:t>
            </a:r>
            <a:r>
              <a:rPr lang="en-US" dirty="0" err="1"/>
              <a:t>komuniciraju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sr-Latn-RS" dirty="0"/>
              <a:t>š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serverima</a:t>
            </a:r>
            <a:r>
              <a:rPr lang="en-US" dirty="0"/>
              <a:t>. </a:t>
            </a:r>
            <a:r>
              <a:rPr lang="en-US" dirty="0" err="1"/>
              <a:t>Pravi</a:t>
            </a:r>
            <a:r>
              <a:rPr lang="en-US" dirty="0"/>
              <a:t> </a:t>
            </a:r>
            <a:r>
              <a:rPr lang="en-US" dirty="0" err="1"/>
              <a:t>veliki</a:t>
            </a:r>
            <a:r>
              <a:rPr lang="en-US" dirty="0"/>
              <a:t> </a:t>
            </a:r>
            <a:r>
              <a:rPr lang="en-US" dirty="0" err="1"/>
              <a:t>saobra</a:t>
            </a:r>
            <a:r>
              <a:rPr lang="sr-Latn-RS" dirty="0"/>
              <a:t>ć</a:t>
            </a:r>
            <a:r>
              <a:rPr lang="en-US" dirty="0" err="1"/>
              <a:t>aj</a:t>
            </a:r>
            <a:r>
              <a:rPr lang="en-US" dirty="0"/>
              <a:t>, </a:t>
            </a:r>
            <a:r>
              <a:rPr lang="sr-Latn-RS" dirty="0"/>
              <a:t>š</a:t>
            </a:r>
            <a:r>
              <a:rPr lang="en-US" dirty="0"/>
              <a:t>to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onemogu</a:t>
            </a:r>
            <a:r>
              <a:rPr lang="sr-Latn-RS" dirty="0"/>
              <a:t>ć</a:t>
            </a:r>
            <a:r>
              <a:rPr lang="en-US" dirty="0"/>
              <a:t>ava da </a:t>
            </a:r>
            <a:r>
              <a:rPr lang="en-US" dirty="0" err="1"/>
              <a:t>opslu</a:t>
            </a:r>
            <a:r>
              <a:rPr lang="sr-Latn-RS" dirty="0"/>
              <a:t>ž</a:t>
            </a:r>
            <a:r>
              <a:rPr lang="en-US" dirty="0"/>
              <a:t>imo </a:t>
            </a:r>
            <a:r>
              <a:rPr lang="en-US" dirty="0" err="1"/>
              <a:t>stvarne</a:t>
            </a:r>
            <a:r>
              <a:rPr lang="en-US" dirty="0"/>
              <a:t> mu</a:t>
            </a:r>
            <a:r>
              <a:rPr lang="sr-Latn-RS" dirty="0"/>
              <a:t>š</a:t>
            </a:r>
            <a:r>
              <a:rPr lang="en-US" dirty="0" err="1"/>
              <a:t>terije</a:t>
            </a:r>
            <a:endParaRPr lang="sr-Latn-RS" dirty="0"/>
          </a:p>
          <a:p>
            <a:r>
              <a:rPr lang="sr-Latn-RS" dirty="0"/>
              <a:t>Npr napravi 6000 korisnika, koji konstantno nešto klikću</a:t>
            </a:r>
            <a:endParaRPr lang="en-US" dirty="0"/>
          </a:p>
          <a:p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stvari</a:t>
            </a:r>
            <a:r>
              <a:rPr lang="en-US" dirty="0"/>
              <a:t> </a:t>
            </a:r>
            <a:r>
              <a:rPr lang="en-US" dirty="0" err="1"/>
              <a:t>menjale</a:t>
            </a:r>
            <a:r>
              <a:rPr lang="en-US" dirty="0"/>
              <a:t>, </a:t>
            </a:r>
            <a:r>
              <a:rPr lang="en-US" dirty="0" err="1"/>
              <a:t>botovi</a:t>
            </a:r>
            <a:r>
              <a:rPr lang="en-US" dirty="0"/>
              <a:t> vise </a:t>
            </a:r>
            <a:r>
              <a:rPr lang="en-US" dirty="0" err="1"/>
              <a:t>nisu</a:t>
            </a:r>
            <a:r>
              <a:rPr lang="en-US" dirty="0"/>
              <a:t> </a:t>
            </a:r>
            <a:r>
              <a:rPr lang="en-US" dirty="0" err="1"/>
              <a:t>tudji</a:t>
            </a:r>
            <a:r>
              <a:rPr lang="en-US" dirty="0"/>
              <a:t> </a:t>
            </a:r>
            <a:r>
              <a:rPr lang="en-US" dirty="0" err="1"/>
              <a:t>racunari</a:t>
            </a:r>
            <a:r>
              <a:rPr lang="en-US" dirty="0"/>
              <a:t> </a:t>
            </a:r>
            <a:r>
              <a:rPr lang="en-US" dirty="0" err="1"/>
              <a:t>nego</a:t>
            </a:r>
            <a:r>
              <a:rPr lang="en-US" dirty="0"/>
              <a:t> </a:t>
            </a:r>
            <a:r>
              <a:rPr lang="en-US" dirty="0" err="1"/>
              <a:t>tudji</a:t>
            </a:r>
            <a:r>
              <a:rPr lang="en-US" dirty="0"/>
              <a:t> </a:t>
            </a:r>
            <a:r>
              <a:rPr lang="en-US" dirty="0" err="1"/>
              <a:t>uredjaji</a:t>
            </a:r>
            <a:r>
              <a:rPr lang="en-US" dirty="0"/>
              <a:t>,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sto</a:t>
            </a:r>
            <a:r>
              <a:rPr lang="en-US" dirty="0"/>
              <a:t> je </a:t>
            </a:r>
            <a:r>
              <a:rPr lang="en-US" dirty="0" err="1"/>
              <a:t>pametno</a:t>
            </a:r>
            <a:r>
              <a:rPr lang="en-US" dirty="0"/>
              <a:t> je </a:t>
            </a:r>
            <a:r>
              <a:rPr lang="en-US" dirty="0" err="1"/>
              <a:t>rizicnu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8183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napada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gde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napadač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tajno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presreće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potencijalno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menja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komunikaciju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između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dve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strane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koje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veruju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da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direktno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komuniciraju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3"/>
              </a:rPr>
              <a:t>jedna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 s drugom</a:t>
            </a:r>
            <a:r>
              <a:rPr lang="en-US" b="0" i="0" baseline="30000" dirty="0">
                <a:solidFill>
                  <a:srgbClr val="111111"/>
                </a:solidFill>
                <a:effectLst/>
                <a:latin typeface="-apple-system"/>
                <a:hlinkClick r:id="rId3"/>
              </a:rPr>
              <a:t>1</a:t>
            </a:r>
            <a:r>
              <a:rPr lang="en-US" b="0" i="0" baseline="30000" dirty="0">
                <a:solidFill>
                  <a:srgbClr val="111111"/>
                </a:solidFill>
                <a:effectLst/>
                <a:latin typeface="-apple-system"/>
                <a:hlinkClick r:id="rId4"/>
              </a:rPr>
              <a:t>2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.</a:t>
            </a:r>
          </a:p>
          <a:p>
            <a:pPr algn="l">
              <a:spcBef>
                <a:spcPts val="600"/>
              </a:spcBef>
            </a:pP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Najjednostavnije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rečeno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,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napadač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se “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ubaci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”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između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dve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strane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 (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</a:rPr>
              <a:t>npr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. 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5"/>
              </a:rPr>
              <a:t>između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5"/>
              </a:rPr>
              <a:t> vas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5"/>
              </a:rPr>
              <a:t>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5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5"/>
              </a:rPr>
              <a:t>veb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5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5"/>
              </a:rPr>
              <a:t>sajta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5"/>
              </a:rPr>
              <a:t>)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5"/>
              </a:rPr>
              <a:t>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5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5"/>
              </a:rPr>
              <a:t>može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5"/>
              </a:rPr>
              <a:t> da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5"/>
              </a:rPr>
              <a:t>prisluškuje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5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5"/>
              </a:rPr>
              <a:t>ili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5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5"/>
              </a:rPr>
              <a:t>menja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5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5"/>
              </a:rPr>
              <a:t>informacije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5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5"/>
              </a:rPr>
              <a:t>koje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5"/>
              </a:rPr>
              <a:t> se razmenjuju</a:t>
            </a:r>
            <a:r>
              <a:rPr lang="en-US" b="0" i="0" baseline="30000" dirty="0">
                <a:solidFill>
                  <a:srgbClr val="111111"/>
                </a:solidFill>
                <a:effectLst/>
                <a:latin typeface="-apple-system"/>
                <a:hlinkClick r:id="rId5"/>
              </a:rPr>
              <a:t>3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. 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Na primer,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ako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šaljete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poruku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prijatelju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,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napadač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može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da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pročita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tu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poruku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eventualno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je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izmeni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pre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nego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što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stigne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do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-apple-system"/>
                <a:hlinkClick r:id="rId6"/>
              </a:rPr>
              <a:t>vašeg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 prijatelja</a:t>
            </a:r>
            <a:r>
              <a:rPr lang="en-US" b="0" i="0" baseline="30000" dirty="0">
                <a:solidFill>
                  <a:srgbClr val="111111"/>
                </a:solidFill>
                <a:effectLst/>
                <a:latin typeface="-apple-system"/>
                <a:hlinkClick r:id="rId6"/>
              </a:rPr>
              <a:t>4</a:t>
            </a:r>
            <a:r>
              <a:rPr lang="en-US" b="0" i="0" dirty="0">
                <a:solidFill>
                  <a:srgbClr val="111111"/>
                </a:solidFill>
                <a:effectLst/>
                <a:latin typeface="-apple-system"/>
              </a:rPr>
              <a:t>.</a:t>
            </a:r>
          </a:p>
          <a:p>
            <a:pPr algn="l">
              <a:spcBef>
                <a:spcPts val="600"/>
              </a:spcBef>
            </a:pPr>
            <a:endParaRPr lang="en-US" b="0" i="0" dirty="0">
              <a:solidFill>
                <a:srgbClr val="111111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4544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XSS jedan od najpopularnijih injection napada</a:t>
            </a:r>
          </a:p>
          <a:p>
            <a:r>
              <a:rPr lang="sr-Latn-RS" dirty="0"/>
              <a:t>Podmetanje Java skripta u naš kod</a:t>
            </a:r>
          </a:p>
          <a:p>
            <a:r>
              <a:rPr lang="sr-Latn-RS" dirty="0"/>
              <a:t>Postoje 2 tipa napada</a:t>
            </a:r>
          </a:p>
          <a:p>
            <a:pPr marL="228600" indent="-228600">
              <a:buAutoNum type="arabicPeriod"/>
            </a:pPr>
            <a:r>
              <a:rPr lang="sr-Latn-RS" dirty="0"/>
              <a:t>Imamo ranjivost koju unese korisnik kao tekst, ali se ne vodi računa da li se to ispiše kao tekst ili izvrši kao kod – Riflectiv XSS- </a:t>
            </a:r>
            <a:r>
              <a:rPr lang="en-US" dirty="0" err="1"/>
              <a:t>napadac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laznom</a:t>
            </a:r>
            <a:r>
              <a:rPr lang="en-US" dirty="0"/>
              <a:t> profile </a:t>
            </a:r>
            <a:r>
              <a:rPr lang="en-US" dirty="0" err="1"/>
              <a:t>stavlja</a:t>
            </a:r>
            <a:r>
              <a:rPr lang="en-US" dirty="0"/>
              <a:t> link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malicioznim</a:t>
            </a:r>
            <a:r>
              <a:rPr lang="en-US" dirty="0"/>
              <a:t> </a:t>
            </a:r>
            <a:r>
              <a:rPr lang="en-US" dirty="0" err="1"/>
              <a:t>kodom</a:t>
            </a:r>
            <a:r>
              <a:rPr lang="en-US" dirty="0"/>
              <a:t> koji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izvrsiti</a:t>
            </a:r>
            <a:r>
              <a:rPr lang="en-US" dirty="0"/>
              <a:t> </a:t>
            </a:r>
            <a:r>
              <a:rPr lang="en-US" dirty="0" err="1"/>
              <a:t>napad</a:t>
            </a:r>
            <a:r>
              <a:rPr lang="en-US" dirty="0"/>
              <a:t>. Ti </a:t>
            </a:r>
            <a:r>
              <a:rPr lang="en-US" dirty="0" err="1"/>
              <a:t>pejlodi</a:t>
            </a:r>
            <a:r>
              <a:rPr lang="en-US" dirty="0"/>
              <a:t> se </a:t>
            </a:r>
            <a:r>
              <a:rPr lang="en-US" dirty="0" err="1"/>
              <a:t>enkriptuju</a:t>
            </a:r>
            <a:r>
              <a:rPr lang="sr-Latn-RS" dirty="0"/>
              <a:t> – kod ili instrukcije koje će izvršiti napad na naš sistem</a:t>
            </a:r>
            <a:r>
              <a:rPr lang="en-US" dirty="0"/>
              <a:t>, 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ljudsko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</a:t>
            </a:r>
            <a:r>
              <a:rPr lang="en-US" dirty="0" err="1"/>
              <a:t>deluju</a:t>
            </a:r>
            <a:r>
              <a:rPr lang="en-US" dirty="0"/>
              <a:t> </a:t>
            </a:r>
            <a:r>
              <a:rPr lang="en-US" dirty="0" err="1"/>
              <a:t>bezazleno</a:t>
            </a:r>
            <a:r>
              <a:rPr lang="sr-Latn-RS" dirty="0"/>
              <a:t> na prvi pogled</a:t>
            </a:r>
            <a:r>
              <a:rPr lang="en-US" dirty="0"/>
              <a:t> I mora </a:t>
            </a:r>
            <a:r>
              <a:rPr lang="en-US" dirty="0" err="1"/>
              <a:t>korisnik</a:t>
            </a:r>
            <a:r>
              <a:rPr lang="en-US" dirty="0"/>
              <a:t> da </a:t>
            </a:r>
            <a:r>
              <a:rPr lang="en-US" dirty="0" err="1"/>
              <a:t>klikne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link</a:t>
            </a:r>
            <a:endParaRPr lang="sr-Latn-RS" dirty="0"/>
          </a:p>
          <a:p>
            <a:pPr marL="228600" indent="-228600">
              <a:buAutoNum type="arabicPeriod"/>
            </a:pPr>
            <a:r>
              <a:rPr lang="sr-Latn-RS" dirty="0"/>
              <a:t>Storovani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perzistentni</a:t>
            </a:r>
            <a:r>
              <a:rPr lang="en-US" dirty="0"/>
              <a:t> </a:t>
            </a:r>
            <a:r>
              <a:rPr lang="sr-Latn-RS" dirty="0"/>
              <a:t>XSS- sajt na kome se kupuju veš mašine i možemo </a:t>
            </a:r>
            <a:r>
              <a:rPr lang="en-US" dirty="0"/>
              <a:t>da </a:t>
            </a:r>
            <a:r>
              <a:rPr lang="en-US" dirty="0" err="1"/>
              <a:t>ostavimo</a:t>
            </a:r>
            <a:r>
              <a:rPr lang="en-US" dirty="0"/>
              <a:t> </a:t>
            </a:r>
            <a:r>
              <a:rPr lang="en-US" dirty="0" err="1"/>
              <a:t>komentare</a:t>
            </a:r>
            <a:r>
              <a:rPr lang="sr-Latn-RS" dirty="0"/>
              <a:t>, </a:t>
            </a:r>
            <a:r>
              <a:rPr lang="en-US" dirty="0" err="1"/>
              <a:t>napada</a:t>
            </a:r>
            <a:r>
              <a:rPr lang="sr-Latn-RS" dirty="0"/>
              <a:t>č</a:t>
            </a:r>
            <a:r>
              <a:rPr lang="en-US" dirty="0"/>
              <a:t> </a:t>
            </a:r>
            <a:r>
              <a:rPr lang="en-US" dirty="0" err="1"/>
              <a:t>mo</a:t>
            </a:r>
            <a:r>
              <a:rPr lang="sr-Latn-RS" dirty="0"/>
              <a:t>ž</a:t>
            </a:r>
            <a:r>
              <a:rPr lang="en-US" dirty="0"/>
              <a:t>e da </a:t>
            </a:r>
            <a:r>
              <a:rPr lang="en-US" dirty="0" err="1"/>
              <a:t>napadne</a:t>
            </a:r>
            <a:r>
              <a:rPr lang="en-US" dirty="0"/>
              <a:t>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sr-Latn-RS" dirty="0"/>
              <a:t>š</a:t>
            </a:r>
            <a:r>
              <a:rPr lang="en-US" dirty="0"/>
              <a:t>to </a:t>
            </a:r>
            <a:r>
              <a:rPr lang="sr-Latn-RS" dirty="0"/>
              <a:t>unese zlonamerni kod koji će se izvršiti svaki put kad bilo ko od korisnika otvori komentare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43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Injection </a:t>
            </a:r>
            <a:r>
              <a:rPr lang="en-US" dirty="0" err="1"/>
              <a:t>napad</a:t>
            </a:r>
            <a:r>
              <a:rPr lang="sr-Latn-RS" dirty="0"/>
              <a:t> –</a:t>
            </a:r>
            <a:r>
              <a:rPr lang="en-US" dirty="0"/>
              <a:t>SQL query language koji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sr-Latn-RS" dirty="0"/>
              <a:t>nad</a:t>
            </a:r>
            <a:r>
              <a:rPr lang="en-US" dirty="0"/>
              <a:t> BP</a:t>
            </a:r>
            <a:endParaRPr lang="sr-Latn-RS" dirty="0"/>
          </a:p>
          <a:p>
            <a:r>
              <a:rPr lang="sr-Latn-RS" dirty="0"/>
              <a:t>Imamo podatke koji se čuvaju u bazi podataka i imamo sledeću strukturu komandu</a:t>
            </a:r>
            <a:endParaRPr lang="en-US" dirty="0"/>
          </a:p>
          <a:p>
            <a:r>
              <a:rPr lang="en-US" dirty="0"/>
              <a:t>Select </a:t>
            </a:r>
            <a:r>
              <a:rPr lang="en-US" dirty="0" err="1"/>
              <a:t>nesto</a:t>
            </a:r>
            <a:r>
              <a:rPr lang="en-US" dirty="0"/>
              <a:t> from </a:t>
            </a:r>
            <a:r>
              <a:rPr lang="en-US" dirty="0" err="1"/>
              <a:t>negde</a:t>
            </a:r>
            <a:r>
              <a:rPr lang="en-US" dirty="0"/>
              <a:t> where </a:t>
            </a:r>
            <a:r>
              <a:rPr lang="en-US" dirty="0" err="1"/>
              <a:t>uslov</a:t>
            </a:r>
            <a:endParaRPr lang="en-US" dirty="0"/>
          </a:p>
          <a:p>
            <a:r>
              <a:rPr lang="en-US" dirty="0"/>
              <a:t>Select </a:t>
            </a:r>
            <a:r>
              <a:rPr lang="sr-Latn-RS" dirty="0"/>
              <a:t>šta tražimo – ime kolone</a:t>
            </a:r>
          </a:p>
          <a:p>
            <a:r>
              <a:rPr lang="sr-Latn-RS" dirty="0"/>
              <a:t>From gde tražimo – ime baze podataka</a:t>
            </a:r>
          </a:p>
          <a:p>
            <a:r>
              <a:rPr lang="sr-Latn-RS" dirty="0"/>
              <a:t>Where uslov je taj – neki podaci odgovaraju određenim vrednostima</a:t>
            </a:r>
          </a:p>
          <a:p>
            <a:endParaRPr lang="en-US" dirty="0"/>
          </a:p>
          <a:p>
            <a:r>
              <a:rPr lang="en-US" dirty="0"/>
              <a:t>Select username</a:t>
            </a:r>
            <a:r>
              <a:rPr lang="sr-Latn-RS" dirty="0"/>
              <a:t>, password</a:t>
            </a:r>
            <a:r>
              <a:rPr lang="en-US" dirty="0"/>
              <a:t> from user</a:t>
            </a:r>
            <a:r>
              <a:rPr lang="sr-Latn-RS" dirty="0"/>
              <a:t>s</a:t>
            </a:r>
            <a:r>
              <a:rPr lang="en-US" dirty="0"/>
              <a:t> where id =1</a:t>
            </a:r>
            <a:endParaRPr lang="sr-Latn-RS" dirty="0"/>
          </a:p>
          <a:p>
            <a:r>
              <a:rPr lang="sr-Latn-RS" dirty="0"/>
              <a:t>Ukoliko ne vodimo računa šta dolazi u naš query, napadač ga može proširiti nakon navodnika nastaviti instrukcije npr da se zaobiđe login forma</a:t>
            </a:r>
            <a:endParaRPr lang="en-US" dirty="0"/>
          </a:p>
          <a:p>
            <a:r>
              <a:rPr lang="en-US" dirty="0"/>
              <a:t>Id 1 je administrator</a:t>
            </a:r>
            <a:r>
              <a:rPr lang="sr-Latn-RS" dirty="0"/>
              <a:t> or 1 </a:t>
            </a:r>
            <a:r>
              <a:rPr lang="en-US" dirty="0"/>
              <a:t>=1</a:t>
            </a:r>
            <a:r>
              <a:rPr lang="sr-Latn-RS" dirty="0"/>
              <a:t> ovo drugo je uvek tačno i ulogvaće se najverovatnije kao administrator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4047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b="0" dirty="0" err="1"/>
              <a:t>Imamo</a:t>
            </a:r>
            <a:r>
              <a:rPr lang="en-US" b="0" dirty="0"/>
              <a:t> primer </a:t>
            </a:r>
            <a:r>
              <a:rPr lang="en-US" b="0" dirty="0" err="1"/>
              <a:t>kompanije</a:t>
            </a:r>
            <a:r>
              <a:rPr lang="en-US" b="0" dirty="0"/>
              <a:t> </a:t>
            </a:r>
            <a:r>
              <a:rPr lang="en-US" b="0" dirty="0" err="1"/>
              <a:t>koja</a:t>
            </a:r>
            <a:r>
              <a:rPr lang="en-US" b="0" dirty="0"/>
              <a:t> </a:t>
            </a:r>
            <a:r>
              <a:rPr lang="en-US" b="0" dirty="0" err="1"/>
              <a:t>razvija</a:t>
            </a:r>
            <a:r>
              <a:rPr lang="en-US" b="0" dirty="0"/>
              <a:t> web </a:t>
            </a:r>
            <a:r>
              <a:rPr lang="en-US" b="0" dirty="0" err="1"/>
              <a:t>sajt</a:t>
            </a:r>
            <a:endParaRPr lang="en-US" b="0" dirty="0"/>
          </a:p>
          <a:p>
            <a:pPr>
              <a:defRPr b="1"/>
            </a:pPr>
            <a:r>
              <a:rPr lang="en-US" b="0" dirty="0"/>
              <a:t>Web </a:t>
            </a:r>
            <a:r>
              <a:rPr lang="en-US" b="0" dirty="0" err="1"/>
              <a:t>aplikacija</a:t>
            </a:r>
            <a:r>
              <a:rPr lang="en-US" b="0" dirty="0"/>
              <a:t> za </a:t>
            </a:r>
            <a:r>
              <a:rPr lang="en-US" b="0" dirty="0" err="1"/>
              <a:t>zabavljanje</a:t>
            </a:r>
            <a:r>
              <a:rPr lang="en-US" b="0" dirty="0"/>
              <a:t> </a:t>
            </a:r>
            <a:r>
              <a:rPr lang="en-US" b="0" dirty="0" err="1"/>
              <a:t>namenjena</a:t>
            </a:r>
            <a:r>
              <a:rPr lang="en-US" b="0" dirty="0"/>
              <a:t> </a:t>
            </a:r>
            <a:r>
              <a:rPr lang="en-US" b="0" dirty="0" err="1"/>
              <a:t>starijim</a:t>
            </a:r>
            <a:r>
              <a:rPr lang="en-US" b="0" dirty="0"/>
              <a:t> </a:t>
            </a:r>
            <a:r>
              <a:rPr lang="en-US" b="0" dirty="0" err="1"/>
              <a:t>ljudima</a:t>
            </a:r>
            <a:r>
              <a:rPr lang="en-US" b="0" dirty="0"/>
              <a:t> – </a:t>
            </a:r>
            <a:r>
              <a:rPr lang="en-US" b="0" dirty="0" err="1"/>
              <a:t>Drugi</a:t>
            </a:r>
            <a:r>
              <a:rPr lang="en-US" b="0" dirty="0"/>
              <a:t> </a:t>
            </a:r>
            <a:r>
              <a:rPr lang="sr-Latn-RS" b="0" dirty="0"/>
              <a:t>život</a:t>
            </a:r>
            <a:endParaRPr lang="en-US" b="0" dirty="0"/>
          </a:p>
          <a:p>
            <a:pPr>
              <a:defRPr b="1"/>
            </a:pPr>
            <a:r>
              <a:rPr lang="en-US" b="0" dirty="0" err="1"/>
              <a:t>Imaju</a:t>
            </a:r>
            <a:r>
              <a:rPr lang="en-US" b="0" dirty="0"/>
              <a:t> </a:t>
            </a:r>
            <a:r>
              <a:rPr lang="en-US" b="0" dirty="0" err="1"/>
              <a:t>veliki</a:t>
            </a:r>
            <a:r>
              <a:rPr lang="en-US" b="0" dirty="0"/>
              <a:t> </a:t>
            </a:r>
            <a:r>
              <a:rPr lang="en-US" b="0" dirty="0" err="1"/>
              <a:t>broj</a:t>
            </a:r>
            <a:r>
              <a:rPr lang="en-US" b="0" dirty="0"/>
              <a:t> </a:t>
            </a:r>
            <a:r>
              <a:rPr lang="en-US" b="0" dirty="0" err="1"/>
              <a:t>korisnika</a:t>
            </a:r>
            <a:endParaRPr lang="en-US" b="0" dirty="0"/>
          </a:p>
          <a:p>
            <a:pPr>
              <a:defRPr b="1"/>
            </a:pPr>
            <a:r>
              <a:rPr lang="en-US" b="0" dirty="0" err="1"/>
              <a:t>Treba</a:t>
            </a:r>
            <a:r>
              <a:rPr lang="en-US" b="0" dirty="0"/>
              <a:t> da </a:t>
            </a:r>
            <a:r>
              <a:rPr lang="en-US" b="0" dirty="0" err="1"/>
              <a:t>odr</a:t>
            </a:r>
            <a:r>
              <a:rPr lang="sr-Latn-RS" b="0" dirty="0"/>
              <a:t>ž</a:t>
            </a:r>
            <a:r>
              <a:rPr lang="en-US" b="0" dirty="0"/>
              <a:t>e </a:t>
            </a:r>
            <a:r>
              <a:rPr lang="en-US" b="0" dirty="0" err="1"/>
              <a:t>kvalitet</a:t>
            </a:r>
            <a:r>
              <a:rPr lang="en-US" b="0" dirty="0"/>
              <a:t> koji o</a:t>
            </a:r>
            <a:r>
              <a:rPr lang="sr-Latn-RS" b="0" dirty="0"/>
              <a:t>č</a:t>
            </a:r>
            <a:r>
              <a:rPr lang="en-US" b="0" dirty="0" err="1"/>
              <a:t>ekuje</a:t>
            </a:r>
            <a:r>
              <a:rPr lang="en-US" b="0" dirty="0"/>
              <a:t> </a:t>
            </a:r>
            <a:r>
              <a:rPr lang="en-US" b="0" dirty="0" err="1"/>
              <a:t>veliki</a:t>
            </a:r>
            <a:r>
              <a:rPr lang="en-US" b="0" dirty="0"/>
              <a:t> </a:t>
            </a:r>
            <a:r>
              <a:rPr lang="en-US" b="0" dirty="0" err="1"/>
              <a:t>broj</a:t>
            </a:r>
            <a:r>
              <a:rPr lang="en-US" b="0" dirty="0"/>
              <a:t> </a:t>
            </a:r>
            <a:r>
              <a:rPr lang="en-US" b="0" dirty="0" err="1"/>
              <a:t>korisnika</a:t>
            </a:r>
            <a:endParaRPr b="0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Local File Inclusion </a:t>
            </a:r>
            <a:r>
              <a:rPr lang="sr-Latn-RS" dirty="0"/>
              <a:t>- ukoliko pristupamo fajlu na mašini na kojoj se nalazi web sajt</a:t>
            </a:r>
          </a:p>
          <a:p>
            <a:r>
              <a:rPr lang="sr-Latn-RS" dirty="0"/>
              <a:t>Ako ne pazimo kako zaštićujemo naš web sajt</a:t>
            </a:r>
            <a:endParaRPr lang="en-US" dirty="0"/>
          </a:p>
          <a:p>
            <a:r>
              <a:rPr lang="sr-Latn-RS" dirty="0"/>
              <a:t>Napadač m</a:t>
            </a:r>
            <a:r>
              <a:rPr lang="en-US" dirty="0"/>
              <a:t>o</a:t>
            </a:r>
            <a:r>
              <a:rPr lang="sr-Latn-RS" dirty="0"/>
              <a:t>ž</a:t>
            </a:r>
            <a:r>
              <a:rPr lang="en-US" dirty="0"/>
              <a:t>e da </a:t>
            </a:r>
            <a:r>
              <a:rPr lang="en-US" dirty="0" err="1"/>
              <a:t>pristupi</a:t>
            </a:r>
            <a:r>
              <a:rPr lang="en-US" dirty="0"/>
              <a:t> </a:t>
            </a:r>
            <a:r>
              <a:rPr lang="en-US" dirty="0" err="1"/>
              <a:t>poverljivim</a:t>
            </a:r>
            <a:r>
              <a:rPr lang="sr-Latn-RS" dirty="0"/>
              <a:t> resursima u našem računara</a:t>
            </a:r>
          </a:p>
          <a:p>
            <a:r>
              <a:rPr lang="en-US" dirty="0" err="1"/>
              <a:t>fajlovima</a:t>
            </a:r>
            <a:r>
              <a:rPr lang="en-US" dirty="0"/>
              <a:t> – </a:t>
            </a:r>
            <a:r>
              <a:rPr lang="en-US" dirty="0" err="1"/>
              <a:t>konfiguracijoni</a:t>
            </a:r>
            <a:r>
              <a:rPr lang="en-US" dirty="0"/>
              <a:t>, </a:t>
            </a:r>
            <a:r>
              <a:rPr lang="en-US" dirty="0" err="1"/>
              <a:t>platni</a:t>
            </a:r>
            <a:r>
              <a:rPr lang="en-US" dirty="0"/>
              <a:t>, li</a:t>
            </a:r>
            <a:r>
              <a:rPr lang="sr-Latn-RS" dirty="0"/>
              <a:t>č</a:t>
            </a:r>
            <a:r>
              <a:rPr lang="en-US" dirty="0"/>
              <a:t>ne </a:t>
            </a:r>
            <a:r>
              <a:rPr lang="en-US" dirty="0" err="1"/>
              <a:t>informacije</a:t>
            </a:r>
            <a:endParaRPr lang="sr-Latn-RS" dirty="0"/>
          </a:p>
          <a:p>
            <a:r>
              <a:rPr lang="sr-Latn-RS" dirty="0"/>
              <a:t>Rimout File Inclusion - ako se npr slike nalaze na nekoj drugoj mašini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7563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b="0" dirty="0" err="1"/>
              <a:t>Startujemo</a:t>
            </a:r>
            <a:r>
              <a:rPr lang="en-US" b="0" dirty="0"/>
              <a:t> </a:t>
            </a:r>
            <a:r>
              <a:rPr lang="en-US" b="0" dirty="0" err="1"/>
              <a:t>ranjivu</a:t>
            </a:r>
            <a:r>
              <a:rPr lang="en-US" b="0" dirty="0"/>
              <a:t> ma</a:t>
            </a:r>
            <a:r>
              <a:rPr lang="sr-Latn-RS" b="0" dirty="0"/>
              <a:t>š</a:t>
            </a:r>
            <a:r>
              <a:rPr lang="en-US" b="0" dirty="0" err="1"/>
              <a:t>inu</a:t>
            </a:r>
            <a:r>
              <a:rPr lang="en-US" b="0" dirty="0"/>
              <a:t> </a:t>
            </a:r>
            <a:r>
              <a:rPr lang="en-US" b="0" dirty="0" err="1"/>
              <a:t>jucy</a:t>
            </a:r>
            <a:r>
              <a:rPr lang="sr-Latn-RS" b="0" dirty="0"/>
              <a:t> shop i demonstrirati nekih od najčešćih web sajt napada 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26455670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1494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Imaju više od dva miliona korisnika </a:t>
            </a:r>
          </a:p>
          <a:p>
            <a:r>
              <a:rPr lang="sr-Latn-RS" dirty="0"/>
              <a:t>Korisnici su zadovoljni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5580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Kompanija</a:t>
            </a:r>
            <a:r>
              <a:rPr lang="en-US" dirty="0"/>
              <a:t> od 20 </a:t>
            </a:r>
            <a:r>
              <a:rPr lang="en-US" dirty="0" err="1"/>
              <a:t>ljudi</a:t>
            </a:r>
            <a:r>
              <a:rPr lang="en-US" dirty="0"/>
              <a:t>, </a:t>
            </a:r>
            <a:r>
              <a:rPr lang="en-US" dirty="0" err="1"/>
              <a:t>ubacite</a:t>
            </a:r>
            <a:r>
              <a:rPr lang="en-US" dirty="0"/>
              <a:t> student – </a:t>
            </a:r>
            <a:r>
              <a:rPr lang="en-US" dirty="0" err="1"/>
              <a:t>neformalno</a:t>
            </a:r>
            <a:r>
              <a:rPr lang="en-US" dirty="0"/>
              <a:t> </a:t>
            </a:r>
            <a:r>
              <a:rPr lang="en-US" dirty="0" err="1"/>
              <a:t>upoznavanje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studentima</a:t>
            </a:r>
            <a:endParaRPr lang="en-US" dirty="0"/>
          </a:p>
          <a:p>
            <a:r>
              <a:rPr lang="en-US" dirty="0"/>
              <a:t>CEO – </a:t>
            </a:r>
            <a:r>
              <a:rPr lang="en-US" dirty="0" err="1"/>
              <a:t>upravljanje</a:t>
            </a:r>
            <a:endParaRPr lang="en-US" dirty="0"/>
          </a:p>
          <a:p>
            <a:r>
              <a:rPr lang="en-US" dirty="0" err="1"/>
              <a:t>Directorka</a:t>
            </a:r>
            <a:r>
              <a:rPr lang="en-US" dirty="0"/>
              <a:t> za plate, </a:t>
            </a:r>
            <a:r>
              <a:rPr lang="en-US" dirty="0" err="1"/>
              <a:t>zasto</a:t>
            </a:r>
            <a:r>
              <a:rPr lang="en-US" dirty="0"/>
              <a:t> </a:t>
            </a:r>
            <a:r>
              <a:rPr lang="en-US" dirty="0" err="1"/>
              <a:t>kasne</a:t>
            </a:r>
            <a:r>
              <a:rPr lang="en-US" dirty="0"/>
              <a:t> 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779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Upoznajemo</a:t>
            </a:r>
            <a:r>
              <a:rPr lang="en-US" dirty="0"/>
              <a:t> </a:t>
            </a:r>
            <a:r>
              <a:rPr lang="en-US" dirty="0" err="1"/>
              <a:t>ljude</a:t>
            </a:r>
            <a:r>
              <a:rPr lang="en-US" dirty="0"/>
              <a:t> koji </a:t>
            </a:r>
            <a:r>
              <a:rPr lang="en-US" dirty="0" err="1"/>
              <a:t>rade</a:t>
            </a:r>
            <a:r>
              <a:rPr lang="en-US" dirty="0"/>
              <a:t> </a:t>
            </a:r>
            <a:r>
              <a:rPr lang="en-US" dirty="0" err="1"/>
              <a:t>tezi</a:t>
            </a:r>
            <a:r>
              <a:rPr lang="en-US" dirty="0"/>
              <a:t> deo </a:t>
            </a:r>
            <a:r>
              <a:rPr lang="en-US" dirty="0" err="1"/>
              <a:t>posla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1708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Ljudi koji rade teži deo posla za razliku od menadžera koji samo uzimaju pare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7245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37E2-C2EC-6565-4BA0-268CF2A28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968E29-CB49-92D3-2D11-3A9979503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28993F-37DE-A359-D178-870082693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Niko osim njih ne zna šta rade ali su uvek zauzeti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ADCB3-1652-BAF5-C285-93149399F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65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r-Latn-RS" dirty="0"/>
              <a:t>Š</a:t>
            </a:r>
            <a:r>
              <a:rPr lang="en-US" dirty="0" err="1"/>
              <a:t>iri</a:t>
            </a:r>
            <a:r>
              <a:rPr lang="en-US" dirty="0"/>
              <a:t> </a:t>
            </a:r>
            <a:r>
              <a:rPr lang="en-US" dirty="0" err="1"/>
              <a:t>svest</a:t>
            </a:r>
            <a:r>
              <a:rPr lang="en-US" dirty="0"/>
              <a:t> za</a:t>
            </a:r>
            <a:r>
              <a:rPr lang="sr-Latn-RS" dirty="0"/>
              <a:t>š</a:t>
            </a:r>
            <a:r>
              <a:rPr lang="en-US" dirty="0"/>
              <a:t>to je security </a:t>
            </a:r>
            <a:r>
              <a:rPr lang="en-US" dirty="0" err="1"/>
              <a:t>bitan</a:t>
            </a:r>
            <a:r>
              <a:rPr lang="sr-Latn-RS" dirty="0"/>
              <a:t> – security officer </a:t>
            </a:r>
          </a:p>
          <a:p>
            <a:r>
              <a:rPr lang="sr-Latn-RS" dirty="0"/>
              <a:t>Koje u to sve negativne stvari koje mogu da proizađu iz lošeg securitija?</a:t>
            </a:r>
            <a:endParaRPr lang="en-US" dirty="0"/>
          </a:p>
          <a:p>
            <a:r>
              <a:rPr lang="en-US" dirty="0" err="1"/>
              <a:t>Gubitak</a:t>
            </a:r>
            <a:r>
              <a:rPr lang="en-US" dirty="0"/>
              <a:t> </a:t>
            </a:r>
            <a:r>
              <a:rPr lang="en-US" dirty="0" err="1"/>
              <a:t>reputacije</a:t>
            </a:r>
            <a:endParaRPr lang="en-US" dirty="0"/>
          </a:p>
          <a:p>
            <a:r>
              <a:rPr lang="en-US" dirty="0" err="1"/>
              <a:t>Gupitak</a:t>
            </a:r>
            <a:r>
              <a:rPr lang="en-US" dirty="0"/>
              <a:t> para</a:t>
            </a:r>
            <a:endParaRPr lang="sr-Latn-RS" dirty="0"/>
          </a:p>
          <a:p>
            <a:r>
              <a:rPr lang="sr-Latn-RS" dirty="0"/>
              <a:t>Sudske tužbe</a:t>
            </a:r>
            <a:endParaRPr lang="en-US" dirty="0"/>
          </a:p>
          <a:p>
            <a:r>
              <a:rPr lang="en-US" dirty="0" err="1"/>
              <a:t>Gubitak</a:t>
            </a:r>
            <a:r>
              <a:rPr lang="en-US" dirty="0"/>
              <a:t> </a:t>
            </a:r>
            <a:r>
              <a:rPr lang="en-US" dirty="0" err="1"/>
              <a:t>klijantele</a:t>
            </a:r>
            <a:endParaRPr lang="en-US" dirty="0"/>
          </a:p>
          <a:p>
            <a:r>
              <a:rPr lang="sr-Latn-RS" dirty="0"/>
              <a:t>Zakonske kazne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9FDB4-792A-4C30-B3CA-9A37EF575B96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18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9"/>
          <p:cNvSpPr txBox="1"/>
          <p:nvPr/>
        </p:nvSpPr>
        <p:spPr>
          <a:xfrm>
            <a:off x="5876739" y="3275115"/>
            <a:ext cx="4385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2000" smtClean="0">
                <a:solidFill>
                  <a:schemeClr val="bg1"/>
                </a:solidFill>
              </a:rPr>
              <a:pPr algn="ctr"/>
              <a:t>‹#›</a:t>
            </a:fld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394460" y="3404110"/>
            <a:ext cx="7254240" cy="1063387"/>
          </a:xfrm>
        </p:spPr>
        <p:txBody>
          <a:bodyPr wrap="square" lIns="0" anchor="b" anchorCtr="0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48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 GOES HERE. It may stretch to two lines.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394460" y="4533900"/>
            <a:ext cx="7254240" cy="1042606"/>
          </a:xfrm>
        </p:spPr>
        <p:txBody>
          <a:bodyPr lIns="0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200" b="0" kern="1200" cap="all" baseline="0">
                <a:solidFill>
                  <a:srgbClr val="000000"/>
                </a:solidFill>
                <a:latin typeface="Arial Narrow Bold" panose="020B0706020202030204" pitchFamily="34" charset="0"/>
                <a:ea typeface="Arial" charset="0"/>
                <a:cs typeface="Arial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subtitle text it can It can also go to additional lines if necessary. If this goes to multiple lines it looks like this.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2" name="endava-new-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5605" y="1190270"/>
            <a:ext cx="2440870" cy="8063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7353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yments success sto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5" r="14816"/>
          <a:stretch/>
        </p:blipFill>
        <p:spPr>
          <a:xfrm>
            <a:off x="-1" y="0"/>
            <a:ext cx="3984107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7214" y="0"/>
            <a:ext cx="4697682" cy="6858000"/>
          </a:xfrm>
          <a:prstGeom prst="rect">
            <a:avLst/>
          </a:prstGeom>
          <a:gradFill flip="none" rotWithShape="1">
            <a:gsLst>
              <a:gs pos="59000">
                <a:srgbClr val="FFFFFF">
                  <a:alpha val="82000"/>
                </a:srgbClr>
              </a:gs>
              <a:gs pos="47000">
                <a:schemeClr val="bg1">
                  <a:alpha val="71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>
                  <a:alpha val="78000"/>
                </a:schemeClr>
              </a:gs>
              <a:gs pos="91500">
                <a:srgbClr val="FFFFFF"/>
              </a:gs>
              <a:gs pos="80000">
                <a:schemeClr val="bg1">
                  <a:alpha val="96000"/>
                </a:schemeClr>
              </a:gs>
              <a:gs pos="100000">
                <a:schemeClr val="bg2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2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225878" y="63527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5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t &amp; Wealth Management Success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0" r="27729"/>
          <a:stretch/>
        </p:blipFill>
        <p:spPr>
          <a:xfrm>
            <a:off x="0" y="0"/>
            <a:ext cx="4231178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7958" y="-1"/>
            <a:ext cx="4697682" cy="6858001"/>
          </a:xfrm>
          <a:prstGeom prst="rect">
            <a:avLst/>
          </a:prstGeom>
          <a:gradFill flip="none" rotWithShape="1">
            <a:gsLst>
              <a:gs pos="59000">
                <a:srgbClr val="FFFFFF">
                  <a:alpha val="82000"/>
                </a:srgbClr>
              </a:gs>
              <a:gs pos="47000">
                <a:schemeClr val="bg1">
                  <a:alpha val="71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>
                  <a:alpha val="78000"/>
                </a:schemeClr>
              </a:gs>
              <a:gs pos="91500">
                <a:srgbClr val="FFFFFF"/>
              </a:gs>
              <a:gs pos="80000">
                <a:schemeClr val="bg1">
                  <a:alpha val="96000"/>
                </a:schemeClr>
              </a:gs>
              <a:gs pos="100000">
                <a:schemeClr val="bg2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2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225878" y="63527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94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nking success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4" r="7453"/>
          <a:stretch/>
        </p:blipFill>
        <p:spPr>
          <a:xfrm>
            <a:off x="-8313" y="0"/>
            <a:ext cx="4239492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2115" y="0"/>
            <a:ext cx="4697682" cy="6858000"/>
          </a:xfrm>
          <a:prstGeom prst="rect">
            <a:avLst/>
          </a:prstGeom>
          <a:gradFill flip="none" rotWithShape="1">
            <a:gsLst>
              <a:gs pos="59000">
                <a:srgbClr val="FFFFFF">
                  <a:alpha val="82000"/>
                </a:srgbClr>
              </a:gs>
              <a:gs pos="47000">
                <a:schemeClr val="bg1">
                  <a:alpha val="71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>
                  <a:alpha val="78000"/>
                </a:schemeClr>
              </a:gs>
              <a:gs pos="91500">
                <a:srgbClr val="FFFFFF"/>
              </a:gs>
              <a:gs pos="80000">
                <a:schemeClr val="bg1">
                  <a:alpha val="96000"/>
                </a:schemeClr>
              </a:gs>
              <a:gs pos="100000">
                <a:schemeClr val="bg2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2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225878" y="63527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6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urance success sto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8" r="22819"/>
          <a:stretch/>
        </p:blipFill>
        <p:spPr>
          <a:xfrm>
            <a:off x="-1" y="0"/>
            <a:ext cx="4039985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" y="0"/>
            <a:ext cx="4368833" cy="6858000"/>
          </a:xfrm>
          <a:prstGeom prst="rect">
            <a:avLst/>
          </a:prstGeom>
          <a:gradFill flip="none" rotWithShape="1">
            <a:gsLst>
              <a:gs pos="59000">
                <a:srgbClr val="FFFFFF">
                  <a:alpha val="82000"/>
                </a:srgbClr>
              </a:gs>
              <a:gs pos="47000">
                <a:schemeClr val="bg1">
                  <a:alpha val="71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>
                  <a:alpha val="78000"/>
                </a:schemeClr>
              </a:gs>
              <a:gs pos="91500">
                <a:srgbClr val="FFFFFF"/>
              </a:gs>
              <a:gs pos="80000">
                <a:schemeClr val="bg1">
                  <a:alpha val="96000"/>
                </a:schemeClr>
              </a:gs>
              <a:gs pos="100000">
                <a:schemeClr val="bg2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2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225878" y="63527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96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urance success sto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5" r="24213"/>
          <a:stretch/>
        </p:blipFill>
        <p:spPr>
          <a:xfrm>
            <a:off x="0" y="0"/>
            <a:ext cx="4031673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7958" y="-1"/>
            <a:ext cx="4697682" cy="6858001"/>
          </a:xfrm>
          <a:prstGeom prst="rect">
            <a:avLst/>
          </a:prstGeom>
          <a:gradFill flip="none" rotWithShape="1">
            <a:gsLst>
              <a:gs pos="59000">
                <a:srgbClr val="FFFFFF">
                  <a:alpha val="82000"/>
                </a:srgbClr>
              </a:gs>
              <a:gs pos="47000">
                <a:schemeClr val="bg1">
                  <a:alpha val="71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>
                  <a:alpha val="78000"/>
                </a:schemeClr>
              </a:gs>
              <a:gs pos="91500">
                <a:srgbClr val="FFFFFF"/>
              </a:gs>
              <a:gs pos="80000">
                <a:schemeClr val="bg1">
                  <a:alpha val="96000"/>
                </a:schemeClr>
              </a:gs>
              <a:gs pos="100000">
                <a:schemeClr val="bg2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2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225878" y="63527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42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3" r="21239"/>
          <a:stretch/>
        </p:blipFill>
        <p:spPr>
          <a:xfrm>
            <a:off x="-1" y="0"/>
            <a:ext cx="4197927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" y="0"/>
            <a:ext cx="4447804" cy="6858000"/>
          </a:xfrm>
          <a:prstGeom prst="rect">
            <a:avLst/>
          </a:prstGeom>
          <a:gradFill flip="none" rotWithShape="1">
            <a:gsLst>
              <a:gs pos="59000">
                <a:srgbClr val="FFFFFF">
                  <a:alpha val="82000"/>
                </a:srgbClr>
              </a:gs>
              <a:gs pos="47000">
                <a:schemeClr val="bg1">
                  <a:alpha val="71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>
                  <a:alpha val="78000"/>
                </a:schemeClr>
              </a:gs>
              <a:gs pos="91500">
                <a:srgbClr val="FFFFFF"/>
              </a:gs>
              <a:gs pos="80000">
                <a:schemeClr val="bg1">
                  <a:alpha val="96000"/>
                </a:schemeClr>
              </a:gs>
              <a:gs pos="100000">
                <a:schemeClr val="bg2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2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225878" y="63527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089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MT Success sto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4" r="26548"/>
          <a:stretch/>
        </p:blipFill>
        <p:spPr>
          <a:xfrm>
            <a:off x="-24938" y="0"/>
            <a:ext cx="4164676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4938" y="-1"/>
            <a:ext cx="4697682" cy="6858001"/>
          </a:xfrm>
          <a:prstGeom prst="rect">
            <a:avLst/>
          </a:prstGeom>
          <a:gradFill flip="none" rotWithShape="1">
            <a:gsLst>
              <a:gs pos="59000">
                <a:srgbClr val="FFFFFF">
                  <a:alpha val="82000"/>
                </a:srgbClr>
              </a:gs>
              <a:gs pos="47000">
                <a:schemeClr val="bg1">
                  <a:alpha val="71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>
                  <a:alpha val="78000"/>
                </a:schemeClr>
              </a:gs>
              <a:gs pos="91500">
                <a:srgbClr val="FFFFFF"/>
              </a:gs>
              <a:gs pos="80000">
                <a:schemeClr val="bg1">
                  <a:alpha val="96000"/>
                </a:schemeClr>
              </a:gs>
              <a:gs pos="100000">
                <a:schemeClr val="bg2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2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225878" y="63527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5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MT Success sto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89"/>
          <a:stretch/>
        </p:blipFill>
        <p:spPr>
          <a:xfrm>
            <a:off x="-24939" y="0"/>
            <a:ext cx="4147903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40428" y="0"/>
            <a:ext cx="4697682" cy="6858000"/>
          </a:xfrm>
          <a:prstGeom prst="rect">
            <a:avLst/>
          </a:prstGeom>
          <a:gradFill flip="none" rotWithShape="1">
            <a:gsLst>
              <a:gs pos="59000">
                <a:srgbClr val="FFFFFF">
                  <a:alpha val="82000"/>
                </a:srgbClr>
              </a:gs>
              <a:gs pos="47000">
                <a:schemeClr val="bg1">
                  <a:alpha val="71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>
                  <a:alpha val="78000"/>
                </a:schemeClr>
              </a:gs>
              <a:gs pos="91500">
                <a:srgbClr val="FFFFFF"/>
              </a:gs>
              <a:gs pos="80000">
                <a:schemeClr val="bg1">
                  <a:alpha val="96000"/>
                </a:schemeClr>
              </a:gs>
              <a:gs pos="100000">
                <a:schemeClr val="bg2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2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225878" y="63527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83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MT Success stor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2" t="31284" r="28561"/>
          <a:stretch/>
        </p:blipFill>
        <p:spPr>
          <a:xfrm>
            <a:off x="0" y="0"/>
            <a:ext cx="4139738" cy="665498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4669724" cy="6858000"/>
          </a:xfrm>
          <a:prstGeom prst="rect">
            <a:avLst/>
          </a:prstGeom>
          <a:gradFill flip="none" rotWithShape="1">
            <a:gsLst>
              <a:gs pos="59000">
                <a:srgbClr val="FFFFFF">
                  <a:alpha val="82000"/>
                </a:srgbClr>
              </a:gs>
              <a:gs pos="47000">
                <a:schemeClr val="bg1">
                  <a:alpha val="71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>
                  <a:alpha val="78000"/>
                </a:schemeClr>
              </a:gs>
              <a:gs pos="91500">
                <a:srgbClr val="FFFFFF"/>
              </a:gs>
              <a:gs pos="80000">
                <a:schemeClr val="bg1">
                  <a:alpha val="96000"/>
                </a:schemeClr>
              </a:gs>
              <a:gs pos="100000">
                <a:schemeClr val="bg2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2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225878" y="63527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82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 Estate_Success sto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‹#›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0" r="25218"/>
          <a:stretch/>
        </p:blipFill>
        <p:spPr>
          <a:xfrm>
            <a:off x="-17755" y="0"/>
            <a:ext cx="445121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27710" y="0"/>
            <a:ext cx="4461165" cy="6858000"/>
          </a:xfrm>
          <a:prstGeom prst="rect">
            <a:avLst/>
          </a:prstGeom>
          <a:gradFill flip="none" rotWithShape="1">
            <a:gsLst>
              <a:gs pos="59000">
                <a:srgbClr val="FFFFFF">
                  <a:alpha val="82000"/>
                </a:srgbClr>
              </a:gs>
              <a:gs pos="47000">
                <a:schemeClr val="bg1">
                  <a:alpha val="71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>
                  <a:alpha val="78000"/>
                </a:schemeClr>
              </a:gs>
              <a:gs pos="91500">
                <a:srgbClr val="FFFFFF"/>
              </a:gs>
              <a:gs pos="80000">
                <a:schemeClr val="bg1">
                  <a:alpha val="96000"/>
                </a:schemeClr>
              </a:gs>
              <a:gs pos="100000">
                <a:schemeClr val="bg2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2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225878" y="63527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15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9"/>
          <p:cNvSpPr txBox="1"/>
          <p:nvPr/>
        </p:nvSpPr>
        <p:spPr>
          <a:xfrm>
            <a:off x="5876739" y="3275115"/>
            <a:ext cx="4385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2000" smtClean="0">
                <a:solidFill>
                  <a:schemeClr val="bg1"/>
                </a:solidFill>
              </a:rPr>
              <a:pPr algn="ctr"/>
              <a:t>‹#›</a:t>
            </a:fld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98454" y="6478399"/>
            <a:ext cx="4385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1200" baseline="0" smtClean="0">
                <a:solidFill>
                  <a:srgbClr val="000000"/>
                </a:solidFill>
                <a:latin typeface="Arial Narrow Bold" panose="020B0706020202030204" pitchFamily="34" charset="0"/>
              </a:rPr>
              <a:pPr algn="ctr"/>
              <a:t>‹#›</a:t>
            </a:fld>
            <a:endParaRPr lang="en-GB" sz="1200" baseline="0" dirty="0">
              <a:solidFill>
                <a:srgbClr val="000000"/>
              </a:solidFill>
              <a:latin typeface="Arial Narrow Bold" panose="020B0706020202030204" pitchFamily="34" charset="0"/>
            </a:endParaRPr>
          </a:p>
        </p:txBody>
      </p:sp>
      <p:sp>
        <p:nvSpPr>
          <p:cNvPr id="21" name="Shape 149"/>
          <p:cNvSpPr/>
          <p:nvPr userDrawn="1"/>
        </p:nvSpPr>
        <p:spPr>
          <a:xfrm>
            <a:off x="334119" y="6274519"/>
            <a:ext cx="11537176" cy="59606"/>
          </a:xfrm>
          <a:prstGeom prst="line">
            <a:avLst/>
          </a:prstGeom>
          <a:ln w="3175" cap="rnd">
            <a:solidFill>
              <a:srgbClr val="A6AAA9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00100">
              <a:defRPr sz="46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  <p:sp>
        <p:nvSpPr>
          <p:cNvPr id="17" name="Text Placeholder 1"/>
          <p:cNvSpPr txBox="1">
            <a:spLocks/>
          </p:cNvSpPr>
          <p:nvPr userDrawn="1"/>
        </p:nvSpPr>
        <p:spPr>
          <a:xfrm flipH="1">
            <a:off x="806824" y="1290244"/>
            <a:ext cx="10546976" cy="17321"/>
          </a:xfrm>
          <a:prstGeom prst="line">
            <a:avLst/>
          </a:prstGeom>
          <a:ln w="31750" cap="rnd">
            <a:solidFill>
              <a:srgbClr val="000000"/>
            </a:solidFill>
            <a:prstDash val="sysDot"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indent="2413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indent="4699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indent="7112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indent="9525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210833" y="159908"/>
            <a:ext cx="9831977" cy="1025980"/>
          </a:xfrm>
        </p:spPr>
        <p:txBody>
          <a:bodyPr lIns="0" anchor="b" anchorCtr="1">
            <a:normAutofit/>
          </a:bodyPr>
          <a:lstStyle>
            <a:lvl1pPr marL="0"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30" name="Content Placeholder 2"/>
          <p:cNvSpPr>
            <a:spLocks noGrp="1"/>
          </p:cNvSpPr>
          <p:nvPr>
            <p:ph idx="19" hasCustomPrompt="1"/>
          </p:nvPr>
        </p:nvSpPr>
        <p:spPr>
          <a:xfrm>
            <a:off x="1218690" y="1866607"/>
            <a:ext cx="9831977" cy="424732"/>
          </a:xfrm>
        </p:spPr>
        <p:txBody>
          <a:bodyPr lIns="0" anchor="b" anchorCtr="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cap="all" baseline="0" dirty="0" smtClean="0">
                <a:solidFill>
                  <a:srgbClr val="DF411C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 here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22"/>
          </p:nvPr>
        </p:nvSpPr>
        <p:spPr>
          <a:xfrm>
            <a:off x="1218690" y="3360613"/>
            <a:ext cx="9831977" cy="1201232"/>
          </a:xfrm>
        </p:spPr>
        <p:txBody>
          <a:bodyPr l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0" indent="0" algn="ctr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 algn="ctr">
              <a:buClr>
                <a:srgbClr val="81ADB5"/>
              </a:buClr>
              <a:buFontTx/>
              <a:buNone/>
              <a:defRPr sz="1600">
                <a:solidFill>
                  <a:schemeClr val="tx1"/>
                </a:solidFill>
              </a:defRPr>
            </a:lvl3pPr>
            <a:lvl4pPr marL="1600200" indent="-228600" algn="ctr">
              <a:buFont typeface="Calibri" panose="020F0502020204030204" pitchFamily="34" charset="0"/>
              <a:buChar char="-"/>
              <a:defRPr sz="1400"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23" hasCustomPrompt="1"/>
          </p:nvPr>
        </p:nvSpPr>
        <p:spPr>
          <a:xfrm>
            <a:off x="1218690" y="2595507"/>
            <a:ext cx="9831977" cy="424732"/>
          </a:xfrm>
        </p:spPr>
        <p:txBody>
          <a:bodyPr lIns="0" anchor="b" anchorCtr="0"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cap="all" baseline="0" dirty="0" smtClean="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792707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 - success stor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225878" y="63527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943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9"/>
          <p:cNvSpPr txBox="1"/>
          <p:nvPr/>
        </p:nvSpPr>
        <p:spPr>
          <a:xfrm>
            <a:off x="4862147" y="3225095"/>
            <a:ext cx="4385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2000" smtClean="0">
                <a:solidFill>
                  <a:schemeClr val="bg1"/>
                </a:solidFill>
              </a:rPr>
              <a:pPr algn="ctr"/>
              <a:t>‹#›</a:t>
            </a:fld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206888" y="2379387"/>
            <a:ext cx="7421880" cy="594213"/>
          </a:xfrm>
        </p:spPr>
        <p:txBody>
          <a:bodyPr wrap="square" lIns="0" tIns="0" rIns="0" bIns="0" anchor="t" anchorCtr="0">
            <a:normAutofit/>
          </a:bodyPr>
          <a:lstStyle>
            <a:lvl1pPr marL="0" algn="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4800" b="1" kern="1200" cap="none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20" hasCustomPrompt="1"/>
          </p:nvPr>
        </p:nvSpPr>
        <p:spPr>
          <a:xfrm>
            <a:off x="5590243" y="4671588"/>
            <a:ext cx="5038525" cy="216152"/>
          </a:xfrm>
        </p:spPr>
        <p:txBody>
          <a:bodyPr lIns="0" tIns="0" rIns="0" bIns="0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b="0" kern="1200" cap="none" baseline="0" dirty="0" smtClean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+ 00 000 000 000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590244" y="3532872"/>
            <a:ext cx="5038524" cy="448637"/>
          </a:xfrm>
        </p:spPr>
        <p:txBody>
          <a:bodyPr lIns="0" tIns="0" rIns="0" bIns="0" anchor="b" anchorCtr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cap="all" baseline="0" dirty="0" smtClean="0">
                <a:solidFill>
                  <a:srgbClr val="DF411C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Name surname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22" hasCustomPrompt="1"/>
          </p:nvPr>
        </p:nvSpPr>
        <p:spPr>
          <a:xfrm>
            <a:off x="5590244" y="4888429"/>
            <a:ext cx="5020417" cy="290153"/>
          </a:xfrm>
        </p:spPr>
        <p:txBody>
          <a:bodyPr lIns="0" tIns="0" rIns="0" bIns="0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name.surname@endava.com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23" hasCustomPrompt="1"/>
          </p:nvPr>
        </p:nvSpPr>
        <p:spPr>
          <a:xfrm>
            <a:off x="5590244" y="3981510"/>
            <a:ext cx="5038524" cy="210246"/>
          </a:xfrm>
        </p:spPr>
        <p:txBody>
          <a:bodyPr lIns="0" tIns="0" rIns="0" bIns="0" anchor="b" anchorCtr="0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1" kern="1200" cap="all" baseline="0" dirty="0" smtClean="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4165281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1430EB-CBE4-4A6E-99F1-B0895CC552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04" y="6646123"/>
            <a:ext cx="215279" cy="16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7996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no sa ivic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1EDE90-9718-4A0C-952D-0D3832D422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902" y="-1208342"/>
            <a:ext cx="1112725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08E9B-B96F-4ECA-8D20-6CBC07175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2906" y="1294066"/>
            <a:ext cx="11127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7047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oter -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5AB5CD-6A95-E04E-9BCC-26E9D9D1DD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04" y="6646123"/>
            <a:ext cx="215279" cy="16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896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>
            <a:spLocks noGrp="1"/>
          </p:cNvSpPr>
          <p:nvPr>
            <p:ph idx="13"/>
          </p:nvPr>
        </p:nvSpPr>
        <p:spPr>
          <a:xfrm>
            <a:off x="4952246" y="3054273"/>
            <a:ext cx="6401554" cy="3021340"/>
          </a:xfrm>
        </p:spPr>
        <p:txBody>
          <a:bodyPr lIns="0">
            <a:sp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r">
              <a:buFontTx/>
              <a:buNone/>
              <a:defRPr sz="1600">
                <a:solidFill>
                  <a:schemeClr val="tx1"/>
                </a:solidFill>
              </a:defRPr>
            </a:lvl2pPr>
            <a:lvl3pPr marL="914400" indent="0" algn="r">
              <a:buClr>
                <a:srgbClr val="81ADB5"/>
              </a:buClr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 algn="r">
              <a:buFontTx/>
              <a:buNone/>
              <a:defRPr sz="1500">
                <a:solidFill>
                  <a:schemeClr val="tx1"/>
                </a:solidFill>
              </a:defRPr>
            </a:lvl4pPr>
            <a:lvl5pPr marL="1828800" indent="0" algn="r">
              <a:buFontTx/>
              <a:buNone/>
              <a:defRPr>
                <a:solidFill>
                  <a:schemeClr val="tx1"/>
                </a:solidFill>
              </a:defRPr>
            </a:lvl5pPr>
            <a:lvl6pPr algn="r">
              <a:defRPr sz="1200"/>
            </a:lvl6pPr>
            <a:lvl8pPr algn="r">
              <a:defRPr sz="120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19"/>
          <p:cNvSpPr txBox="1"/>
          <p:nvPr/>
        </p:nvSpPr>
        <p:spPr>
          <a:xfrm>
            <a:off x="5876739" y="3275115"/>
            <a:ext cx="4385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2000" smtClean="0">
                <a:solidFill>
                  <a:schemeClr val="bg1"/>
                </a:solidFill>
              </a:rPr>
              <a:pPr algn="ctr"/>
              <a:t>‹#›</a:t>
            </a:fld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TextBox 19"/>
          <p:cNvSpPr txBox="1"/>
          <p:nvPr userDrawn="1"/>
        </p:nvSpPr>
        <p:spPr>
          <a:xfrm>
            <a:off x="5876739" y="3275115"/>
            <a:ext cx="4385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2000" smtClean="0">
                <a:solidFill>
                  <a:schemeClr val="bg1"/>
                </a:solidFill>
              </a:rPr>
              <a:pPr algn="ctr"/>
              <a:t>‹#›</a:t>
            </a:fld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806824" y="2414294"/>
            <a:ext cx="3801390" cy="2661312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200" b="0" kern="1200" cap="all" baseline="0" dirty="0" smtClean="0">
                <a:solidFill>
                  <a:srgbClr val="000000"/>
                </a:solidFill>
                <a:latin typeface="Arial Narrow Bold" panose="020B0706020202030204" pitchFamily="34" charset="0"/>
                <a:ea typeface="Arial" charset="0"/>
                <a:cs typeface="Arial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Third level</a:t>
            </a:r>
          </a:p>
          <a:p>
            <a:pPr marL="0" marR="0" lvl="3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Fourth level</a:t>
            </a:r>
          </a:p>
          <a:p>
            <a:pPr marL="0" marR="0" lvl="4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9"/>
          <p:cNvSpPr txBox="1"/>
          <p:nvPr userDrawn="1"/>
        </p:nvSpPr>
        <p:spPr>
          <a:xfrm>
            <a:off x="198454" y="6478399"/>
            <a:ext cx="4385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1200" baseline="0" smtClean="0">
                <a:solidFill>
                  <a:srgbClr val="000000"/>
                </a:solidFill>
                <a:latin typeface="Arial Narrow Bold" panose="020B0706020202030204" pitchFamily="34" charset="0"/>
              </a:rPr>
              <a:pPr algn="ctr"/>
              <a:t>‹#›</a:t>
            </a:fld>
            <a:endParaRPr lang="en-GB" sz="1200" baseline="0" dirty="0">
              <a:solidFill>
                <a:srgbClr val="000000"/>
              </a:solidFill>
              <a:latin typeface="Arial Narrow Bold" panose="020B0706020202030204" pitchFamily="34" charset="0"/>
            </a:endParaRPr>
          </a:p>
        </p:txBody>
      </p:sp>
      <p:sp>
        <p:nvSpPr>
          <p:cNvPr id="14" name="Shape 149"/>
          <p:cNvSpPr/>
          <p:nvPr userDrawn="1"/>
        </p:nvSpPr>
        <p:spPr>
          <a:xfrm>
            <a:off x="334119" y="6274519"/>
            <a:ext cx="11537176" cy="59606"/>
          </a:xfrm>
          <a:prstGeom prst="line">
            <a:avLst/>
          </a:prstGeom>
          <a:ln w="3175" cap="rnd">
            <a:solidFill>
              <a:srgbClr val="A6AAA9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00100">
              <a:defRPr sz="46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952246" y="2629541"/>
            <a:ext cx="6401554" cy="424732"/>
          </a:xfrm>
        </p:spPr>
        <p:txBody>
          <a:bodyPr lIns="0" anchor="b" anchorCtr="0">
            <a:spAutoFit/>
          </a:bodyPr>
          <a:lstStyle>
            <a:lvl1pPr marL="0" marR="0" indent="0" algn="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cap="all" baseline="0" dirty="0" smtClean="0">
                <a:solidFill>
                  <a:srgbClr val="DF411C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 here</a:t>
            </a:r>
          </a:p>
        </p:txBody>
      </p:sp>
      <p:sp>
        <p:nvSpPr>
          <p:cNvPr id="20" name="Text Placeholder 1"/>
          <p:cNvSpPr txBox="1">
            <a:spLocks/>
          </p:cNvSpPr>
          <p:nvPr userDrawn="1"/>
        </p:nvSpPr>
        <p:spPr>
          <a:xfrm flipH="1">
            <a:off x="806824" y="1290244"/>
            <a:ext cx="10546976" cy="17321"/>
          </a:xfrm>
          <a:prstGeom prst="line">
            <a:avLst/>
          </a:prstGeom>
          <a:ln w="31750" cap="rnd">
            <a:solidFill>
              <a:srgbClr val="000000"/>
            </a:solidFill>
            <a:prstDash val="sysDot"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indent="2413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indent="4699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indent="7112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indent="9525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210833" y="159908"/>
            <a:ext cx="9831977" cy="1025980"/>
          </a:xfrm>
        </p:spPr>
        <p:txBody>
          <a:bodyPr lIns="0" anchor="b" anchorCtr="1">
            <a:normAutofit/>
          </a:bodyPr>
          <a:lstStyle>
            <a:lvl1pPr marL="0"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577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9"/>
          <p:cNvSpPr txBox="1"/>
          <p:nvPr/>
        </p:nvSpPr>
        <p:spPr>
          <a:xfrm>
            <a:off x="5876739" y="3275115"/>
            <a:ext cx="4385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2000" smtClean="0">
                <a:solidFill>
                  <a:schemeClr val="bg1"/>
                </a:solidFill>
              </a:rPr>
              <a:pPr algn="ctr"/>
              <a:t>‹#›</a:t>
            </a:fld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TextBox 19"/>
          <p:cNvSpPr txBox="1"/>
          <p:nvPr userDrawn="1"/>
        </p:nvSpPr>
        <p:spPr>
          <a:xfrm>
            <a:off x="5876739" y="3275115"/>
            <a:ext cx="4385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2000" smtClean="0">
                <a:solidFill>
                  <a:schemeClr val="bg1"/>
                </a:solidFill>
              </a:rPr>
              <a:pPr algn="ctr"/>
              <a:t>‹#›</a:t>
            </a:fld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8" name="Text Placeholder 1"/>
          <p:cNvSpPr txBox="1">
            <a:spLocks/>
          </p:cNvSpPr>
          <p:nvPr userDrawn="1"/>
        </p:nvSpPr>
        <p:spPr>
          <a:xfrm flipH="1">
            <a:off x="806824" y="1290244"/>
            <a:ext cx="10546976" cy="17321"/>
          </a:xfrm>
          <a:prstGeom prst="line">
            <a:avLst/>
          </a:prstGeom>
          <a:ln w="31750" cap="rnd">
            <a:solidFill>
              <a:srgbClr val="000000"/>
            </a:solidFill>
            <a:prstDash val="sysDot"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indent="2413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indent="4699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indent="7112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indent="9525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1210833" y="159908"/>
            <a:ext cx="9831977" cy="1025980"/>
          </a:xfrm>
        </p:spPr>
        <p:txBody>
          <a:bodyPr lIns="0" anchor="b" anchorCtr="1">
            <a:normAutofit/>
          </a:bodyPr>
          <a:lstStyle>
            <a:lvl1pPr marL="0"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and possibly second row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7552410" y="2414294"/>
            <a:ext cx="3801390" cy="2661312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200" b="0" kern="1200" cap="all" baseline="0" dirty="0" smtClean="0">
                <a:solidFill>
                  <a:srgbClr val="000000"/>
                </a:solidFill>
                <a:latin typeface="Arial Narrow Bold" panose="020B0706020202030204" pitchFamily="34" charset="0"/>
                <a:ea typeface="Arial" charset="0"/>
                <a:cs typeface="Arial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  <a:p>
            <a:pPr marL="0" marR="0" lvl="1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Second level</a:t>
            </a:r>
          </a:p>
          <a:p>
            <a:pPr marL="0" marR="0" lvl="2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Third level</a:t>
            </a:r>
          </a:p>
          <a:p>
            <a:pPr marL="0" marR="0" lvl="3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Fourth level</a:t>
            </a:r>
          </a:p>
          <a:p>
            <a:pPr marL="0" marR="0" lvl="4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9"/>
          <p:cNvSpPr txBox="1"/>
          <p:nvPr userDrawn="1"/>
        </p:nvSpPr>
        <p:spPr>
          <a:xfrm>
            <a:off x="198454" y="6478399"/>
            <a:ext cx="4385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1200" baseline="0" smtClean="0">
                <a:solidFill>
                  <a:srgbClr val="000000"/>
                </a:solidFill>
                <a:latin typeface="Arial Narrow Bold" panose="020B0706020202030204" pitchFamily="34" charset="0"/>
              </a:rPr>
              <a:pPr algn="ctr"/>
              <a:t>‹#›</a:t>
            </a:fld>
            <a:endParaRPr lang="en-GB" sz="1200" baseline="0" dirty="0">
              <a:solidFill>
                <a:srgbClr val="000000"/>
              </a:solidFill>
              <a:latin typeface="Arial Narrow Bold" panose="020B0706020202030204" pitchFamily="34" charset="0"/>
            </a:endParaRPr>
          </a:p>
        </p:txBody>
      </p:sp>
      <p:sp>
        <p:nvSpPr>
          <p:cNvPr id="14" name="Shape 149"/>
          <p:cNvSpPr/>
          <p:nvPr userDrawn="1"/>
        </p:nvSpPr>
        <p:spPr>
          <a:xfrm>
            <a:off x="334119" y="6274519"/>
            <a:ext cx="11537176" cy="59606"/>
          </a:xfrm>
          <a:prstGeom prst="line">
            <a:avLst/>
          </a:prstGeom>
          <a:ln w="3175" cap="rnd">
            <a:solidFill>
              <a:srgbClr val="A6AAA9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00100">
              <a:defRPr sz="46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806824" y="2603655"/>
            <a:ext cx="6401554" cy="424732"/>
          </a:xfrm>
        </p:spPr>
        <p:txBody>
          <a:bodyPr lIns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400" b="1" kern="1200" cap="all" baseline="0" dirty="0" smtClean="0">
                <a:solidFill>
                  <a:srgbClr val="DF411C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 here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06824" y="3028387"/>
            <a:ext cx="6401554" cy="1347548"/>
          </a:xfrm>
        </p:spPr>
        <p:txBody>
          <a:bodyPr wrap="square" lIns="0" tIns="0" rIns="0" b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kern="1200" cap="none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 algn="l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914400" indent="0" algn="l">
              <a:buClr>
                <a:srgbClr val="81ADB5"/>
              </a:buClr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 algn="l">
              <a:buFontTx/>
              <a:buNone/>
              <a:defRPr sz="1500">
                <a:solidFill>
                  <a:schemeClr val="tx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559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-columns_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198454" y="6478399"/>
            <a:ext cx="4385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1200" baseline="0" smtClean="0">
                <a:solidFill>
                  <a:srgbClr val="000000"/>
                </a:solidFill>
                <a:latin typeface="Arial Narrow Bold" panose="020B0706020202030204" pitchFamily="34" charset="0"/>
              </a:rPr>
              <a:pPr algn="ctr"/>
              <a:t>‹#›</a:t>
            </a:fld>
            <a:endParaRPr lang="en-GB" sz="1200" baseline="0" dirty="0">
              <a:solidFill>
                <a:srgbClr val="000000"/>
              </a:solidFill>
              <a:latin typeface="Arial Narrow Bold" panose="020B0706020202030204" pitchFamily="34" charset="0"/>
            </a:endParaRPr>
          </a:p>
        </p:txBody>
      </p:sp>
      <p:sp>
        <p:nvSpPr>
          <p:cNvPr id="21" name="Shape 149"/>
          <p:cNvSpPr/>
          <p:nvPr userDrawn="1"/>
        </p:nvSpPr>
        <p:spPr>
          <a:xfrm>
            <a:off x="334119" y="6274519"/>
            <a:ext cx="11537176" cy="59606"/>
          </a:xfrm>
          <a:prstGeom prst="line">
            <a:avLst/>
          </a:prstGeom>
          <a:ln w="3175" cap="rnd">
            <a:solidFill>
              <a:srgbClr val="A6AAA9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00100">
              <a:defRPr sz="46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  <p:sp>
        <p:nvSpPr>
          <p:cNvPr id="17" name="Text Placeholder 1"/>
          <p:cNvSpPr txBox="1">
            <a:spLocks/>
          </p:cNvSpPr>
          <p:nvPr userDrawn="1"/>
        </p:nvSpPr>
        <p:spPr>
          <a:xfrm flipH="1">
            <a:off x="806824" y="1290244"/>
            <a:ext cx="10546976" cy="17321"/>
          </a:xfrm>
          <a:prstGeom prst="line">
            <a:avLst/>
          </a:prstGeom>
          <a:ln w="31750" cap="rnd">
            <a:solidFill>
              <a:srgbClr val="000000"/>
            </a:solidFill>
            <a:prstDash val="sysDot"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indent="2413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indent="4699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indent="7112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indent="9525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210833" y="159908"/>
            <a:ext cx="9831977" cy="1025980"/>
          </a:xfrm>
        </p:spPr>
        <p:txBody>
          <a:bodyPr lIns="0" anchor="b" anchorCtr="1">
            <a:normAutofit/>
          </a:bodyPr>
          <a:lstStyle>
            <a:lvl1pPr marL="0"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23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06824" y="2560355"/>
            <a:ext cx="5007236" cy="1439881"/>
          </a:xfr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kern="1200" cap="none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 algn="l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914400" indent="0" algn="l">
              <a:buClr>
                <a:srgbClr val="81ADB5"/>
              </a:buClr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 algn="l">
              <a:buFontTx/>
              <a:buNone/>
              <a:defRPr sz="1500">
                <a:solidFill>
                  <a:schemeClr val="tx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06824" y="2182749"/>
            <a:ext cx="5007236" cy="369332"/>
          </a:xfrm>
        </p:spPr>
        <p:txBody>
          <a:bodyPr wrap="square" lIns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1" kern="1200" cap="all" baseline="0" dirty="0" smtClean="0">
                <a:solidFill>
                  <a:srgbClr val="DF411C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 here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20" hasCustomPrompt="1"/>
          </p:nvPr>
        </p:nvSpPr>
        <p:spPr>
          <a:xfrm>
            <a:off x="6346564" y="2568629"/>
            <a:ext cx="5007236" cy="1439881"/>
          </a:xfr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kern="1200" cap="none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 algn="l"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</a:defRPr>
            </a:lvl2pPr>
            <a:lvl3pPr marL="914400" indent="0" algn="l">
              <a:buClr>
                <a:srgbClr val="81ADB5"/>
              </a:buClr>
              <a:buFontTx/>
              <a:buNone/>
              <a:defRPr sz="1600">
                <a:solidFill>
                  <a:schemeClr val="tx1"/>
                </a:solidFill>
              </a:defRPr>
            </a:lvl3pPr>
            <a:lvl4pPr marL="1371600" indent="0" algn="l">
              <a:buFontTx/>
              <a:buNone/>
              <a:defRPr sz="1500">
                <a:solidFill>
                  <a:schemeClr val="tx1"/>
                </a:solidFill>
              </a:defRPr>
            </a:lvl4pPr>
            <a:lvl5pPr marL="1828800" indent="0" algn="l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2"/>
          <p:cNvSpPr>
            <a:spLocks noGrp="1"/>
          </p:cNvSpPr>
          <p:nvPr>
            <p:ph idx="21" hasCustomPrompt="1"/>
          </p:nvPr>
        </p:nvSpPr>
        <p:spPr>
          <a:xfrm>
            <a:off x="6346564" y="2191023"/>
            <a:ext cx="5007236" cy="369332"/>
          </a:xfrm>
        </p:spPr>
        <p:txBody>
          <a:bodyPr wrap="square" lIns="0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1" kern="1200" cap="all" baseline="0" dirty="0" smtClean="0">
                <a:solidFill>
                  <a:srgbClr val="DF411C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903983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columns_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9"/>
          <p:cNvSpPr txBox="1"/>
          <p:nvPr/>
        </p:nvSpPr>
        <p:spPr>
          <a:xfrm>
            <a:off x="5876739" y="3275115"/>
            <a:ext cx="4385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2000" smtClean="0">
                <a:solidFill>
                  <a:schemeClr val="bg1"/>
                </a:solidFill>
              </a:rPr>
              <a:pPr algn="ctr"/>
              <a:t>‹#›</a:t>
            </a:fld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TextBox 19"/>
          <p:cNvSpPr txBox="1"/>
          <p:nvPr userDrawn="1"/>
        </p:nvSpPr>
        <p:spPr>
          <a:xfrm>
            <a:off x="5876739" y="3275115"/>
            <a:ext cx="43853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2000" smtClean="0">
                <a:solidFill>
                  <a:schemeClr val="bg1"/>
                </a:solidFill>
              </a:rPr>
              <a:pPr algn="ctr"/>
              <a:t>‹#›</a:t>
            </a:fld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98454" y="6478399"/>
            <a:ext cx="4385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1DA2AA2-429F-44A3-8B4B-2F1B3950F5A7}" type="slidenum">
              <a:rPr lang="en-GB" sz="1200" baseline="0" smtClean="0">
                <a:solidFill>
                  <a:srgbClr val="000000"/>
                </a:solidFill>
                <a:latin typeface="Arial Narrow Bold" panose="020B0706020202030204" pitchFamily="34" charset="0"/>
              </a:rPr>
              <a:pPr algn="ctr"/>
              <a:t>‹#›</a:t>
            </a:fld>
            <a:endParaRPr lang="en-GB" sz="1200" baseline="0" dirty="0">
              <a:solidFill>
                <a:srgbClr val="000000"/>
              </a:solidFill>
              <a:latin typeface="Arial Narrow Bold" panose="020B0706020202030204" pitchFamily="34" charset="0"/>
            </a:endParaRPr>
          </a:p>
        </p:txBody>
      </p:sp>
      <p:sp>
        <p:nvSpPr>
          <p:cNvPr id="21" name="Shape 149"/>
          <p:cNvSpPr/>
          <p:nvPr userDrawn="1"/>
        </p:nvSpPr>
        <p:spPr>
          <a:xfrm>
            <a:off x="334119" y="6274519"/>
            <a:ext cx="11537176" cy="59606"/>
          </a:xfrm>
          <a:prstGeom prst="line">
            <a:avLst/>
          </a:prstGeom>
          <a:ln w="3175" cap="rnd">
            <a:solidFill>
              <a:srgbClr val="A6AAA9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 defTabSz="800100">
              <a:defRPr sz="46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  <p:sp>
        <p:nvSpPr>
          <p:cNvPr id="17" name="Text Placeholder 1"/>
          <p:cNvSpPr txBox="1">
            <a:spLocks/>
          </p:cNvSpPr>
          <p:nvPr userDrawn="1"/>
        </p:nvSpPr>
        <p:spPr>
          <a:xfrm flipH="1">
            <a:off x="806824" y="1290244"/>
            <a:ext cx="10546976" cy="17321"/>
          </a:xfrm>
          <a:prstGeom prst="line">
            <a:avLst/>
          </a:prstGeom>
          <a:ln w="31750" cap="rnd">
            <a:solidFill>
              <a:srgbClr val="000000"/>
            </a:solidFill>
            <a:prstDash val="sysDot"/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indent="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indent="2413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indent="4699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indent="7112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indent="952500" algn="l" defTabSz="822960" latinLnBrk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all" spc="-168" baseline="17857">
                <a:ln>
                  <a:noFill/>
                </a:ln>
                <a:solidFill>
                  <a:srgbClr val="000000"/>
                </a:solidFill>
                <a:uFillTx/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hangingPunct="1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1210833" y="159908"/>
            <a:ext cx="9831977" cy="1025980"/>
          </a:xfrm>
        </p:spPr>
        <p:txBody>
          <a:bodyPr lIns="0" anchor="b" anchorCtr="1">
            <a:normAutofit/>
          </a:bodyPr>
          <a:lstStyle>
            <a:lvl1pPr marL="0" algn="ctr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Page title</a:t>
            </a:r>
            <a:endParaRPr lang="en-GB" dirty="0"/>
          </a:p>
        </p:txBody>
      </p:sp>
      <p:sp>
        <p:nvSpPr>
          <p:cNvPr id="30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06824" y="2103444"/>
            <a:ext cx="3267235" cy="448637"/>
          </a:xfrm>
        </p:spPr>
        <p:txBody>
          <a:bodyPr lIns="0" bIns="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600" b="1" kern="1200" cap="all" baseline="0" dirty="0" smtClean="0">
                <a:solidFill>
                  <a:srgbClr val="DF411C"/>
                </a:solidFill>
                <a:latin typeface="+mj-lt"/>
                <a:ea typeface="Arial" charset="0"/>
                <a:cs typeface="Arial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text here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4399541" y="2111718"/>
            <a:ext cx="3267235" cy="448637"/>
          </a:xfrm>
        </p:spPr>
        <p:txBody>
          <a:bodyPr vert="horz" lIns="0" tIns="45720" rIns="91440" bIns="0" rtlCol="0" anchor="b" anchorCtr="0">
            <a:normAutofit/>
          </a:bodyPr>
          <a:lstStyle>
            <a:lvl1pPr>
              <a:defRPr lang="en-US" sz="1600" b="1" cap="all" baseline="0" dirty="0" smtClean="0">
                <a:solidFill>
                  <a:srgbClr val="DF411C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Insert text here</a:t>
            </a:r>
          </a:p>
        </p:txBody>
      </p:sp>
      <p:sp>
        <p:nvSpPr>
          <p:cNvPr id="34" name="Content Placeholder 2"/>
          <p:cNvSpPr>
            <a:spLocks noGrp="1"/>
          </p:cNvSpPr>
          <p:nvPr>
            <p:ph idx="23" hasCustomPrompt="1"/>
          </p:nvPr>
        </p:nvSpPr>
        <p:spPr>
          <a:xfrm>
            <a:off x="8086565" y="2119992"/>
            <a:ext cx="3267235" cy="448637"/>
          </a:xfrm>
        </p:spPr>
        <p:txBody>
          <a:bodyPr vert="horz" lIns="0" tIns="45720" rIns="91440" bIns="0" rtlCol="0" anchor="b" anchorCtr="0">
            <a:normAutofit/>
          </a:bodyPr>
          <a:lstStyle>
            <a:lvl1pPr>
              <a:defRPr lang="en-US" sz="1600" b="1" cap="all" baseline="0" dirty="0" smtClean="0">
                <a:solidFill>
                  <a:srgbClr val="DF411C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ClrTx/>
              <a:buSzTx/>
              <a:buNone/>
              <a:tabLst/>
            </a:pPr>
            <a:r>
              <a:rPr lang="en-US" dirty="0"/>
              <a:t>Insert text here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06824" y="2560355"/>
            <a:ext cx="3267235" cy="1578894"/>
          </a:xfr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kern="1200" cap="none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 algn="l"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914400" indent="0" algn="l">
              <a:buClr>
                <a:srgbClr val="81ADB5"/>
              </a:buClr>
              <a:buFontTx/>
              <a:buNone/>
              <a:defRPr sz="1200">
                <a:solidFill>
                  <a:schemeClr val="tx1"/>
                </a:solidFill>
              </a:defRPr>
            </a:lvl3pPr>
            <a:lvl4pPr marL="1371600" indent="0" algn="l">
              <a:buFontTx/>
              <a:buNone/>
              <a:defRPr sz="1200">
                <a:solidFill>
                  <a:schemeClr val="tx1"/>
                </a:solidFill>
              </a:defRPr>
            </a:lvl4pPr>
            <a:lvl5pPr marL="1828800" indent="0" algn="l"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4" name="Content Placeholder 2"/>
          <p:cNvSpPr>
            <a:spLocks noGrp="1"/>
          </p:cNvSpPr>
          <p:nvPr>
            <p:ph idx="24" hasCustomPrompt="1"/>
          </p:nvPr>
        </p:nvSpPr>
        <p:spPr>
          <a:xfrm>
            <a:off x="4399541" y="2575061"/>
            <a:ext cx="3267235" cy="1578894"/>
          </a:xfr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kern="1200" cap="none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 algn="l"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914400" indent="0" algn="l">
              <a:buClr>
                <a:srgbClr val="81ADB5"/>
              </a:buClr>
              <a:buFontTx/>
              <a:buNone/>
              <a:defRPr sz="1200">
                <a:solidFill>
                  <a:schemeClr val="tx1"/>
                </a:solidFill>
              </a:defRPr>
            </a:lvl3pPr>
            <a:lvl4pPr marL="1371600" indent="0" algn="l">
              <a:buFontTx/>
              <a:buNone/>
              <a:defRPr sz="1200">
                <a:solidFill>
                  <a:schemeClr val="tx1"/>
                </a:solidFill>
              </a:defRPr>
            </a:lvl4pPr>
            <a:lvl5pPr marL="1828800" indent="0" algn="l"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25" hasCustomPrompt="1"/>
          </p:nvPr>
        </p:nvSpPr>
        <p:spPr>
          <a:xfrm>
            <a:off x="8093355" y="2586006"/>
            <a:ext cx="3267235" cy="1578894"/>
          </a:xfrm>
        </p:spPr>
        <p:txBody>
          <a:bodyPr wrap="square" lIns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400" b="0" kern="1200" cap="none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 algn="l"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914400" indent="0" algn="l">
              <a:buClr>
                <a:srgbClr val="81ADB5"/>
              </a:buClr>
              <a:buFontTx/>
              <a:buNone/>
              <a:defRPr sz="1200">
                <a:solidFill>
                  <a:schemeClr val="tx1"/>
                </a:solidFill>
              </a:defRPr>
            </a:lvl3pPr>
            <a:lvl4pPr marL="1371600" indent="0" algn="l">
              <a:buFontTx/>
              <a:buNone/>
              <a:defRPr sz="1200">
                <a:solidFill>
                  <a:schemeClr val="tx1"/>
                </a:solidFill>
              </a:defRPr>
            </a:lvl4pPr>
            <a:lvl5pPr marL="1828800" indent="0" algn="l">
              <a:buFontTx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Insert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1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tail success sto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r="39414"/>
          <a:stretch/>
        </p:blipFill>
        <p:spPr>
          <a:xfrm>
            <a:off x="0" y="0"/>
            <a:ext cx="4461165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4697682" cy="6858000"/>
          </a:xfrm>
          <a:prstGeom prst="rect">
            <a:avLst/>
          </a:prstGeom>
          <a:gradFill flip="none" rotWithShape="1">
            <a:gsLst>
              <a:gs pos="59000">
                <a:srgbClr val="FFFFFF">
                  <a:alpha val="82000"/>
                </a:srgbClr>
              </a:gs>
              <a:gs pos="47000">
                <a:schemeClr val="bg1">
                  <a:alpha val="71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>
                  <a:alpha val="78000"/>
                </a:schemeClr>
              </a:gs>
              <a:gs pos="91500">
                <a:srgbClr val="FFFFFF"/>
              </a:gs>
              <a:gs pos="80000">
                <a:schemeClr val="bg1">
                  <a:alpha val="96000"/>
                </a:schemeClr>
              </a:gs>
              <a:gs pos="100000">
                <a:schemeClr val="bg2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878" y="635274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72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tail success sto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1" r="23943"/>
          <a:stretch/>
        </p:blipFill>
        <p:spPr>
          <a:xfrm>
            <a:off x="-41564" y="0"/>
            <a:ext cx="4513886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48740" y="0"/>
            <a:ext cx="4697682" cy="6858000"/>
          </a:xfrm>
          <a:prstGeom prst="rect">
            <a:avLst/>
          </a:prstGeom>
          <a:gradFill flip="none" rotWithShape="1">
            <a:gsLst>
              <a:gs pos="59000">
                <a:srgbClr val="FFFFFF">
                  <a:alpha val="82000"/>
                </a:srgbClr>
              </a:gs>
              <a:gs pos="47000">
                <a:schemeClr val="bg1">
                  <a:alpha val="71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>
                  <a:alpha val="78000"/>
                </a:schemeClr>
              </a:gs>
              <a:gs pos="91500">
                <a:srgbClr val="FFFFFF"/>
              </a:gs>
              <a:gs pos="80000">
                <a:schemeClr val="bg1">
                  <a:alpha val="96000"/>
                </a:schemeClr>
              </a:gs>
              <a:gs pos="100000">
                <a:schemeClr val="bg2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2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225878" y="63527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7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yments success stor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8001" r="31509" b="308"/>
          <a:stretch/>
        </p:blipFill>
        <p:spPr>
          <a:xfrm>
            <a:off x="1307" y="8164"/>
            <a:ext cx="3829969" cy="684983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1414" y="0"/>
            <a:ext cx="4697682" cy="6858000"/>
          </a:xfrm>
          <a:prstGeom prst="rect">
            <a:avLst/>
          </a:prstGeom>
          <a:gradFill flip="none" rotWithShape="1">
            <a:gsLst>
              <a:gs pos="59000">
                <a:srgbClr val="FFFFFF">
                  <a:alpha val="82000"/>
                </a:srgbClr>
              </a:gs>
              <a:gs pos="47000">
                <a:schemeClr val="bg1">
                  <a:alpha val="71000"/>
                </a:schemeClr>
              </a:gs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>
                  <a:alpha val="78000"/>
                </a:schemeClr>
              </a:gs>
              <a:gs pos="91500">
                <a:srgbClr val="FFFFFF"/>
              </a:gs>
              <a:gs pos="80000">
                <a:schemeClr val="bg1">
                  <a:alpha val="96000"/>
                </a:schemeClr>
              </a:gs>
              <a:gs pos="100000">
                <a:schemeClr val="bg2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184071" y="306388"/>
            <a:ext cx="8687224" cy="1025980"/>
          </a:xfrm>
        </p:spPr>
        <p:txBody>
          <a:bodyPr lIns="0" anchor="b" anchorCtr="1">
            <a:normAutofit/>
          </a:bodyPr>
          <a:lstStyle>
            <a:lvl1pPr marL="0"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lang="en-GB" sz="3600" b="1" kern="1200" cap="all" baseline="0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30" hasCustomPrompt="1"/>
          </p:nvPr>
        </p:nvSpPr>
        <p:spPr>
          <a:xfrm>
            <a:off x="3184071" y="1899782"/>
            <a:ext cx="8687224" cy="388976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184071" y="2522763"/>
            <a:ext cx="8687224" cy="3466517"/>
          </a:xfr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kern="1200" cap="none" baseline="0" dirty="0" smtClean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0" indent="0" algn="l">
              <a:buNone/>
              <a:defRPr sz="1600">
                <a:solidFill>
                  <a:srgbClr val="4A4E52"/>
                </a:solidFill>
              </a:defRPr>
            </a:lvl2pPr>
            <a:lvl3pPr marL="1257300" indent="-342900">
              <a:buClr>
                <a:srgbClr val="81ADB5"/>
              </a:buClr>
              <a:buFont typeface="Arial" panose="020B0604020202020204" pitchFamily="34" charset="0"/>
              <a:buChar char="•"/>
              <a:defRPr sz="1600">
                <a:solidFill>
                  <a:srgbClr val="4A4E52"/>
                </a:solidFill>
              </a:defRPr>
            </a:lvl3pPr>
            <a:lvl4pPr marL="1600200" indent="-228600">
              <a:buFont typeface="Calibri" panose="020F0502020204030204" pitchFamily="34" charset="0"/>
              <a:buChar char="-"/>
              <a:defRPr sz="1500">
                <a:solidFill>
                  <a:srgbClr val="4A4E52"/>
                </a:solidFill>
              </a:defRPr>
            </a:lvl4pPr>
            <a:lvl5pPr>
              <a:defRPr>
                <a:solidFill>
                  <a:srgbClr val="4A4E52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copy here insert copy here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62"/>
            <a:ext cx="4114800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5" name="Slide Number Placeholder 4"/>
          <p:cNvSpPr txBox="1">
            <a:spLocks/>
          </p:cNvSpPr>
          <p:nvPr userDrawn="1"/>
        </p:nvSpPr>
        <p:spPr>
          <a:xfrm>
            <a:off x="225878" y="635274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454078-FBCE-4758-9F4C-1C7F7852075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58524" y="6445284"/>
            <a:ext cx="812771" cy="26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4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‹#›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54078-FBCE-4758-9F4C-1C7F7852075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8181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18" r:id="rId2"/>
    <p:sldLayoutId id="2147483715" r:id="rId3"/>
    <p:sldLayoutId id="2147483716" r:id="rId4"/>
    <p:sldLayoutId id="2147483717" r:id="rId5"/>
    <p:sldLayoutId id="2147483683" r:id="rId6"/>
    <p:sldLayoutId id="2147483719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686" r:id="rId21"/>
    <p:sldLayoutId id="2147483736" r:id="rId22"/>
    <p:sldLayoutId id="2147483737" r:id="rId23"/>
    <p:sldLayoutId id="2147483738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E411B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milan.veljkovic@endava.com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5" Type="http://schemas.openxmlformats.org/officeDocument/2006/relationships/hyperlink" Target="mailto:Vasilije.vujovic@endava.com" TargetMode="External"/><Relationship Id="rId4" Type="http://schemas.openxmlformats.org/officeDocument/2006/relationships/hyperlink" Target="mailto:goran.stosic@endava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8CB2F379-C834-4E54-8AA8-4E5C07D54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93" y="1123925"/>
            <a:ext cx="2716610" cy="91431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60752" y="4670450"/>
            <a:ext cx="7254875" cy="10636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Security Testing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60752" y="5468168"/>
            <a:ext cx="2422626" cy="531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12/2024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2104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0228141-0C27-42FE-B89E-7F9A17E4A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9" y="0"/>
            <a:ext cx="10070483" cy="6858000"/>
          </a:xfrm>
          <a:prstGeom prst="rect">
            <a:avLst/>
          </a:prstGeom>
        </p:spPr>
      </p:pic>
      <p:sp>
        <p:nvSpPr>
          <p:cNvPr id="4" name="General template…">
            <a:extLst>
              <a:ext uri="{FF2B5EF4-FFF2-40B4-BE49-F238E27FC236}">
                <a16:creationId xmlns:a16="http://schemas.microsoft.com/office/drawing/2014/main" id="{9C180D7F-CA79-FD25-E5A1-A2639D82F2C9}"/>
              </a:ext>
            </a:extLst>
          </p:cNvPr>
          <p:cNvSpPr txBox="1"/>
          <p:nvPr/>
        </p:nvSpPr>
        <p:spPr>
          <a:xfrm>
            <a:off x="2730874" y="2770188"/>
            <a:ext cx="6332432" cy="71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7000" cap="none" spc="-209"/>
            </a:pPr>
            <a:r>
              <a:rPr lang="en-US" sz="5400" dirty="0">
                <a:solidFill>
                  <a:schemeClr val="bg1"/>
                </a:solidFill>
              </a:rPr>
              <a:t>THREAT</a:t>
            </a:r>
            <a:endParaRPr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8402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0228141-0C27-42FE-B89E-7F9A17E4A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9" y="0"/>
            <a:ext cx="10070483" cy="6858000"/>
          </a:xfrm>
          <a:prstGeom prst="rect">
            <a:avLst/>
          </a:prstGeom>
        </p:spPr>
      </p:pic>
      <p:sp>
        <p:nvSpPr>
          <p:cNvPr id="4" name="General template…">
            <a:extLst>
              <a:ext uri="{FF2B5EF4-FFF2-40B4-BE49-F238E27FC236}">
                <a16:creationId xmlns:a16="http://schemas.microsoft.com/office/drawing/2014/main" id="{9C180D7F-CA79-FD25-E5A1-A2639D82F2C9}"/>
              </a:ext>
            </a:extLst>
          </p:cNvPr>
          <p:cNvSpPr txBox="1"/>
          <p:nvPr/>
        </p:nvSpPr>
        <p:spPr>
          <a:xfrm>
            <a:off x="2730874" y="2770188"/>
            <a:ext cx="6332432" cy="71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7000" cap="none" spc="-209"/>
            </a:pPr>
            <a:r>
              <a:rPr lang="en-US" sz="5400" dirty="0">
                <a:solidFill>
                  <a:schemeClr val="bg1"/>
                </a:solidFill>
              </a:rPr>
              <a:t>VULNERABILITY</a:t>
            </a:r>
            <a:endParaRPr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5641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0228141-0C27-42FE-B89E-7F9A17E4A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9" y="0"/>
            <a:ext cx="10070483" cy="6858000"/>
          </a:xfrm>
          <a:prstGeom prst="rect">
            <a:avLst/>
          </a:prstGeom>
        </p:spPr>
      </p:pic>
      <p:sp>
        <p:nvSpPr>
          <p:cNvPr id="4" name="General template…">
            <a:extLst>
              <a:ext uri="{FF2B5EF4-FFF2-40B4-BE49-F238E27FC236}">
                <a16:creationId xmlns:a16="http://schemas.microsoft.com/office/drawing/2014/main" id="{9C180D7F-CA79-FD25-E5A1-A2639D82F2C9}"/>
              </a:ext>
            </a:extLst>
          </p:cNvPr>
          <p:cNvSpPr txBox="1"/>
          <p:nvPr/>
        </p:nvSpPr>
        <p:spPr>
          <a:xfrm>
            <a:off x="173421" y="2712907"/>
            <a:ext cx="11845157" cy="71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7000" cap="none" spc="-209"/>
            </a:pPr>
            <a:r>
              <a:rPr lang="en-US" sz="5400" dirty="0">
                <a:solidFill>
                  <a:schemeClr val="bg1"/>
                </a:solidFill>
              </a:rPr>
              <a:t>RISK = THREAT </a:t>
            </a:r>
            <a:r>
              <a:rPr lang="en-US" sz="5400" baseline="30000" dirty="0">
                <a:solidFill>
                  <a:schemeClr val="bg1"/>
                </a:solidFill>
              </a:rPr>
              <a:t>x</a:t>
            </a:r>
            <a:r>
              <a:rPr lang="en-US" sz="5400" dirty="0">
                <a:solidFill>
                  <a:schemeClr val="bg1"/>
                </a:solidFill>
              </a:rPr>
              <a:t> VULNERABILITY</a:t>
            </a:r>
            <a:endParaRPr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200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0228141-0C27-42FE-B89E-7F9A17E4A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9" y="0"/>
            <a:ext cx="10070483" cy="6858000"/>
          </a:xfrm>
          <a:prstGeom prst="rect">
            <a:avLst/>
          </a:prstGeom>
        </p:spPr>
      </p:pic>
      <p:sp>
        <p:nvSpPr>
          <p:cNvPr id="4" name="General template…">
            <a:extLst>
              <a:ext uri="{FF2B5EF4-FFF2-40B4-BE49-F238E27FC236}">
                <a16:creationId xmlns:a16="http://schemas.microsoft.com/office/drawing/2014/main" id="{9C180D7F-CA79-FD25-E5A1-A2639D82F2C9}"/>
              </a:ext>
            </a:extLst>
          </p:cNvPr>
          <p:cNvSpPr txBox="1"/>
          <p:nvPr/>
        </p:nvSpPr>
        <p:spPr>
          <a:xfrm>
            <a:off x="2730874" y="2770188"/>
            <a:ext cx="6332432" cy="71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7000" cap="none" spc="-209"/>
            </a:pPr>
            <a:r>
              <a:rPr lang="en-US" sz="5400" dirty="0">
                <a:solidFill>
                  <a:schemeClr val="bg1"/>
                </a:solidFill>
              </a:rPr>
              <a:t>RISK</a:t>
            </a:r>
            <a:endParaRPr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5030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 key ideas to help drive compliance in the cloud - Cloud computing news">
            <a:extLst>
              <a:ext uri="{FF2B5EF4-FFF2-40B4-BE49-F238E27FC236}">
                <a16:creationId xmlns:a16="http://schemas.microsoft.com/office/drawing/2014/main" id="{B1069A91-9C02-EBF4-BB24-E3BBA8848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3" y="557213"/>
            <a:ext cx="6848475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64737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sing script-kiddies and hackers on my blog - Inspiratron by Nikola  Milosevic">
            <a:extLst>
              <a:ext uri="{FF2B5EF4-FFF2-40B4-BE49-F238E27FC236}">
                <a16:creationId xmlns:a16="http://schemas.microsoft.com/office/drawing/2014/main" id="{FBF14A7D-6690-E1CA-3F75-49FF1D067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606" y="1016758"/>
            <a:ext cx="2481755" cy="168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cktivism returns to its roots as a cyber warfare tool | The Daily Swig">
            <a:extLst>
              <a:ext uri="{FF2B5EF4-FFF2-40B4-BE49-F238E27FC236}">
                <a16:creationId xmlns:a16="http://schemas.microsoft.com/office/drawing/2014/main" id="{4F79526C-DE1A-CD47-479A-58481E77B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38" y="1016758"/>
            <a:ext cx="3370224" cy="168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icilian police arrest alleged Mafia boss in major swoop | News | DW |  04.12.2018">
            <a:extLst>
              <a:ext uri="{FF2B5EF4-FFF2-40B4-BE49-F238E27FC236}">
                <a16:creationId xmlns:a16="http://schemas.microsoft.com/office/drawing/2014/main" id="{6261373F-83FF-4CBA-6F23-54528527A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39" y="1016758"/>
            <a:ext cx="2993854" cy="168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oldier Military Clearance, 55% OFF | empow-her.com">
            <a:extLst>
              <a:ext uri="{FF2B5EF4-FFF2-40B4-BE49-F238E27FC236}">
                <a16:creationId xmlns:a16="http://schemas.microsoft.com/office/drawing/2014/main" id="{EFBBF7FF-54BE-C699-FF71-31E5628E9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34" y="4162884"/>
            <a:ext cx="2592190" cy="169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hat to do when an employee is stealing - Workopolis Hiring">
            <a:extLst>
              <a:ext uri="{FF2B5EF4-FFF2-40B4-BE49-F238E27FC236}">
                <a16:creationId xmlns:a16="http://schemas.microsoft.com/office/drawing/2014/main" id="{67296B9C-79FA-682D-053C-86B48BF5B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101" y="4162885"/>
            <a:ext cx="2592190" cy="17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his Is My Neighbor | Know Your Meme">
            <a:extLst>
              <a:ext uri="{FF2B5EF4-FFF2-40B4-BE49-F238E27FC236}">
                <a16:creationId xmlns:a16="http://schemas.microsoft.com/office/drawing/2014/main" id="{BF0AE083-25C2-FB0F-2D91-211D1A8E4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668" y="4156131"/>
            <a:ext cx="3223315" cy="16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FFFFDE-62B0-2D0C-7273-E94F9D29C935}"/>
              </a:ext>
            </a:extLst>
          </p:cNvPr>
          <p:cNvSpPr txBox="1"/>
          <p:nvPr/>
        </p:nvSpPr>
        <p:spPr>
          <a:xfrm>
            <a:off x="1728896" y="2881366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SCRIPT KIDDIE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45115D-3F24-DE2C-763B-562FF919A6E3}"/>
              </a:ext>
            </a:extLst>
          </p:cNvPr>
          <p:cNvSpPr txBox="1"/>
          <p:nvPr/>
        </p:nvSpPr>
        <p:spPr>
          <a:xfrm>
            <a:off x="5009911" y="2881366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HACKTIVIST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C8F455-E6DE-7628-C02C-AE32B0BACDFC}"/>
              </a:ext>
            </a:extLst>
          </p:cNvPr>
          <p:cNvSpPr txBox="1"/>
          <p:nvPr/>
        </p:nvSpPr>
        <p:spPr>
          <a:xfrm>
            <a:off x="7965172" y="2881366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ORGANIZED CRIME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447AFA-16CB-0405-383B-84967162118C}"/>
              </a:ext>
            </a:extLst>
          </p:cNvPr>
          <p:cNvSpPr txBox="1"/>
          <p:nvPr/>
        </p:nvSpPr>
        <p:spPr>
          <a:xfrm>
            <a:off x="2620111" y="603165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APT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4C888F-C9E1-74B0-3208-488B914D8471}"/>
              </a:ext>
            </a:extLst>
          </p:cNvPr>
          <p:cNvSpPr txBox="1"/>
          <p:nvPr/>
        </p:nvSpPr>
        <p:spPr>
          <a:xfrm>
            <a:off x="5154640" y="6031659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INSIDER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5FE3B0-FFED-3741-5355-73D70DDEEFE8}"/>
              </a:ext>
            </a:extLst>
          </p:cNvPr>
          <p:cNvSpPr txBox="1"/>
          <p:nvPr/>
        </p:nvSpPr>
        <p:spPr>
          <a:xfrm>
            <a:off x="8466698" y="602578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RIVALS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A3BC9AC-FFA9-0B57-7E93-960D6905F5AC}"/>
              </a:ext>
            </a:extLst>
          </p:cNvPr>
          <p:cNvSpPr txBox="1">
            <a:spLocks/>
          </p:cNvSpPr>
          <p:nvPr/>
        </p:nvSpPr>
        <p:spPr>
          <a:xfrm>
            <a:off x="3818676" y="42816"/>
            <a:ext cx="4445814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2"/>
                </a:solidFill>
              </a:rPr>
              <a:t>THREAT ACTORS</a:t>
            </a:r>
          </a:p>
        </p:txBody>
      </p:sp>
    </p:spTree>
    <p:extLst>
      <p:ext uri="{BB962C8B-B14F-4D97-AF65-F5344CB8AC3E}">
        <p14:creationId xmlns:p14="http://schemas.microsoft.com/office/powerpoint/2010/main" val="327912124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802123-E3A4-8301-435E-62C2AC7BE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Ceo Cliparts, Download Free Ceo Cliparts png images, Free ClipArts ...">
            <a:extLst>
              <a:ext uri="{FF2B5EF4-FFF2-40B4-BE49-F238E27FC236}">
                <a16:creationId xmlns:a16="http://schemas.microsoft.com/office/drawing/2014/main" id="{7B3A9163-BD2C-FD16-63B3-10DB4DE7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95" y="1223460"/>
            <a:ext cx="2482771" cy="17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o Clip Art, Vector Images &amp; Illustrations - iStock">
            <a:extLst>
              <a:ext uri="{FF2B5EF4-FFF2-40B4-BE49-F238E27FC236}">
                <a16:creationId xmlns:a16="http://schemas.microsoft.com/office/drawing/2014/main" id="{6519B90B-A707-99E8-3E60-A93AEBE9B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10" y="1196572"/>
            <a:ext cx="1095926" cy="109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380120-2240-4D1B-26A2-87629C696FA2}"/>
              </a:ext>
            </a:extLst>
          </p:cNvPr>
          <p:cNvSpPr txBox="1"/>
          <p:nvPr/>
        </p:nvSpPr>
        <p:spPr>
          <a:xfrm>
            <a:off x="5201684" y="621203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CIO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Jana Botorić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3AF091-0B49-50DD-1373-152ABCB1B0BC}"/>
              </a:ext>
            </a:extLst>
          </p:cNvPr>
          <p:cNvSpPr txBox="1"/>
          <p:nvPr/>
        </p:nvSpPr>
        <p:spPr>
          <a:xfrm>
            <a:off x="1297602" y="621621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CEO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Jovan Bjegović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16084-A442-29D3-AB31-86A5260C7053}"/>
              </a:ext>
            </a:extLst>
          </p:cNvPr>
          <p:cNvSpPr txBox="1"/>
          <p:nvPr/>
        </p:nvSpPr>
        <p:spPr>
          <a:xfrm>
            <a:off x="5765949" y="2994251"/>
            <a:ext cx="2845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HR Lead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Đorđe Drakulič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0472AB-C1DF-05BE-AF6C-167BDEC2AD64}"/>
              </a:ext>
            </a:extLst>
          </p:cNvPr>
          <p:cNvSpPr txBox="1"/>
          <p:nvPr/>
        </p:nvSpPr>
        <p:spPr>
          <a:xfrm>
            <a:off x="8855806" y="621202"/>
            <a:ext cx="151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CISO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Lazar Dunjić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669767-04B2-C19F-5926-43DE46FA33CA}"/>
              </a:ext>
            </a:extLst>
          </p:cNvPr>
          <p:cNvSpPr txBox="1"/>
          <p:nvPr/>
        </p:nvSpPr>
        <p:spPr>
          <a:xfrm>
            <a:off x="8291211" y="5897765"/>
            <a:ext cx="2652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Test Lead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Anđela Joković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61A98-2847-5CE4-FE5F-D5C26458A7C6}"/>
              </a:ext>
            </a:extLst>
          </p:cNvPr>
          <p:cNvSpPr txBox="1"/>
          <p:nvPr/>
        </p:nvSpPr>
        <p:spPr>
          <a:xfrm>
            <a:off x="1557066" y="5016124"/>
            <a:ext cx="17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Scrum Master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Ivana Ivaneža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D6D6B8-0826-7E75-9FEF-18D87DA45DD4}"/>
              </a:ext>
            </a:extLst>
          </p:cNvPr>
          <p:cNvSpPr txBox="1"/>
          <p:nvPr/>
        </p:nvSpPr>
        <p:spPr>
          <a:xfrm>
            <a:off x="1712570" y="5897765"/>
            <a:ext cx="1372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Intern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Luka Matić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01EE08-1E45-CD37-EF43-E9E1433D6806}"/>
              </a:ext>
            </a:extLst>
          </p:cNvPr>
          <p:cNvSpPr txBox="1"/>
          <p:nvPr/>
        </p:nvSpPr>
        <p:spPr>
          <a:xfrm>
            <a:off x="3612136" y="2990190"/>
            <a:ext cx="1734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Director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Marija Vučetić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0821C1-80D6-7278-4252-BED944D51CBB}"/>
              </a:ext>
            </a:extLst>
          </p:cNvPr>
          <p:cNvSpPr txBox="1"/>
          <p:nvPr/>
        </p:nvSpPr>
        <p:spPr>
          <a:xfrm>
            <a:off x="8712358" y="5015097"/>
            <a:ext cx="181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Dev Lead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Aleksandar Ilić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E509C0-A6DD-A633-F4AA-06A2A269497A}"/>
              </a:ext>
            </a:extLst>
          </p:cNvPr>
          <p:cNvSpPr txBox="1"/>
          <p:nvPr/>
        </p:nvSpPr>
        <p:spPr>
          <a:xfrm>
            <a:off x="1354128" y="3189341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Product Owner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Mina Živić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4E4B66-A946-D316-4771-32104F3220B6}"/>
              </a:ext>
            </a:extLst>
          </p:cNvPr>
          <p:cNvSpPr txBox="1"/>
          <p:nvPr/>
        </p:nvSpPr>
        <p:spPr>
          <a:xfrm>
            <a:off x="8661861" y="4132429"/>
            <a:ext cx="1911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Design Lead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Nenad Živković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32" name="Picture 8" descr="Employee clipart executive, Employee executive Transparent FREE for ...">
            <a:extLst>
              <a:ext uri="{FF2B5EF4-FFF2-40B4-BE49-F238E27FC236}">
                <a16:creationId xmlns:a16="http://schemas.microsoft.com/office/drawing/2014/main" id="{D052B2FE-31A8-8D99-DB3F-690A3F383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61" y="4132429"/>
            <a:ext cx="3461660" cy="230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 Things CEOs Can Do to Strengthen Business Reputation - Reputation ...">
            <a:extLst>
              <a:ext uri="{FF2B5EF4-FFF2-40B4-BE49-F238E27FC236}">
                <a16:creationId xmlns:a16="http://schemas.microsoft.com/office/drawing/2014/main" id="{ED5C6F3E-A511-C13C-2D1B-9E7509C53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31" y="1220857"/>
            <a:ext cx="1299058" cy="113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51324323-E73F-1F15-C7C2-8B1E9BDCE072}"/>
              </a:ext>
            </a:extLst>
          </p:cNvPr>
          <p:cNvSpPr txBox="1">
            <a:spLocks/>
          </p:cNvSpPr>
          <p:nvPr/>
        </p:nvSpPr>
        <p:spPr>
          <a:xfrm>
            <a:off x="2842252" y="45809"/>
            <a:ext cx="6210056" cy="4824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bg1">
                    <a:lumMod val="85000"/>
                  </a:schemeClr>
                </a:solidFill>
              </a:rPr>
              <a:t>MEET THE “</a:t>
            </a:r>
            <a:r>
              <a:rPr lang="en-GB" sz="3200" dirty="0">
                <a:solidFill>
                  <a:schemeClr val="bg1"/>
                </a:solidFill>
              </a:rPr>
              <a:t>DRUGI </a:t>
            </a:r>
            <a:r>
              <a:rPr lang="sr-Latn-RS" sz="3200" dirty="0">
                <a:solidFill>
                  <a:schemeClr val="bg1"/>
                </a:solidFill>
              </a:rPr>
              <a:t>Ž</a:t>
            </a:r>
            <a:r>
              <a:rPr lang="en-GB" sz="3200" dirty="0">
                <a:solidFill>
                  <a:schemeClr val="bg1"/>
                </a:solidFill>
              </a:rPr>
              <a:t>IVOT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</a:rPr>
              <a:t>” TEAM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EA5C11-DC7B-AB8F-35E2-8F3ED55096E6}"/>
              </a:ext>
            </a:extLst>
          </p:cNvPr>
          <p:cNvSpPr txBox="1"/>
          <p:nvPr/>
        </p:nvSpPr>
        <p:spPr>
          <a:xfrm>
            <a:off x="1159367" y="4088809"/>
            <a:ext cx="2228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Architect</a:t>
            </a:r>
            <a:endParaRPr lang="en-US" dirty="0">
              <a:solidFill>
                <a:srgbClr val="DF411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Aleksa Kozderović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0ADAA3-4623-6C7A-CF33-7FD81BC2C94B}"/>
              </a:ext>
            </a:extLst>
          </p:cNvPr>
          <p:cNvSpPr txBox="1"/>
          <p:nvPr/>
        </p:nvSpPr>
        <p:spPr>
          <a:xfrm>
            <a:off x="8575316" y="3256245"/>
            <a:ext cx="1911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Client Lead</a:t>
            </a:r>
            <a:endParaRPr lang="en-US" dirty="0">
              <a:solidFill>
                <a:srgbClr val="DF411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Nikola Živković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12" descr="Hacker Icon Images – Browse 136,267 Stock Photos, Vectors, and Video |  Adobe Stock">
            <a:extLst>
              <a:ext uri="{FF2B5EF4-FFF2-40B4-BE49-F238E27FC236}">
                <a16:creationId xmlns:a16="http://schemas.microsoft.com/office/drawing/2014/main" id="{0200A89B-F89E-3A51-DB2B-AB5AD8A83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93" y="2706894"/>
            <a:ext cx="482447" cy="48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83047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99AF0E-DD1E-02B1-5907-114004B6E96D}"/>
              </a:ext>
            </a:extLst>
          </p:cNvPr>
          <p:cNvSpPr txBox="1">
            <a:spLocks/>
          </p:cNvSpPr>
          <p:nvPr/>
        </p:nvSpPr>
        <p:spPr>
          <a:xfrm>
            <a:off x="4811646" y="159907"/>
            <a:ext cx="2568708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2"/>
                </a:solidFill>
              </a:rPr>
              <a:t>MALWARE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26C152-7877-DABB-3143-ADDA95C47EC5}"/>
              </a:ext>
            </a:extLst>
          </p:cNvPr>
          <p:cNvSpPr txBox="1"/>
          <p:nvPr/>
        </p:nvSpPr>
        <p:spPr>
          <a:xfrm>
            <a:off x="5672807" y="3501876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B41BBA-9DF0-0AE1-7211-E28DD548F3A1}"/>
              </a:ext>
            </a:extLst>
          </p:cNvPr>
          <p:cNvSpPr txBox="1"/>
          <p:nvPr/>
        </p:nvSpPr>
        <p:spPr>
          <a:xfrm>
            <a:off x="5612695" y="4124672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TROJAN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D19A6-3039-B200-A0C0-13BA90697E1D}"/>
              </a:ext>
            </a:extLst>
          </p:cNvPr>
          <p:cNvSpPr txBox="1"/>
          <p:nvPr/>
        </p:nvSpPr>
        <p:spPr>
          <a:xfrm>
            <a:off x="5575023" y="2256284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ROOTKIT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0526CD-3060-BC1A-ED68-B25FE634FB24}"/>
              </a:ext>
            </a:extLst>
          </p:cNvPr>
          <p:cNvSpPr txBox="1"/>
          <p:nvPr/>
        </p:nvSpPr>
        <p:spPr>
          <a:xfrm>
            <a:off x="5508981" y="1633488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SPYWARE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65941E-A50C-DE28-8FDA-C56D094418FE}"/>
              </a:ext>
            </a:extLst>
          </p:cNvPr>
          <p:cNvSpPr txBox="1"/>
          <p:nvPr/>
        </p:nvSpPr>
        <p:spPr>
          <a:xfrm>
            <a:off x="5555468" y="2879080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ADWARE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61F1B4-1E3F-A5A5-A1D6-A5D156C19E46}"/>
              </a:ext>
            </a:extLst>
          </p:cNvPr>
          <p:cNvSpPr txBox="1"/>
          <p:nvPr/>
        </p:nvSpPr>
        <p:spPr>
          <a:xfrm>
            <a:off x="5738531" y="474746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4CE6FE-0BB7-7779-5C8F-1F04A6259DE8}"/>
              </a:ext>
            </a:extLst>
          </p:cNvPr>
          <p:cNvSpPr txBox="1"/>
          <p:nvPr/>
        </p:nvSpPr>
        <p:spPr>
          <a:xfrm>
            <a:off x="4690967" y="5370264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CRYPTO - RANSOMWARE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7C475E-B589-DE9E-7D14-1263F48BFC56}"/>
              </a:ext>
            </a:extLst>
          </p:cNvPr>
          <p:cNvSpPr/>
          <p:nvPr/>
        </p:nvSpPr>
        <p:spPr>
          <a:xfrm>
            <a:off x="216708" y="4166768"/>
            <a:ext cx="4109545" cy="11688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D83E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Vrsta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štetnog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programa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koji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šifruje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fajlove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računaru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ili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mobilnom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uređaju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kako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bi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iznudio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novac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655C49-FE12-FCB4-4BA7-2EAB1B9A12CB}"/>
              </a:ext>
            </a:extLst>
          </p:cNvPr>
          <p:cNvSpPr/>
          <p:nvPr/>
        </p:nvSpPr>
        <p:spPr>
          <a:xfrm>
            <a:off x="226568" y="1185887"/>
            <a:ext cx="4109545" cy="12172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D83E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Neželjeni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softver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dizajniran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da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prikazuje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reklame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vašem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ekranu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najčešće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unutar</a:t>
            </a:r>
            <a:r>
              <a:rPr lang="sr-Latn-R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web browser</a:t>
            </a:r>
            <a:r>
              <a:rPr lang="sr-Latn-RS" b="1" dirty="0">
                <a:solidFill>
                  <a:srgbClr val="20212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-a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9119BD-416A-6FFD-12E4-50B5106E86B6}"/>
              </a:ext>
            </a:extLst>
          </p:cNvPr>
          <p:cNvSpPr/>
          <p:nvPr/>
        </p:nvSpPr>
        <p:spPr>
          <a:xfrm>
            <a:off x="7891603" y="1159868"/>
            <a:ext cx="4109545" cy="1680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D83E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Samostalni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zlonamerni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softverski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program koji se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replicira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kako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bi se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proširio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druge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računare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Često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koristi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računarsku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mrežu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za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svoje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širenje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95BD67-3C9B-C592-73EF-E8B0DA8B20BE}"/>
              </a:ext>
            </a:extLst>
          </p:cNvPr>
          <p:cNvSpPr/>
          <p:nvPr/>
        </p:nvSpPr>
        <p:spPr>
          <a:xfrm>
            <a:off x="226568" y="2610835"/>
            <a:ext cx="4109545" cy="13482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D83E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Vrsta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zlonamernog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softvera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koji se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skriva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vašem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uređaju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prati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vašu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aktivnost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krade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osetljive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informacije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poput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bankovnih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podataka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lozinki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7CD0FF4-F79C-A6EE-CD12-B48C0EA8D445}"/>
              </a:ext>
            </a:extLst>
          </p:cNvPr>
          <p:cNvSpPr/>
          <p:nvPr/>
        </p:nvSpPr>
        <p:spPr>
          <a:xfrm>
            <a:off x="7891604" y="3101644"/>
            <a:ext cx="4109545" cy="14950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D83E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Program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ili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zbirka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zlonamernih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softverskih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alata koji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omogućavaju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napadaču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daljinski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pristup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kontrolu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nad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računarom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ili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drugim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sistemom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37DAA0-2D54-A369-8F00-BE15D86F05E1}"/>
              </a:ext>
            </a:extLst>
          </p:cNvPr>
          <p:cNvSpPr/>
          <p:nvPr/>
        </p:nvSpPr>
        <p:spPr>
          <a:xfrm>
            <a:off x="7891604" y="4857799"/>
            <a:ext cx="4109545" cy="1680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D83E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Automatizovani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softverski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program koji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izvršava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unapred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definisane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zadatke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obično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preko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mreže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258693-EDB9-A339-A8B9-154AB9C99DBC}"/>
              </a:ext>
            </a:extLst>
          </p:cNvPr>
          <p:cNvSpPr/>
          <p:nvPr/>
        </p:nvSpPr>
        <p:spPr>
          <a:xfrm>
            <a:off x="226568" y="5543233"/>
            <a:ext cx="4109545" cy="9844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D83E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Vrsta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zlonamernog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softvera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koji se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preuzima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na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računar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prerušen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kao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b="1" i="0" dirty="0" err="1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legitimni</a:t>
            </a:r>
            <a:r>
              <a:rPr lang="en-US" b="1" i="0" dirty="0">
                <a:solidFill>
                  <a:srgbClr val="202124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 program.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1387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858138-C308-F8AD-8779-06927A520117}"/>
              </a:ext>
            </a:extLst>
          </p:cNvPr>
          <p:cNvSpPr txBox="1">
            <a:spLocks/>
          </p:cNvSpPr>
          <p:nvPr/>
        </p:nvSpPr>
        <p:spPr>
          <a:xfrm>
            <a:off x="3469485" y="107761"/>
            <a:ext cx="5253029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2"/>
                </a:solidFill>
              </a:rPr>
              <a:t>SOCIAL ENGINEERING</a:t>
            </a:r>
          </a:p>
        </p:txBody>
      </p:sp>
      <p:pic>
        <p:nvPicPr>
          <p:cNvPr id="3074" name="Picture 2" descr="6 sure signs someone is phishing you—besides email | Malwarebytes Labs">
            <a:extLst>
              <a:ext uri="{FF2B5EF4-FFF2-40B4-BE49-F238E27FC236}">
                <a16:creationId xmlns:a16="http://schemas.microsoft.com/office/drawing/2014/main" id="{60FCB1CE-3224-ACC4-F7E5-3A2D35EA4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07" y="4201387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12A1F4-EE2E-A712-F255-354E2A550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214" y="1749583"/>
            <a:ext cx="3364174" cy="1847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4AFE7B-396F-8D53-A997-5C014B80E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726" y="1749581"/>
            <a:ext cx="2702372" cy="1847850"/>
          </a:xfrm>
          <a:prstGeom prst="rect">
            <a:avLst/>
          </a:prstGeom>
        </p:spPr>
      </p:pic>
      <p:pic>
        <p:nvPicPr>
          <p:cNvPr id="3076" name="Picture 4" descr="Tailgating Security: Access Control and Detection Sensors">
            <a:extLst>
              <a:ext uri="{FF2B5EF4-FFF2-40B4-BE49-F238E27FC236}">
                <a16:creationId xmlns:a16="http://schemas.microsoft.com/office/drawing/2014/main" id="{519DA7CD-40DF-47B8-377B-6A65BD22B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19" y="4213273"/>
            <a:ext cx="1897657" cy="184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personation in social engineering">
            <a:extLst>
              <a:ext uri="{FF2B5EF4-FFF2-40B4-BE49-F238E27FC236}">
                <a16:creationId xmlns:a16="http://schemas.microsoft.com/office/drawing/2014/main" id="{82BEC1D1-D01F-E423-CE7B-BA1D42036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13" y="4213273"/>
            <a:ext cx="2160956" cy="184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TM Shoulder Surfing — Watch Your Back | by Arun Thomas | Medium">
            <a:extLst>
              <a:ext uri="{FF2B5EF4-FFF2-40B4-BE49-F238E27FC236}">
                <a16:creationId xmlns:a16="http://schemas.microsoft.com/office/drawing/2014/main" id="{4CB966E6-B697-01F1-1D1C-2AD697945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504" y="1749581"/>
            <a:ext cx="2833937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pear-Phishing - CyberHoot Cyber Library">
            <a:extLst>
              <a:ext uri="{FF2B5EF4-FFF2-40B4-BE49-F238E27FC236}">
                <a16:creationId xmlns:a16="http://schemas.microsoft.com/office/drawing/2014/main" id="{3416EFB3-3873-9276-5561-46F68B175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06" y="4201387"/>
            <a:ext cx="3678749" cy="185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94501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858138-C308-F8AD-8779-06927A520117}"/>
              </a:ext>
            </a:extLst>
          </p:cNvPr>
          <p:cNvSpPr txBox="1">
            <a:spLocks/>
          </p:cNvSpPr>
          <p:nvPr/>
        </p:nvSpPr>
        <p:spPr>
          <a:xfrm>
            <a:off x="3469485" y="107761"/>
            <a:ext cx="5253029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2"/>
                </a:solidFill>
              </a:rPr>
              <a:t>SOCIAL ENGINEERING</a:t>
            </a:r>
          </a:p>
        </p:txBody>
      </p:sp>
      <p:pic>
        <p:nvPicPr>
          <p:cNvPr id="3074" name="Picture 2" descr="6 sure signs someone is phishing you—besides email | Malwarebytes Labs">
            <a:extLst>
              <a:ext uri="{FF2B5EF4-FFF2-40B4-BE49-F238E27FC236}">
                <a16:creationId xmlns:a16="http://schemas.microsoft.com/office/drawing/2014/main" id="{60FCB1CE-3224-ACC4-F7E5-3A2D35EA4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4" y="158115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pear-Phishing - CyberHoot Cyber Library">
            <a:extLst>
              <a:ext uri="{FF2B5EF4-FFF2-40B4-BE49-F238E27FC236}">
                <a16:creationId xmlns:a16="http://schemas.microsoft.com/office/drawing/2014/main" id="{3416EFB3-3873-9276-5561-46F68B175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4" y="4264448"/>
            <a:ext cx="3678749" cy="185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ories &amp; Examples: Phishing Education &amp; Training: Indiana University">
            <a:extLst>
              <a:ext uri="{FF2B5EF4-FFF2-40B4-BE49-F238E27FC236}">
                <a16:creationId xmlns:a16="http://schemas.microsoft.com/office/drawing/2014/main" id="{D68F4607-7D47-8201-92AA-36FAB43EC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087" y="1581150"/>
            <a:ext cx="6562739" cy="453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84204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431D3-792E-4161-81F7-6457901F713C}"/>
              </a:ext>
            </a:extLst>
          </p:cNvPr>
          <p:cNvSpPr txBox="1"/>
          <p:nvPr/>
        </p:nvSpPr>
        <p:spPr>
          <a:xfrm>
            <a:off x="0" y="0"/>
            <a:ext cx="12192000" cy="4696178"/>
          </a:xfrm>
          <a:prstGeom prst="rect">
            <a:avLst/>
          </a:prstGeom>
          <a:solidFill>
            <a:schemeClr val="accent6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3B266360-05F9-477E-8E5B-2737E34D3888}"/>
              </a:ext>
            </a:extLst>
          </p:cNvPr>
          <p:cNvSpPr/>
          <p:nvPr/>
        </p:nvSpPr>
        <p:spPr>
          <a:xfrm flipV="1">
            <a:off x="6094941" y="1633807"/>
            <a:ext cx="706" cy="3605015"/>
          </a:xfrm>
          <a:prstGeom prst="line">
            <a:avLst/>
          </a:prstGeom>
          <a:ln w="25400" cap="rnd">
            <a:solidFill>
              <a:schemeClr val="bg1">
                <a:lumMod val="50000"/>
              </a:schemeClr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3200" cap="none" spc="0"/>
            </a:pPr>
            <a:endParaRPr sz="1600"/>
          </a:p>
        </p:txBody>
      </p:sp>
      <p:sp>
        <p:nvSpPr>
          <p:cNvPr id="18" name="Insert Name…">
            <a:extLst>
              <a:ext uri="{FF2B5EF4-FFF2-40B4-BE49-F238E27FC236}">
                <a16:creationId xmlns:a16="http://schemas.microsoft.com/office/drawing/2014/main" id="{DE8C6987-B7BE-42BF-BE23-AF54A5D7461A}"/>
              </a:ext>
            </a:extLst>
          </p:cNvPr>
          <p:cNvSpPr txBox="1"/>
          <p:nvPr/>
        </p:nvSpPr>
        <p:spPr>
          <a:xfrm>
            <a:off x="382344" y="5020615"/>
            <a:ext cx="3039887" cy="66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126" tIns="26126" rIns="26126" bIns="26126"/>
          <a:lstStyle>
            <a:lvl1pPr algn="ctr">
              <a:lnSpc>
                <a:spcPct val="100000"/>
              </a:lnSpc>
              <a:defRPr sz="2800" cap="none" spc="-84">
                <a:solidFill>
                  <a:srgbClr val="000000"/>
                </a:solidFill>
              </a:defRPr>
            </a:lvl1pPr>
            <a:lvl2pPr indent="0" algn="ctr" defTabSz="825500">
              <a:spcBef>
                <a:spcPts val="800"/>
              </a:spcBef>
              <a:defRPr sz="1400" spc="153">
                <a:solidFill>
                  <a:srgbClr val="48545B"/>
                </a:solidFill>
              </a:defRPr>
            </a:lvl2pPr>
          </a:lstStyle>
          <a:p>
            <a:r>
              <a:rPr lang="en-US" sz="3200" dirty="0">
                <a:solidFill>
                  <a:schemeClr val="tx1"/>
                </a:solidFill>
              </a:rPr>
              <a:t>Slavica </a:t>
            </a:r>
            <a:r>
              <a:rPr lang="en-US" sz="3200" dirty="0" err="1">
                <a:solidFill>
                  <a:schemeClr val="tx1"/>
                </a:solidFill>
              </a:rPr>
              <a:t>Mastilović</a:t>
            </a:r>
            <a:r>
              <a:rPr lang="en-US" sz="3200" dirty="0">
                <a:solidFill>
                  <a:schemeClr val="tx1"/>
                </a:solidFill>
              </a:rPr>
              <a:t> Sulica</a:t>
            </a:r>
          </a:p>
          <a:p>
            <a:r>
              <a:rPr lang="en-US" sz="1600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Senior Tester at Endava</a:t>
            </a:r>
            <a:endParaRPr sz="1600" dirty="0">
              <a:solidFill>
                <a:schemeClr val="accent6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1" name="Image">
            <a:extLst>
              <a:ext uri="{FF2B5EF4-FFF2-40B4-BE49-F238E27FC236}">
                <a16:creationId xmlns:a16="http://schemas.microsoft.com/office/drawing/2014/main" id="{65AAA8AD-D855-1C77-C8D8-D5E5DCF2A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/>
        </p:blipFill>
        <p:spPr>
          <a:xfrm>
            <a:off x="382344" y="413852"/>
            <a:ext cx="3618998" cy="3618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" name="Insert Name…">
            <a:extLst>
              <a:ext uri="{FF2B5EF4-FFF2-40B4-BE49-F238E27FC236}">
                <a16:creationId xmlns:a16="http://schemas.microsoft.com/office/drawing/2014/main" id="{321175E5-9D87-CCF4-33D5-C277E6A43E59}"/>
              </a:ext>
            </a:extLst>
          </p:cNvPr>
          <p:cNvSpPr txBox="1"/>
          <p:nvPr/>
        </p:nvSpPr>
        <p:spPr>
          <a:xfrm>
            <a:off x="8519820" y="5279920"/>
            <a:ext cx="2956438" cy="820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126" tIns="26126" rIns="26126" bIns="26126"/>
          <a:lstStyle>
            <a:lvl1pPr algn="ctr">
              <a:lnSpc>
                <a:spcPct val="100000"/>
              </a:lnSpc>
              <a:defRPr sz="2800" cap="none" spc="-84">
                <a:solidFill>
                  <a:srgbClr val="000000"/>
                </a:solidFill>
              </a:defRPr>
            </a:lvl1pPr>
            <a:lvl2pPr indent="0" algn="ctr" defTabSz="825500">
              <a:spcBef>
                <a:spcPts val="800"/>
              </a:spcBef>
              <a:defRPr sz="1400" spc="153">
                <a:solidFill>
                  <a:srgbClr val="48545B"/>
                </a:solidFill>
              </a:defRPr>
            </a:lvl2pPr>
          </a:lstStyle>
          <a:p>
            <a:r>
              <a:rPr lang="en-US" sz="3200" dirty="0">
                <a:solidFill>
                  <a:schemeClr val="accent6"/>
                </a:solidFill>
              </a:rPr>
              <a:t>Goran </a:t>
            </a:r>
            <a:r>
              <a:rPr lang="en-US" sz="3200" dirty="0" err="1">
                <a:solidFill>
                  <a:schemeClr val="accent6"/>
                </a:solidFill>
              </a:rPr>
              <a:t>Sto</a:t>
            </a:r>
            <a:r>
              <a:rPr lang="sr-Latn-RS" sz="3200" dirty="0">
                <a:solidFill>
                  <a:schemeClr val="accent6"/>
                </a:solidFill>
              </a:rPr>
              <a:t>š</a:t>
            </a:r>
            <a:r>
              <a:rPr lang="en-US" sz="3200" dirty="0" err="1">
                <a:solidFill>
                  <a:schemeClr val="accent6"/>
                </a:solidFill>
              </a:rPr>
              <a:t>ić</a:t>
            </a:r>
            <a:endParaRPr lang="en-US" sz="3200" dirty="0">
              <a:solidFill>
                <a:schemeClr val="accent6"/>
              </a:solidFill>
            </a:endParaRPr>
          </a:p>
          <a:p>
            <a:r>
              <a:rPr lang="en-US" sz="1600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Senior Tester at Endava</a:t>
            </a:r>
            <a:endParaRPr sz="1600" dirty="0">
              <a:solidFill>
                <a:schemeClr val="accent6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9" name="Image">
            <a:extLst>
              <a:ext uri="{FF2B5EF4-FFF2-40B4-BE49-F238E27FC236}">
                <a16:creationId xmlns:a16="http://schemas.microsoft.com/office/drawing/2014/main" id="{BD12CD96-8CD9-F356-64D6-D504ED03E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/>
        </p:blipFill>
        <p:spPr>
          <a:xfrm>
            <a:off x="8188540" y="538709"/>
            <a:ext cx="3618998" cy="3618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" name="Image">
            <a:extLst>
              <a:ext uri="{FF2B5EF4-FFF2-40B4-BE49-F238E27FC236}">
                <a16:creationId xmlns:a16="http://schemas.microsoft.com/office/drawing/2014/main" id="{0BAD6663-0A53-0FEE-3053-A45CF4CA3D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7607"/>
          <a:stretch/>
        </p:blipFill>
        <p:spPr>
          <a:xfrm>
            <a:off x="4285442" y="413852"/>
            <a:ext cx="3618998" cy="36187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4"/>
                  <a:pt x="2881" y="3015"/>
                </a:cubicBezTo>
                <a:cubicBezTo>
                  <a:pt x="-961" y="7036"/>
                  <a:pt x="-961" y="13557"/>
                  <a:pt x="2881" y="17578"/>
                </a:cubicBezTo>
                <a:cubicBezTo>
                  <a:pt x="6724" y="21600"/>
                  <a:pt x="12954" y="21600"/>
                  <a:pt x="16797" y="17578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5" y="1004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Insert Name…">
            <a:extLst>
              <a:ext uri="{FF2B5EF4-FFF2-40B4-BE49-F238E27FC236}">
                <a16:creationId xmlns:a16="http://schemas.microsoft.com/office/drawing/2014/main" id="{135AB100-5F1C-F293-2DAB-8476D6DB0014}"/>
              </a:ext>
            </a:extLst>
          </p:cNvPr>
          <p:cNvSpPr txBox="1"/>
          <p:nvPr/>
        </p:nvSpPr>
        <p:spPr>
          <a:xfrm>
            <a:off x="4146977" y="5279920"/>
            <a:ext cx="3895928" cy="84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126" tIns="26126" rIns="26126" bIns="26126"/>
          <a:lstStyle>
            <a:lvl1pPr algn="ctr">
              <a:lnSpc>
                <a:spcPct val="100000"/>
              </a:lnSpc>
              <a:defRPr sz="2800" cap="none" spc="-84">
                <a:solidFill>
                  <a:srgbClr val="000000"/>
                </a:solidFill>
              </a:defRPr>
            </a:lvl1pPr>
            <a:lvl2pPr indent="0" algn="ctr" defTabSz="825500">
              <a:spcBef>
                <a:spcPts val="800"/>
              </a:spcBef>
              <a:defRPr sz="1400" spc="153">
                <a:solidFill>
                  <a:srgbClr val="48545B"/>
                </a:solidFill>
              </a:defRPr>
            </a:lvl2pPr>
          </a:lstStyle>
          <a:p>
            <a:r>
              <a:rPr lang="en-US" sz="3200" dirty="0">
                <a:solidFill>
                  <a:schemeClr val="tx1"/>
                </a:solidFill>
              </a:rPr>
              <a:t>Vasilije Vujović</a:t>
            </a:r>
          </a:p>
          <a:p>
            <a:r>
              <a:rPr lang="en-US" sz="1600" dirty="0">
                <a:solidFill>
                  <a:schemeClr val="accent6">
                    <a:lumMod val="65000"/>
                    <a:lumOff val="35000"/>
                  </a:schemeClr>
                </a:solidFill>
              </a:rPr>
              <a:t>Security Tester at Endava</a:t>
            </a:r>
            <a:endParaRPr sz="1600" dirty="0">
              <a:solidFill>
                <a:schemeClr val="accent6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6091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858138-C308-F8AD-8779-06927A520117}"/>
              </a:ext>
            </a:extLst>
          </p:cNvPr>
          <p:cNvSpPr txBox="1">
            <a:spLocks/>
          </p:cNvSpPr>
          <p:nvPr/>
        </p:nvSpPr>
        <p:spPr>
          <a:xfrm>
            <a:off x="3469485" y="107761"/>
            <a:ext cx="5253029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2"/>
                </a:solidFill>
              </a:rPr>
              <a:t>SOCIAL ENGINEERING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4AFE7B-396F-8D53-A997-5C014B80E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37" y="2337895"/>
            <a:ext cx="2702372" cy="18478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8ADCA7-5B7F-5D7B-8F2A-AFAE67E9F60D}"/>
              </a:ext>
            </a:extLst>
          </p:cNvPr>
          <p:cNvSpPr txBox="1"/>
          <p:nvPr/>
        </p:nvSpPr>
        <p:spPr>
          <a:xfrm>
            <a:off x="6095999" y="233789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SMISHING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E2CF32-A944-08F6-79D5-6DD722EF45BB}"/>
              </a:ext>
            </a:extLst>
          </p:cNvPr>
          <p:cNvSpPr txBox="1"/>
          <p:nvPr/>
        </p:nvSpPr>
        <p:spPr>
          <a:xfrm>
            <a:off x="6095999" y="2870713"/>
            <a:ext cx="115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343EAD-B695-FA10-5FB3-54D4369FDAF4}"/>
              </a:ext>
            </a:extLst>
          </p:cNvPr>
          <p:cNvSpPr txBox="1"/>
          <p:nvPr/>
        </p:nvSpPr>
        <p:spPr>
          <a:xfrm>
            <a:off x="6095999" y="3403531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TAILGATING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DF9DC0-ED64-7299-CC5E-7431120D9144}"/>
              </a:ext>
            </a:extLst>
          </p:cNvPr>
          <p:cNvSpPr txBox="1"/>
          <p:nvPr/>
        </p:nvSpPr>
        <p:spPr>
          <a:xfrm>
            <a:off x="6095999" y="3936349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SHOULDER SURFING</a:t>
            </a:r>
          </a:p>
        </p:txBody>
      </p:sp>
    </p:spTree>
    <p:extLst>
      <p:ext uri="{BB962C8B-B14F-4D97-AF65-F5344CB8AC3E}">
        <p14:creationId xmlns:p14="http://schemas.microsoft.com/office/powerpoint/2010/main" val="10543740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858138-C308-F8AD-8779-06927A520117}"/>
              </a:ext>
            </a:extLst>
          </p:cNvPr>
          <p:cNvSpPr txBox="1">
            <a:spLocks/>
          </p:cNvSpPr>
          <p:nvPr/>
        </p:nvSpPr>
        <p:spPr>
          <a:xfrm>
            <a:off x="3469485" y="107761"/>
            <a:ext cx="5253029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2"/>
                </a:solidFill>
              </a:rPr>
              <a:t>SOCIAL ENGINEERING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4AFE7B-396F-8D53-A997-5C014B80E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37" y="2337895"/>
            <a:ext cx="2702372" cy="18478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8ADCA7-5B7F-5D7B-8F2A-AFAE67E9F60D}"/>
              </a:ext>
            </a:extLst>
          </p:cNvPr>
          <p:cNvSpPr txBox="1"/>
          <p:nvPr/>
        </p:nvSpPr>
        <p:spPr>
          <a:xfrm>
            <a:off x="6095999" y="233789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SMISHING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E2CF32-A944-08F6-79D5-6DD722EF45BB}"/>
              </a:ext>
            </a:extLst>
          </p:cNvPr>
          <p:cNvSpPr txBox="1"/>
          <p:nvPr/>
        </p:nvSpPr>
        <p:spPr>
          <a:xfrm>
            <a:off x="6095999" y="2870713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TAILGATING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343EAD-B695-FA10-5FB3-54D4369FDAF4}"/>
              </a:ext>
            </a:extLst>
          </p:cNvPr>
          <p:cNvSpPr txBox="1"/>
          <p:nvPr/>
        </p:nvSpPr>
        <p:spPr>
          <a:xfrm>
            <a:off x="6095999" y="3403531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IMPERSONATION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DF9DC0-ED64-7299-CC5E-7431120D9144}"/>
              </a:ext>
            </a:extLst>
          </p:cNvPr>
          <p:cNvSpPr txBox="1"/>
          <p:nvPr/>
        </p:nvSpPr>
        <p:spPr>
          <a:xfrm>
            <a:off x="6095999" y="3936349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VISHING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FE0BF-DD2A-EEC7-176D-A2F3618F3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37" y="2337895"/>
            <a:ext cx="3364174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5844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858138-C308-F8AD-8779-06927A520117}"/>
              </a:ext>
            </a:extLst>
          </p:cNvPr>
          <p:cNvSpPr txBox="1">
            <a:spLocks/>
          </p:cNvSpPr>
          <p:nvPr/>
        </p:nvSpPr>
        <p:spPr>
          <a:xfrm>
            <a:off x="3469485" y="107761"/>
            <a:ext cx="5253029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2"/>
                </a:solidFill>
              </a:rPr>
              <a:t>SOCIAL ENGINEERING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8ADCA7-5B7F-5D7B-8F2A-AFAE67E9F60D}"/>
              </a:ext>
            </a:extLst>
          </p:cNvPr>
          <p:cNvSpPr txBox="1"/>
          <p:nvPr/>
        </p:nvSpPr>
        <p:spPr>
          <a:xfrm>
            <a:off x="6095999" y="2337895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SHOULDER SURFING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E2CF32-A944-08F6-79D5-6DD722EF45BB}"/>
              </a:ext>
            </a:extLst>
          </p:cNvPr>
          <p:cNvSpPr txBox="1"/>
          <p:nvPr/>
        </p:nvSpPr>
        <p:spPr>
          <a:xfrm>
            <a:off x="6095999" y="287071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IMPERSONATION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343EAD-B695-FA10-5FB3-54D4369FDAF4}"/>
              </a:ext>
            </a:extLst>
          </p:cNvPr>
          <p:cNvSpPr txBox="1"/>
          <p:nvPr/>
        </p:nvSpPr>
        <p:spPr>
          <a:xfrm>
            <a:off x="6095999" y="3403531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TAILGATING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DF9DC0-ED64-7299-CC5E-7431120D9144}"/>
              </a:ext>
            </a:extLst>
          </p:cNvPr>
          <p:cNvSpPr txBox="1"/>
          <p:nvPr/>
        </p:nvSpPr>
        <p:spPr>
          <a:xfrm>
            <a:off x="6095999" y="3936349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VISHING</a:t>
            </a:r>
          </a:p>
        </p:txBody>
      </p:sp>
      <p:pic>
        <p:nvPicPr>
          <p:cNvPr id="10" name="Picture 6" descr="Impersonation in social engineering">
            <a:extLst>
              <a:ext uri="{FF2B5EF4-FFF2-40B4-BE49-F238E27FC236}">
                <a16:creationId xmlns:a16="http://schemas.microsoft.com/office/drawing/2014/main" id="{6BFF6E00-FA37-2489-D76B-6DCB51703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37" y="2338128"/>
            <a:ext cx="2160956" cy="184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9323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858138-C308-F8AD-8779-06927A520117}"/>
              </a:ext>
            </a:extLst>
          </p:cNvPr>
          <p:cNvSpPr txBox="1">
            <a:spLocks/>
          </p:cNvSpPr>
          <p:nvPr/>
        </p:nvSpPr>
        <p:spPr>
          <a:xfrm>
            <a:off x="3469485" y="107761"/>
            <a:ext cx="5253029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2"/>
                </a:solidFill>
              </a:rPr>
              <a:t>SOCIAL ENGINEERING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8ADCA7-5B7F-5D7B-8F2A-AFAE67E9F60D}"/>
              </a:ext>
            </a:extLst>
          </p:cNvPr>
          <p:cNvSpPr txBox="1"/>
          <p:nvPr/>
        </p:nvSpPr>
        <p:spPr>
          <a:xfrm>
            <a:off x="6095999" y="2337895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SHOULDER SURFING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E2CF32-A944-08F6-79D5-6DD722EF45BB}"/>
              </a:ext>
            </a:extLst>
          </p:cNvPr>
          <p:cNvSpPr txBox="1"/>
          <p:nvPr/>
        </p:nvSpPr>
        <p:spPr>
          <a:xfrm>
            <a:off x="6095999" y="287071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IMPERSONATION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343EAD-B695-FA10-5FB3-54D4369FDAF4}"/>
              </a:ext>
            </a:extLst>
          </p:cNvPr>
          <p:cNvSpPr txBox="1"/>
          <p:nvPr/>
        </p:nvSpPr>
        <p:spPr>
          <a:xfrm>
            <a:off x="6095999" y="3403531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TAILGATING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DF9DC0-ED64-7299-CC5E-7431120D9144}"/>
              </a:ext>
            </a:extLst>
          </p:cNvPr>
          <p:cNvSpPr txBox="1"/>
          <p:nvPr/>
        </p:nvSpPr>
        <p:spPr>
          <a:xfrm>
            <a:off x="6095999" y="3936349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VISHING</a:t>
            </a:r>
          </a:p>
        </p:txBody>
      </p:sp>
      <p:pic>
        <p:nvPicPr>
          <p:cNvPr id="10" name="Picture 6" descr="Impersonation in social engineering">
            <a:extLst>
              <a:ext uri="{FF2B5EF4-FFF2-40B4-BE49-F238E27FC236}">
                <a16:creationId xmlns:a16="http://schemas.microsoft.com/office/drawing/2014/main" id="{6BFF6E00-FA37-2489-D76B-6DCB51703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37" y="2338128"/>
            <a:ext cx="2160956" cy="184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TM Shoulder Surfing — Watch Your Back | by Arun Thomas | Medium">
            <a:extLst>
              <a:ext uri="{FF2B5EF4-FFF2-40B4-BE49-F238E27FC236}">
                <a16:creationId xmlns:a16="http://schemas.microsoft.com/office/drawing/2014/main" id="{BBF49B23-2F44-DA4C-6FE5-698F1212D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37" y="2338010"/>
            <a:ext cx="2833937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08871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858138-C308-F8AD-8779-06927A520117}"/>
              </a:ext>
            </a:extLst>
          </p:cNvPr>
          <p:cNvSpPr txBox="1">
            <a:spLocks/>
          </p:cNvSpPr>
          <p:nvPr/>
        </p:nvSpPr>
        <p:spPr>
          <a:xfrm>
            <a:off x="3469485" y="107761"/>
            <a:ext cx="5253029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2"/>
                </a:solidFill>
              </a:rPr>
              <a:t>SOCIAL ENGINEERING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8ADCA7-5B7F-5D7B-8F2A-AFAE67E9F60D}"/>
              </a:ext>
            </a:extLst>
          </p:cNvPr>
          <p:cNvSpPr txBox="1"/>
          <p:nvPr/>
        </p:nvSpPr>
        <p:spPr>
          <a:xfrm>
            <a:off x="6095999" y="2337895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SHOULDER SURFING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E2CF32-A944-08F6-79D5-6DD722EF45BB}"/>
              </a:ext>
            </a:extLst>
          </p:cNvPr>
          <p:cNvSpPr txBox="1"/>
          <p:nvPr/>
        </p:nvSpPr>
        <p:spPr>
          <a:xfrm>
            <a:off x="6095999" y="2870713"/>
            <a:ext cx="2089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IMPERSONATION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343EAD-B695-FA10-5FB3-54D4369FDAF4}"/>
              </a:ext>
            </a:extLst>
          </p:cNvPr>
          <p:cNvSpPr txBox="1"/>
          <p:nvPr/>
        </p:nvSpPr>
        <p:spPr>
          <a:xfrm>
            <a:off x="6095999" y="3403531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TAILGATING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DF9DC0-ED64-7299-CC5E-7431120D9144}"/>
              </a:ext>
            </a:extLst>
          </p:cNvPr>
          <p:cNvSpPr txBox="1"/>
          <p:nvPr/>
        </p:nvSpPr>
        <p:spPr>
          <a:xfrm>
            <a:off x="6095999" y="3936349"/>
            <a:ext cx="115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VISHING</a:t>
            </a:r>
          </a:p>
        </p:txBody>
      </p:sp>
      <p:pic>
        <p:nvPicPr>
          <p:cNvPr id="9" name="Picture 4" descr="Tailgating Security: Access Control and Detection Sensors">
            <a:extLst>
              <a:ext uri="{FF2B5EF4-FFF2-40B4-BE49-F238E27FC236}">
                <a16:creationId xmlns:a16="http://schemas.microsoft.com/office/drawing/2014/main" id="{19A41BC2-62C6-B869-3137-BA16E0A12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37" y="2337895"/>
            <a:ext cx="1897657" cy="184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16916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1"/>
          <p:cNvSpPr/>
          <p:nvPr/>
        </p:nvSpPr>
        <p:spPr>
          <a:xfrm>
            <a:off x="1574800" y="3357583"/>
            <a:ext cx="635000" cy="635001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defRPr sz="3200" cap="none" spc="0">
                <a:solidFill>
                  <a:srgbClr val="DE411B"/>
                </a:solidFill>
              </a:defRPr>
            </a:lvl1pPr>
          </a:lstStyle>
          <a:p>
            <a:r>
              <a:rPr lang="en-US" sz="1600" dirty="0"/>
              <a:t>2</a:t>
            </a:r>
            <a:endParaRPr sz="1600" dirty="0"/>
          </a:p>
        </p:txBody>
      </p:sp>
      <p:sp>
        <p:nvSpPr>
          <p:cNvPr id="109" name="basic information about this template"/>
          <p:cNvSpPr txBox="1"/>
          <p:nvPr/>
        </p:nvSpPr>
        <p:spPr>
          <a:xfrm>
            <a:off x="1533017" y="4288783"/>
            <a:ext cx="7123403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Introduction</a:t>
            </a:r>
            <a:endParaRPr sz="900" dirty="0">
              <a:solidFill>
                <a:schemeClr val="bg1"/>
              </a:solidFill>
            </a:endParaRPr>
          </a:p>
        </p:txBody>
      </p:sp>
      <p:sp>
        <p:nvSpPr>
          <p:cNvPr id="110" name="General template…"/>
          <p:cNvSpPr txBox="1"/>
          <p:nvPr/>
        </p:nvSpPr>
        <p:spPr>
          <a:xfrm>
            <a:off x="1508285" y="4863088"/>
            <a:ext cx="712206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ct val="80000"/>
              </a:lnSpc>
              <a:defRPr sz="7000" cap="none" spc="-209"/>
            </a:pPr>
            <a:r>
              <a:rPr lang="en-US" sz="3500" dirty="0">
                <a:solidFill>
                  <a:schemeClr val="bg1"/>
                </a:solidFill>
              </a:rPr>
              <a:t>COMMON ATTACKS</a:t>
            </a:r>
            <a:endParaRPr sz="3500" dirty="0">
              <a:solidFill>
                <a:schemeClr val="bg1"/>
              </a:solidFill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1965D8F5-C135-C243-816E-E832859A175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2002329" y="6644723"/>
            <a:ext cx="134293" cy="19208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35719" tIns="35719" rIns="35719" bIns="35719" rtlCol="0" anchor="ctr"/>
          <a:lstStyle>
            <a:lvl1pPr defTabSz="410766"/>
          </a:lstStyle>
          <a:p>
            <a:fld id="{86CB4B4D-7CA3-9044-876B-883B54F8677D}" type="slidenum">
              <a:rPr/>
              <a:t>25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94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What is a DDoS Attack?">
            <a:extLst>
              <a:ext uri="{FF2B5EF4-FFF2-40B4-BE49-F238E27FC236}">
                <a16:creationId xmlns:a16="http://schemas.microsoft.com/office/drawing/2014/main" id="{D8304E40-1AC2-ACAF-DD15-F728E49EF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946" y="1185888"/>
            <a:ext cx="8076108" cy="513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F890F29-BBB2-859A-638E-01FA9C62010D}"/>
              </a:ext>
            </a:extLst>
          </p:cNvPr>
          <p:cNvSpPr txBox="1">
            <a:spLocks/>
          </p:cNvSpPr>
          <p:nvPr/>
        </p:nvSpPr>
        <p:spPr>
          <a:xfrm>
            <a:off x="1180011" y="159908"/>
            <a:ext cx="9831977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2"/>
                </a:solidFill>
              </a:rPr>
              <a:t>DDOS</a:t>
            </a:r>
          </a:p>
        </p:txBody>
      </p:sp>
    </p:spTree>
    <p:extLst>
      <p:ext uri="{BB962C8B-B14F-4D97-AF65-F5344CB8AC3E}">
        <p14:creationId xmlns:p14="http://schemas.microsoft.com/office/powerpoint/2010/main" val="364815352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D233D-979F-9357-B872-B8D370E123B2}"/>
              </a:ext>
            </a:extLst>
          </p:cNvPr>
          <p:cNvSpPr txBox="1">
            <a:spLocks/>
          </p:cNvSpPr>
          <p:nvPr/>
        </p:nvSpPr>
        <p:spPr>
          <a:xfrm>
            <a:off x="1180010" y="117866"/>
            <a:ext cx="9831977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2"/>
                </a:solidFill>
              </a:rPr>
              <a:t>Man in the middle attack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51D49-1573-17AA-FD3E-AEF21C46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495" y="1408386"/>
            <a:ext cx="8837005" cy="511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3437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C38F48D-2BAA-2CF7-EC29-277365FF4433}"/>
              </a:ext>
            </a:extLst>
          </p:cNvPr>
          <p:cNvSpPr txBox="1">
            <a:spLocks/>
          </p:cNvSpPr>
          <p:nvPr/>
        </p:nvSpPr>
        <p:spPr>
          <a:xfrm>
            <a:off x="1180011" y="222970"/>
            <a:ext cx="9831977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2"/>
                </a:solidFill>
              </a:rPr>
              <a:t>Cross Site Scripting (XSS)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1B07B41-B7FF-6054-1F9B-9618EE990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96" y="1376856"/>
            <a:ext cx="8712806" cy="501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60725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A436E-5A4F-C99E-A88E-113FFC322658}"/>
              </a:ext>
            </a:extLst>
          </p:cNvPr>
          <p:cNvSpPr txBox="1">
            <a:spLocks/>
          </p:cNvSpPr>
          <p:nvPr/>
        </p:nvSpPr>
        <p:spPr>
          <a:xfrm>
            <a:off x="1180011" y="96846"/>
            <a:ext cx="9831977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2"/>
                </a:solidFill>
              </a:rPr>
              <a:t>SQL Injection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E623F-FC61-B7CA-0D2E-54E30918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20" y="1349904"/>
            <a:ext cx="8332560" cy="517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57804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1"/>
          <p:cNvSpPr/>
          <p:nvPr/>
        </p:nvSpPr>
        <p:spPr>
          <a:xfrm>
            <a:off x="1574800" y="3357583"/>
            <a:ext cx="635000" cy="635001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defRPr sz="3200" cap="none" spc="0">
                <a:solidFill>
                  <a:srgbClr val="DE411B"/>
                </a:solidFill>
              </a:defRPr>
            </a:lvl1pPr>
          </a:lstStyle>
          <a:p>
            <a:r>
              <a:rPr sz="1600"/>
              <a:t>1</a:t>
            </a:r>
          </a:p>
        </p:txBody>
      </p:sp>
      <p:sp>
        <p:nvSpPr>
          <p:cNvPr id="109" name="basic information about this template"/>
          <p:cNvSpPr txBox="1"/>
          <p:nvPr/>
        </p:nvSpPr>
        <p:spPr>
          <a:xfrm>
            <a:off x="1533017" y="4288783"/>
            <a:ext cx="7123403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Introduction</a:t>
            </a:r>
            <a:endParaRPr sz="900" dirty="0">
              <a:solidFill>
                <a:schemeClr val="bg1"/>
              </a:solidFill>
            </a:endParaRPr>
          </a:p>
        </p:txBody>
      </p:sp>
      <p:sp>
        <p:nvSpPr>
          <p:cNvPr id="110" name="General template…"/>
          <p:cNvSpPr txBox="1"/>
          <p:nvPr/>
        </p:nvSpPr>
        <p:spPr>
          <a:xfrm>
            <a:off x="1508285" y="4863088"/>
            <a:ext cx="712206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ct val="80000"/>
              </a:lnSpc>
              <a:defRPr sz="7000" cap="none" spc="-209"/>
            </a:pPr>
            <a:r>
              <a:rPr lang="en-US" sz="3500" dirty="0">
                <a:solidFill>
                  <a:schemeClr val="bg1"/>
                </a:solidFill>
              </a:rPr>
              <a:t>TERMINOLOGY</a:t>
            </a:r>
            <a:endParaRPr sz="3500" dirty="0">
              <a:solidFill>
                <a:schemeClr val="bg1"/>
              </a:solidFill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1965D8F5-C135-C243-816E-E832859A175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2002329" y="6644723"/>
            <a:ext cx="134293" cy="1920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35719" tIns="35719" rIns="35719" bIns="35719" rtlCol="0" anchor="ctr"/>
          <a:lstStyle>
            <a:lvl1pPr defTabSz="410766"/>
          </a:lstStyle>
          <a:p>
            <a:fld id="{86CB4B4D-7CA3-9044-876B-883B54F8677D}" type="slidenum">
              <a:rPr/>
              <a:t>3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5D83D-315F-D5BF-0383-D35110CD3F03}"/>
              </a:ext>
            </a:extLst>
          </p:cNvPr>
          <p:cNvSpPr txBox="1">
            <a:spLocks/>
          </p:cNvSpPr>
          <p:nvPr/>
        </p:nvSpPr>
        <p:spPr>
          <a:xfrm>
            <a:off x="1210831" y="0"/>
            <a:ext cx="9831977" cy="10259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bg2"/>
                </a:solidFill>
              </a:rPr>
              <a:t>LFI / RFI</a:t>
            </a:r>
          </a:p>
        </p:txBody>
      </p:sp>
      <p:pic>
        <p:nvPicPr>
          <p:cNvPr id="8" name="Picture 7" descr="Diagram, text&#10;&#10;Description automatically generated">
            <a:extLst>
              <a:ext uri="{FF2B5EF4-FFF2-40B4-BE49-F238E27FC236}">
                <a16:creationId xmlns:a16="http://schemas.microsoft.com/office/drawing/2014/main" id="{4D33A929-4F8C-EEB5-C7F3-45E00874F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263" y="829796"/>
            <a:ext cx="6169115" cy="586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2017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1"/>
          <p:cNvSpPr/>
          <p:nvPr/>
        </p:nvSpPr>
        <p:spPr>
          <a:xfrm>
            <a:off x="1574800" y="3357583"/>
            <a:ext cx="635000" cy="635001"/>
          </a:xfrm>
          <a:prstGeom prst="rect">
            <a:avLst/>
          </a:prstGeom>
          <a:ln w="508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825500">
              <a:lnSpc>
                <a:spcPct val="100000"/>
              </a:lnSpc>
              <a:defRPr sz="3200" cap="none" spc="0">
                <a:solidFill>
                  <a:srgbClr val="DE411B"/>
                </a:solidFill>
              </a:defRPr>
            </a:lvl1pPr>
          </a:lstStyle>
          <a:p>
            <a:r>
              <a:rPr lang="en-US" sz="1600" dirty="0"/>
              <a:t>2</a:t>
            </a:r>
            <a:endParaRPr sz="1600" dirty="0"/>
          </a:p>
        </p:txBody>
      </p:sp>
      <p:sp>
        <p:nvSpPr>
          <p:cNvPr id="109" name="basic information about this template"/>
          <p:cNvSpPr txBox="1"/>
          <p:nvPr/>
        </p:nvSpPr>
        <p:spPr>
          <a:xfrm>
            <a:off x="1533017" y="4288783"/>
            <a:ext cx="7123403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FUN TIME!</a:t>
            </a:r>
            <a:endParaRPr sz="900" dirty="0">
              <a:solidFill>
                <a:schemeClr val="bg1"/>
              </a:solidFill>
            </a:endParaRPr>
          </a:p>
        </p:txBody>
      </p:sp>
      <p:sp>
        <p:nvSpPr>
          <p:cNvPr id="110" name="General template…"/>
          <p:cNvSpPr txBox="1"/>
          <p:nvPr/>
        </p:nvSpPr>
        <p:spPr>
          <a:xfrm>
            <a:off x="1508285" y="4863088"/>
            <a:ext cx="7122066" cy="482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lnSpc>
                <a:spcPct val="80000"/>
              </a:lnSpc>
              <a:defRPr sz="7000" cap="none" spc="-209"/>
            </a:pPr>
            <a:r>
              <a:rPr lang="en-US" sz="3500" dirty="0">
                <a:solidFill>
                  <a:schemeClr val="bg1"/>
                </a:solidFill>
              </a:rPr>
              <a:t>Demo</a:t>
            </a:r>
            <a:endParaRPr sz="3500" dirty="0">
              <a:solidFill>
                <a:schemeClr val="bg1"/>
              </a:solidFill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1965D8F5-C135-C243-816E-E832859A175A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2002329" y="6644723"/>
            <a:ext cx="134293" cy="19208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35719" tIns="35719" rIns="35719" bIns="35719" rtlCol="0" anchor="ctr"/>
          <a:lstStyle>
            <a:lvl1pPr defTabSz="410766"/>
          </a:lstStyle>
          <a:p>
            <a:fld id="{86CB4B4D-7CA3-9044-876B-883B54F8677D}" type="slidenum">
              <a:rPr/>
              <a:t>31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40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7073900" y="4972050"/>
            <a:ext cx="5118100" cy="1354138"/>
          </a:xfrm>
        </p:spPr>
        <p:txBody>
          <a:bodyPr>
            <a:normAutofit/>
          </a:bodyPr>
          <a:lstStyle/>
          <a:p>
            <a:r>
              <a:rPr lang="sr-Latn-RS" dirty="0">
                <a:hlinkClick r:id="rId3"/>
              </a:rPr>
              <a:t>slavica.sulica</a:t>
            </a:r>
            <a:r>
              <a:rPr lang="en-GB" dirty="0">
                <a:hlinkClick r:id="rId3"/>
              </a:rPr>
              <a:t>@endava.com</a:t>
            </a:r>
          </a:p>
          <a:p>
            <a:r>
              <a:rPr lang="sr-Latn-RS" dirty="0">
                <a:hlinkClick r:id="rId4"/>
              </a:rPr>
              <a:t>goran.stosic</a:t>
            </a:r>
            <a:r>
              <a:rPr lang="en-GB" dirty="0">
                <a:hlinkClick r:id="rId4"/>
              </a:rPr>
              <a:t>@endava.com</a:t>
            </a:r>
            <a:endParaRPr lang="en-GB" dirty="0"/>
          </a:p>
          <a:p>
            <a:r>
              <a:rPr lang="en-US" dirty="0" err="1">
                <a:hlinkClick r:id="rId5"/>
              </a:rPr>
              <a:t>vasilije.vujovic</a:t>
            </a:r>
            <a:r>
              <a:rPr lang="en-GB" dirty="0">
                <a:hlinkClick r:id="rId5"/>
              </a:rPr>
              <a:t>@endava.com</a:t>
            </a:r>
            <a:endParaRPr lang="en-GB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073900" y="1705862"/>
            <a:ext cx="4097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Hvala</a:t>
            </a:r>
            <a:r>
              <a:rPr lang="en-US" sz="3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! </a:t>
            </a:r>
            <a:r>
              <a:rPr lang="en-US" sz="32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Pitanja</a:t>
            </a:r>
            <a:r>
              <a:rPr lang="en-US" sz="3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D28875-9359-4037-B050-6E9C6A070845}"/>
              </a:ext>
            </a:extLst>
          </p:cNvPr>
          <p:cNvSpPr txBox="1"/>
          <p:nvPr/>
        </p:nvSpPr>
        <p:spPr>
          <a:xfrm>
            <a:off x="2257777" y="2644170"/>
            <a:ext cx="2935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bg1">
                    <a:lumMod val="85000"/>
                  </a:schemeClr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423924622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0228141-0C27-42FE-B89E-7F9A17E4A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9" y="0"/>
            <a:ext cx="10070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3409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Ceo Cliparts, Download Free Ceo Cliparts png images, Free ClipArts ...">
            <a:extLst>
              <a:ext uri="{FF2B5EF4-FFF2-40B4-BE49-F238E27FC236}">
                <a16:creationId xmlns:a16="http://schemas.microsoft.com/office/drawing/2014/main" id="{5FA99B7F-32E7-4B1B-F602-92F9DD61B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95" y="1223460"/>
            <a:ext cx="2482771" cy="17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o Clip Art, Vector Images &amp; Illustrations - iStock">
            <a:extLst>
              <a:ext uri="{FF2B5EF4-FFF2-40B4-BE49-F238E27FC236}">
                <a16:creationId xmlns:a16="http://schemas.microsoft.com/office/drawing/2014/main" id="{C00BB6C6-D41F-F94B-CBDD-6CF16C9CF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210" y="1196572"/>
            <a:ext cx="1095926" cy="109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A86DD6-2C1D-D4AC-92DD-B97D15D46B10}"/>
              </a:ext>
            </a:extLst>
          </p:cNvPr>
          <p:cNvSpPr txBox="1"/>
          <p:nvPr/>
        </p:nvSpPr>
        <p:spPr>
          <a:xfrm>
            <a:off x="5201684" y="621203"/>
            <a:ext cx="153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CIO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Jana Botorić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DE91E0-2E3B-FB53-433D-8F29E4CB7BD3}"/>
              </a:ext>
            </a:extLst>
          </p:cNvPr>
          <p:cNvSpPr txBox="1"/>
          <p:nvPr/>
        </p:nvSpPr>
        <p:spPr>
          <a:xfrm>
            <a:off x="1297602" y="621621"/>
            <a:ext cx="1829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CEO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Jovan Bjegović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41DC46-8369-D1D7-31A1-A64B99C5E4FC}"/>
              </a:ext>
            </a:extLst>
          </p:cNvPr>
          <p:cNvSpPr txBox="1"/>
          <p:nvPr/>
        </p:nvSpPr>
        <p:spPr>
          <a:xfrm>
            <a:off x="5765949" y="2994251"/>
            <a:ext cx="2845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HR Lead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Đorđe Drakulič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76F7D-F50B-83AC-2887-E123A32FA70B}"/>
              </a:ext>
            </a:extLst>
          </p:cNvPr>
          <p:cNvSpPr txBox="1"/>
          <p:nvPr/>
        </p:nvSpPr>
        <p:spPr>
          <a:xfrm>
            <a:off x="8855806" y="621202"/>
            <a:ext cx="1516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CISO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Lazar Dunjić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1F5542-4CC3-4934-9298-44B2EC81B433}"/>
              </a:ext>
            </a:extLst>
          </p:cNvPr>
          <p:cNvSpPr txBox="1"/>
          <p:nvPr/>
        </p:nvSpPr>
        <p:spPr>
          <a:xfrm>
            <a:off x="8291211" y="5897765"/>
            <a:ext cx="2652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Test Lead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Anđela Joković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3EE7E4-D8F5-3D8D-F32F-A0B5FFEBD8F0}"/>
              </a:ext>
            </a:extLst>
          </p:cNvPr>
          <p:cNvSpPr txBox="1"/>
          <p:nvPr/>
        </p:nvSpPr>
        <p:spPr>
          <a:xfrm>
            <a:off x="1557066" y="5016124"/>
            <a:ext cx="175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Scrum Master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Ivana Ivaneža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D97F70-5EB8-AE1A-463D-7CDA19D4E3E1}"/>
              </a:ext>
            </a:extLst>
          </p:cNvPr>
          <p:cNvSpPr txBox="1"/>
          <p:nvPr/>
        </p:nvSpPr>
        <p:spPr>
          <a:xfrm>
            <a:off x="1712570" y="5897765"/>
            <a:ext cx="1372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Intern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Luka Matić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0E843F-7F4F-3DC6-7EC5-A20DACC98263}"/>
              </a:ext>
            </a:extLst>
          </p:cNvPr>
          <p:cNvSpPr txBox="1"/>
          <p:nvPr/>
        </p:nvSpPr>
        <p:spPr>
          <a:xfrm>
            <a:off x="3612136" y="2990190"/>
            <a:ext cx="1734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Director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Marija Vučetić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96BFAF-848A-5043-7B39-990312EA47C6}"/>
              </a:ext>
            </a:extLst>
          </p:cNvPr>
          <p:cNvSpPr txBox="1"/>
          <p:nvPr/>
        </p:nvSpPr>
        <p:spPr>
          <a:xfrm>
            <a:off x="8712358" y="5015097"/>
            <a:ext cx="1810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Dev Lead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Aleksandar Ilić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C2441A-2B9E-F7BF-2E9C-CBFD7829BF8A}"/>
              </a:ext>
            </a:extLst>
          </p:cNvPr>
          <p:cNvSpPr txBox="1"/>
          <p:nvPr/>
        </p:nvSpPr>
        <p:spPr>
          <a:xfrm>
            <a:off x="1354128" y="3189341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Product Owner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Mina Živić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9A1B1-06AE-2017-6068-EF9405B4FF8D}"/>
              </a:ext>
            </a:extLst>
          </p:cNvPr>
          <p:cNvSpPr txBox="1"/>
          <p:nvPr/>
        </p:nvSpPr>
        <p:spPr>
          <a:xfrm>
            <a:off x="8661861" y="4132429"/>
            <a:ext cx="1911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Design Lead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Nenad Živković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32" name="Picture 8" descr="Employee clipart executive, Employee executive Transparent FREE for ...">
            <a:extLst>
              <a:ext uri="{FF2B5EF4-FFF2-40B4-BE49-F238E27FC236}">
                <a16:creationId xmlns:a16="http://schemas.microsoft.com/office/drawing/2014/main" id="{02F36440-150F-5041-5E48-06F1B0005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861" y="4132429"/>
            <a:ext cx="3461660" cy="230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 Things CEOs Can Do to Strengthen Business Reputation - Reputation ...">
            <a:extLst>
              <a:ext uri="{FF2B5EF4-FFF2-40B4-BE49-F238E27FC236}">
                <a16:creationId xmlns:a16="http://schemas.microsoft.com/office/drawing/2014/main" id="{8EFDD9DF-2B9B-75A7-349E-D59C1580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731" y="1220857"/>
            <a:ext cx="1299058" cy="113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D3CDF5E1-7110-5B7B-8750-4DD2F76A0AD9}"/>
              </a:ext>
            </a:extLst>
          </p:cNvPr>
          <p:cNvSpPr txBox="1">
            <a:spLocks/>
          </p:cNvSpPr>
          <p:nvPr/>
        </p:nvSpPr>
        <p:spPr>
          <a:xfrm>
            <a:off x="2842252" y="45809"/>
            <a:ext cx="6210056" cy="4824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bg1">
                    <a:lumMod val="85000"/>
                  </a:schemeClr>
                </a:solidFill>
              </a:rPr>
              <a:t>MEET THE “</a:t>
            </a:r>
            <a:r>
              <a:rPr lang="en-GB" sz="3200" dirty="0">
                <a:solidFill>
                  <a:schemeClr val="bg1"/>
                </a:solidFill>
              </a:rPr>
              <a:t>DRUGI </a:t>
            </a:r>
            <a:r>
              <a:rPr lang="sr-Latn-RS" sz="3200" dirty="0">
                <a:solidFill>
                  <a:schemeClr val="bg1"/>
                </a:solidFill>
              </a:rPr>
              <a:t>Ž</a:t>
            </a:r>
            <a:r>
              <a:rPr lang="en-GB" sz="3200" dirty="0">
                <a:solidFill>
                  <a:schemeClr val="bg1"/>
                </a:solidFill>
              </a:rPr>
              <a:t>IVOT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</a:rPr>
              <a:t>” TEAM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BCBE46-2EAC-FDF2-E8DC-A1B33326C354}"/>
              </a:ext>
            </a:extLst>
          </p:cNvPr>
          <p:cNvSpPr txBox="1"/>
          <p:nvPr/>
        </p:nvSpPr>
        <p:spPr>
          <a:xfrm>
            <a:off x="1159367" y="4088809"/>
            <a:ext cx="2228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Architect</a:t>
            </a:r>
            <a:endParaRPr lang="en-US" dirty="0">
              <a:solidFill>
                <a:srgbClr val="DF411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Aleksa Kozderović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B6F3C-F7BD-5F2A-F2A6-3909306EB3B4}"/>
              </a:ext>
            </a:extLst>
          </p:cNvPr>
          <p:cNvSpPr txBox="1"/>
          <p:nvPr/>
        </p:nvSpPr>
        <p:spPr>
          <a:xfrm>
            <a:off x="8575316" y="3256245"/>
            <a:ext cx="1911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Latn-R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Client Lead</a:t>
            </a:r>
            <a:endParaRPr lang="en-US" dirty="0">
              <a:solidFill>
                <a:srgbClr val="DF411C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Nikola Živković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819670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DE91E0-2E3B-FB53-433D-8F29E4CB7BD3}"/>
              </a:ext>
            </a:extLst>
          </p:cNvPr>
          <p:cNvSpPr txBox="1"/>
          <p:nvPr/>
        </p:nvSpPr>
        <p:spPr>
          <a:xfrm>
            <a:off x="-553506" y="2274838"/>
            <a:ext cx="6500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Developers, DevOps and QA</a:t>
            </a:r>
          </a:p>
          <a:p>
            <a:pPr algn="ctr"/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Angelina Jordanov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Veljko Kučinar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Miljan Lješnjak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Uroš Milašinović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Jelena Milošević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Stefan Janičić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3CDF5E1-7110-5B7B-8750-4DD2F76A0AD9}"/>
              </a:ext>
            </a:extLst>
          </p:cNvPr>
          <p:cNvSpPr txBox="1">
            <a:spLocks/>
          </p:cNvSpPr>
          <p:nvPr/>
        </p:nvSpPr>
        <p:spPr>
          <a:xfrm>
            <a:off x="2842252" y="45809"/>
            <a:ext cx="6210056" cy="4824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bg1">
                    <a:lumMod val="85000"/>
                  </a:schemeClr>
                </a:solidFill>
              </a:rPr>
              <a:t>MEET THE “</a:t>
            </a:r>
            <a:r>
              <a:rPr lang="en-GB" sz="3200" dirty="0">
                <a:solidFill>
                  <a:schemeClr val="bg1"/>
                </a:solidFill>
              </a:rPr>
              <a:t>DRUGI </a:t>
            </a:r>
            <a:r>
              <a:rPr lang="sr-Latn-RS" sz="3200" dirty="0">
                <a:solidFill>
                  <a:schemeClr val="bg1"/>
                </a:solidFill>
              </a:rPr>
              <a:t>Ž</a:t>
            </a:r>
            <a:r>
              <a:rPr lang="en-GB" sz="3200" dirty="0">
                <a:solidFill>
                  <a:schemeClr val="bg1"/>
                </a:solidFill>
              </a:rPr>
              <a:t>IVOT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</a:rPr>
              <a:t>” TEAM</a:t>
            </a:r>
          </a:p>
        </p:txBody>
      </p:sp>
    </p:spTree>
    <p:extLst>
      <p:ext uri="{BB962C8B-B14F-4D97-AF65-F5344CB8AC3E}">
        <p14:creationId xmlns:p14="http://schemas.microsoft.com/office/powerpoint/2010/main" val="37178697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0DE91E0-2E3B-FB53-433D-8F29E4CB7BD3}"/>
              </a:ext>
            </a:extLst>
          </p:cNvPr>
          <p:cNvSpPr txBox="1"/>
          <p:nvPr/>
        </p:nvSpPr>
        <p:spPr>
          <a:xfrm>
            <a:off x="-553506" y="2274838"/>
            <a:ext cx="65007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PEOPLE THAT ACTUALLY </a:t>
            </a:r>
          </a:p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GET THE WORK DONE</a:t>
            </a:r>
          </a:p>
          <a:p>
            <a:pPr algn="ctr"/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Anđela Mlađenović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Miloš Radovanović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Boris Rajić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Luka Sekulić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Marija Čupović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Sandra Milenković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3CDF5E1-7110-5B7B-8750-4DD2F76A0AD9}"/>
              </a:ext>
            </a:extLst>
          </p:cNvPr>
          <p:cNvSpPr txBox="1">
            <a:spLocks/>
          </p:cNvSpPr>
          <p:nvPr/>
        </p:nvSpPr>
        <p:spPr>
          <a:xfrm>
            <a:off x="2842252" y="45809"/>
            <a:ext cx="6210056" cy="4824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bg1">
                    <a:lumMod val="85000"/>
                  </a:schemeClr>
                </a:solidFill>
              </a:rPr>
              <a:t>MEET THE “</a:t>
            </a:r>
            <a:r>
              <a:rPr lang="en-GB" sz="3200" dirty="0">
                <a:solidFill>
                  <a:schemeClr val="bg1"/>
                </a:solidFill>
              </a:rPr>
              <a:t>DRUGI </a:t>
            </a:r>
            <a:r>
              <a:rPr lang="sr-Latn-RS" sz="3200" dirty="0">
                <a:solidFill>
                  <a:schemeClr val="bg1"/>
                </a:solidFill>
              </a:rPr>
              <a:t>Ž</a:t>
            </a:r>
            <a:r>
              <a:rPr lang="en-GB" sz="3200" dirty="0">
                <a:solidFill>
                  <a:schemeClr val="bg1"/>
                </a:solidFill>
              </a:rPr>
              <a:t>IVOT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</a:rPr>
              <a:t>” TEAM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D2C8FA-4254-740F-6DF3-571B4DBB8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96" y="1430338"/>
            <a:ext cx="6002371" cy="399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89042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5000"/>
            <a:lumOff val="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1EBDFC-327B-D5FF-29B4-469779683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E84E6A-5644-0480-54C2-00F5F585B5C1}"/>
              </a:ext>
            </a:extLst>
          </p:cNvPr>
          <p:cNvSpPr txBox="1"/>
          <p:nvPr/>
        </p:nvSpPr>
        <p:spPr>
          <a:xfrm>
            <a:off x="-553506" y="2274838"/>
            <a:ext cx="65007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</a:t>
            </a:r>
            <a:r>
              <a:rPr lang="sr-Latn-R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EOPLE</a:t>
            </a:r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sr-Latn-R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THAT</a:t>
            </a:r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sr-Latn-R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GUARD</a:t>
            </a:r>
          </a:p>
          <a:p>
            <a:pPr algn="ctr"/>
            <a:r>
              <a:rPr lang="sr-Latn-R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YOUR</a:t>
            </a:r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sr-Latn-R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PASSWORDS</a:t>
            </a:r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sr-Latn-R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LIKE</a:t>
            </a:r>
            <a:r>
              <a:rPr lang="en-U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sr-Latn-RS" dirty="0">
                <a:solidFill>
                  <a:srgbClr val="DF411C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TREASURE</a:t>
            </a:r>
          </a:p>
          <a:p>
            <a:pPr algn="ctr"/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Katarina Šćekić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Dimitrije Stamenić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Kristijan Petronijević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Luka Filipović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Pavle Parandilović</a:t>
            </a:r>
          </a:p>
          <a:p>
            <a:pPr algn="ctr"/>
            <a:r>
              <a:rPr lang="sr-Latn-R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Milica Mladenović </a:t>
            </a:r>
            <a:endParaRPr lang="en-US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D855F41-8D09-588F-2D7E-7670F5156577}"/>
              </a:ext>
            </a:extLst>
          </p:cNvPr>
          <p:cNvSpPr txBox="1">
            <a:spLocks/>
          </p:cNvSpPr>
          <p:nvPr/>
        </p:nvSpPr>
        <p:spPr>
          <a:xfrm>
            <a:off x="2842252" y="45809"/>
            <a:ext cx="6210056" cy="4824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solidFill>
                  <a:schemeClr val="bg1">
                    <a:lumMod val="85000"/>
                  </a:schemeClr>
                </a:solidFill>
              </a:rPr>
              <a:t>MEET THE “</a:t>
            </a:r>
            <a:r>
              <a:rPr lang="en-GB" sz="3200" dirty="0">
                <a:solidFill>
                  <a:schemeClr val="bg1"/>
                </a:solidFill>
              </a:rPr>
              <a:t>DRUGI </a:t>
            </a:r>
            <a:r>
              <a:rPr lang="sr-Latn-RS" sz="3200" dirty="0">
                <a:solidFill>
                  <a:schemeClr val="bg1"/>
                </a:solidFill>
              </a:rPr>
              <a:t>Ž</a:t>
            </a:r>
            <a:r>
              <a:rPr lang="en-GB" sz="3200" dirty="0">
                <a:solidFill>
                  <a:schemeClr val="bg1"/>
                </a:solidFill>
              </a:rPr>
              <a:t>IVOT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</a:rPr>
              <a:t>” TEAM</a:t>
            </a:r>
          </a:p>
        </p:txBody>
      </p:sp>
      <p:pic>
        <p:nvPicPr>
          <p:cNvPr id="3" name="Picture 2" descr="A group of people standing in front of a computer screen&#10;&#10;Description automatically generated">
            <a:extLst>
              <a:ext uri="{FF2B5EF4-FFF2-40B4-BE49-F238E27FC236}">
                <a16:creationId xmlns:a16="http://schemas.microsoft.com/office/drawing/2014/main" id="{AD605F77-1446-08F8-8889-72F723C69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46" y="1431925"/>
            <a:ext cx="4799113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3635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0228141-0C27-42FE-B89E-7F9A17E4A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9" y="0"/>
            <a:ext cx="10070483" cy="6858000"/>
          </a:xfrm>
          <a:prstGeom prst="rect">
            <a:avLst/>
          </a:prstGeom>
        </p:spPr>
      </p:pic>
      <p:sp>
        <p:nvSpPr>
          <p:cNvPr id="4" name="General template…">
            <a:extLst>
              <a:ext uri="{FF2B5EF4-FFF2-40B4-BE49-F238E27FC236}">
                <a16:creationId xmlns:a16="http://schemas.microsoft.com/office/drawing/2014/main" id="{9C180D7F-CA79-FD25-E5A1-A2639D82F2C9}"/>
              </a:ext>
            </a:extLst>
          </p:cNvPr>
          <p:cNvSpPr txBox="1"/>
          <p:nvPr/>
        </p:nvSpPr>
        <p:spPr>
          <a:xfrm>
            <a:off x="2730874" y="2437789"/>
            <a:ext cx="6332432" cy="1380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80000"/>
              </a:lnSpc>
              <a:defRPr sz="7000" cap="none" spc="-209"/>
            </a:pPr>
            <a:r>
              <a:rPr lang="en-US" sz="5400" dirty="0">
                <a:solidFill>
                  <a:schemeClr val="bg1"/>
                </a:solidFill>
              </a:rPr>
              <a:t>WHY IS SECURITY IMPORTANT?</a:t>
            </a:r>
            <a:endParaRPr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3296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Endava PPT slides">
  <a:themeElements>
    <a:clrScheme name="Endava colors">
      <a:dk1>
        <a:srgbClr val="000000"/>
      </a:dk1>
      <a:lt1>
        <a:srgbClr val="FFFFFF"/>
      </a:lt1>
      <a:dk2>
        <a:srgbClr val="BDBEC0"/>
      </a:dk2>
      <a:lt2>
        <a:srgbClr val="FFFFFF"/>
      </a:lt2>
      <a:accent1>
        <a:srgbClr val="DF411C"/>
      </a:accent1>
      <a:accent2>
        <a:srgbClr val="000000"/>
      </a:accent2>
      <a:accent3>
        <a:srgbClr val="E8775C"/>
      </a:accent3>
      <a:accent4>
        <a:srgbClr val="7F878B"/>
      </a:accent4>
      <a:accent5>
        <a:srgbClr val="252729"/>
      </a:accent5>
      <a:accent6>
        <a:srgbClr val="000000"/>
      </a:accent6>
      <a:hlink>
        <a:srgbClr val="DF411C"/>
      </a:hlink>
      <a:folHlink>
        <a:srgbClr val="000000"/>
      </a:folHlink>
    </a:clrScheme>
    <a:fontScheme name="Endava standard 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template-August2016" id="{8759937A-5D00-4C83-80D3-05A5A75A846C}" vid="{73A0825B-A9DC-4B49-80BD-44022E3E56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114edf-9a72-4599-b1be-362d65013b4c">
      <Terms xmlns="http://schemas.microsoft.com/office/infopath/2007/PartnerControls"/>
    </lcf76f155ced4ddcb4097134ff3c332f>
    <TaxCatchAll xmlns="c83bc204-c724-4af9-a3ff-094b77ae620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48366BCCD67942B8674250044DBD67" ma:contentTypeVersion="18" ma:contentTypeDescription="Create a new document." ma:contentTypeScope="" ma:versionID="998078387e1f47e61f393ef0718ae3f7">
  <xsd:schema xmlns:xsd="http://www.w3.org/2001/XMLSchema" xmlns:xs="http://www.w3.org/2001/XMLSchema" xmlns:p="http://schemas.microsoft.com/office/2006/metadata/properties" xmlns:ns2="e0114edf-9a72-4599-b1be-362d65013b4c" xmlns:ns3="c83bc204-c724-4af9-a3ff-094b77ae6203" targetNamespace="http://schemas.microsoft.com/office/2006/metadata/properties" ma:root="true" ma:fieldsID="c2f1b093b1b5817bd4cee17f2e9454f1" ns2:_="" ns3:_="">
    <xsd:import namespace="e0114edf-9a72-4599-b1be-362d65013b4c"/>
    <xsd:import namespace="c83bc204-c724-4af9-a3ff-094b77ae62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114edf-9a72-4599-b1be-362d65013b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da9fbb2-20ec-4b38-b475-624b712916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bc204-c724-4af9-a3ff-094b77ae620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cfd5745-3ae1-48d1-be43-9d938a5c888d}" ma:internalName="TaxCatchAll" ma:showField="CatchAllData" ma:web="c83bc204-c724-4af9-a3ff-094b77ae62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E70423-9FE9-4B65-9BE2-E34FCE1BD5F6}">
  <ds:schemaRefs>
    <ds:schemaRef ds:uri="http://purl.org/dc/dcmitype/"/>
    <ds:schemaRef ds:uri="http://purl.org/dc/elements/1.1/"/>
    <ds:schemaRef ds:uri="http://schemas.microsoft.com/sharepoint/v3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72899ffe-c9be-4b57-81d3-c0709dcc2e4b"/>
    <ds:schemaRef ds:uri="b00bdadb-5151-4b9a-bcb6-794e3648a446"/>
    <ds:schemaRef ds:uri="http://schemas.microsoft.com/office/infopath/2007/PartnerControls"/>
    <ds:schemaRef ds:uri="9a90466d-298e-42c6-9514-fada4205df45"/>
    <ds:schemaRef ds:uri="http://www.w3.org/XML/1998/namespace"/>
    <ds:schemaRef ds:uri="e0114edf-9a72-4599-b1be-362d65013b4c"/>
    <ds:schemaRef ds:uri="c83bc204-c724-4af9-a3ff-094b77ae6203"/>
  </ds:schemaRefs>
</ds:datastoreItem>
</file>

<file path=customXml/itemProps2.xml><?xml version="1.0" encoding="utf-8"?>
<ds:datastoreItem xmlns:ds="http://schemas.openxmlformats.org/officeDocument/2006/customXml" ds:itemID="{1E9EFCF4-3B16-4763-905D-46BEFD7E4D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114edf-9a72-4599-b1be-362d65013b4c"/>
    <ds:schemaRef ds:uri="c83bc204-c724-4af9-a3ff-094b77ae62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2C2D96-7AE6-498C-A65A-58BFE51032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28447</TotalTime>
  <Words>1882</Words>
  <Application>Microsoft Office PowerPoint</Application>
  <PresentationFormat>Widescreen</PresentationFormat>
  <Paragraphs>296</Paragraphs>
  <Slides>32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Aharoni</vt:lpstr>
      <vt:lpstr>-apple-system</vt:lpstr>
      <vt:lpstr>Arial</vt:lpstr>
      <vt:lpstr>Arial Narrow</vt:lpstr>
      <vt:lpstr>Arial Narrow Bold</vt:lpstr>
      <vt:lpstr>Calibri</vt:lpstr>
      <vt:lpstr>Google Sans</vt:lpstr>
      <vt:lpstr>Wingdings</vt:lpstr>
      <vt:lpstr>Endava PPT slides</vt:lpstr>
      <vt:lpstr>Security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 na dan EC-2</dc:title>
  <dc:creator>Ivan Avdic</dc:creator>
  <cp:lastModifiedBy>Slavica Mastilovic Sulica</cp:lastModifiedBy>
  <cp:revision>60</cp:revision>
  <dcterms:created xsi:type="dcterms:W3CDTF">2020-04-16T08:39:57Z</dcterms:created>
  <dcterms:modified xsi:type="dcterms:W3CDTF">2024-12-27T12:51:10Z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0x010100CB48366BCCD67942B8674250044DBD67</vt:lpwstr>
  </property>
</Properties>
</file>