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61" r:id="rId5"/>
    <p:sldMasterId id="2147483648" r:id="rId6"/>
    <p:sldMasterId id="2147483674" r:id="rId7"/>
  </p:sldMasterIdLst>
  <p:notesMasterIdLst>
    <p:notesMasterId r:id="rId55"/>
  </p:notesMasterIdLst>
  <p:sldIdLst>
    <p:sldId id="256" r:id="rId8"/>
    <p:sldId id="338" r:id="rId9"/>
    <p:sldId id="264" r:id="rId10"/>
    <p:sldId id="266" r:id="rId11"/>
    <p:sldId id="292" r:id="rId12"/>
    <p:sldId id="339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1" r:id="rId21"/>
    <p:sldId id="396" r:id="rId22"/>
    <p:sldId id="397" r:id="rId23"/>
    <p:sldId id="392" r:id="rId24"/>
    <p:sldId id="393" r:id="rId25"/>
    <p:sldId id="425" r:id="rId26"/>
    <p:sldId id="428" r:id="rId27"/>
    <p:sldId id="434" r:id="rId28"/>
    <p:sldId id="420" r:id="rId29"/>
    <p:sldId id="421" r:id="rId30"/>
    <p:sldId id="398" r:id="rId31"/>
    <p:sldId id="403" r:id="rId32"/>
    <p:sldId id="400" r:id="rId33"/>
    <p:sldId id="401" r:id="rId34"/>
    <p:sldId id="399" r:id="rId35"/>
    <p:sldId id="402" r:id="rId36"/>
    <p:sldId id="424" r:id="rId37"/>
    <p:sldId id="405" r:id="rId38"/>
    <p:sldId id="406" r:id="rId39"/>
    <p:sldId id="414" r:id="rId40"/>
    <p:sldId id="415" r:id="rId41"/>
    <p:sldId id="429" r:id="rId42"/>
    <p:sldId id="394" r:id="rId43"/>
    <p:sldId id="395" r:id="rId44"/>
    <p:sldId id="432" r:id="rId45"/>
    <p:sldId id="408" r:id="rId46"/>
    <p:sldId id="409" r:id="rId47"/>
    <p:sldId id="410" r:id="rId48"/>
    <p:sldId id="407" r:id="rId49"/>
    <p:sldId id="430" r:id="rId50"/>
    <p:sldId id="416" r:id="rId51"/>
    <p:sldId id="417" r:id="rId52"/>
    <p:sldId id="418" r:id="rId53"/>
    <p:sldId id="423" r:id="rId5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8A6D4-FB5C-D49A-11CA-F181CC560C50}" v="11" dt="2024-11-26T20:38:36.053"/>
    <p1510:client id="{4CD73C3E-1874-23B6-4FD1-3F72B601847E}" v="35" dt="2024-11-27T12:38:20.947"/>
    <p1510:client id="{959EF6B7-6332-3C3E-7CB5-0B9422C5D81F}" v="40" dt="2024-11-27T12:38:03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Milosevic" userId="S::jelena.milosevic@endava.com::be6eff6a-76db-492e-864e-a07a363918ce" providerId="AD" clId="Web-{4CD73C3E-1874-23B6-4FD1-3F72B601847E}"/>
    <pc:docChg chg="addSld delSld modSld sldOrd">
      <pc:chgData name="Jelena Milosevic" userId="S::jelena.milosevic@endava.com::be6eff6a-76db-492e-864e-a07a363918ce" providerId="AD" clId="Web-{4CD73C3E-1874-23B6-4FD1-3F72B601847E}" dt="2024-11-27T12:38:20.947" v="24"/>
      <pc:docMkLst>
        <pc:docMk/>
      </pc:docMkLst>
      <pc:sldChg chg="delSp modSp">
        <pc:chgData name="Jelena Milosevic" userId="S::jelena.milosevic@endava.com::be6eff6a-76db-492e-864e-a07a363918ce" providerId="AD" clId="Web-{4CD73C3E-1874-23B6-4FD1-3F72B601847E}" dt="2024-11-26T11:07:50.673" v="6" actId="1076"/>
        <pc:sldMkLst>
          <pc:docMk/>
          <pc:sldMk cId="3714064174" sldId="389"/>
        </pc:sldMkLst>
        <pc:spChg chg="del">
          <ac:chgData name="Jelena Milosevic" userId="S::jelena.milosevic@endava.com::be6eff6a-76db-492e-864e-a07a363918ce" providerId="AD" clId="Web-{4CD73C3E-1874-23B6-4FD1-3F72B601847E}" dt="2024-11-26T11:07:46.254" v="5"/>
          <ac:spMkLst>
            <pc:docMk/>
            <pc:sldMk cId="3714064174" sldId="389"/>
            <ac:spMk id="487" creationId="{8BDBFB2A-8665-B11E-37D8-ACDED96FE929}"/>
          </ac:spMkLst>
        </pc:spChg>
        <pc:spChg chg="mod">
          <ac:chgData name="Jelena Milosevic" userId="S::jelena.milosevic@endava.com::be6eff6a-76db-492e-864e-a07a363918ce" providerId="AD" clId="Web-{4CD73C3E-1874-23B6-4FD1-3F72B601847E}" dt="2024-11-26T11:07:50.673" v="6" actId="1076"/>
          <ac:spMkLst>
            <pc:docMk/>
            <pc:sldMk cId="3714064174" sldId="389"/>
            <ac:spMk id="488" creationId="{D696D062-AF4F-98C6-EF26-10A83B32288C}"/>
          </ac:spMkLst>
        </pc:spChg>
      </pc:sldChg>
      <pc:sldChg chg="modNotes">
        <pc:chgData name="Jelena Milosevic" userId="S::jelena.milosevic@endava.com::be6eff6a-76db-492e-864e-a07a363918ce" providerId="AD" clId="Web-{4CD73C3E-1874-23B6-4FD1-3F72B601847E}" dt="2024-11-26T11:02:21.145" v="3"/>
        <pc:sldMkLst>
          <pc:docMk/>
          <pc:sldMk cId="3058781735" sldId="396"/>
        </pc:sldMkLst>
      </pc:sldChg>
      <pc:sldChg chg="modSp ord">
        <pc:chgData name="Jelena Milosevic" userId="S::jelena.milosevic@endava.com::be6eff6a-76db-492e-864e-a07a363918ce" providerId="AD" clId="Web-{4CD73C3E-1874-23B6-4FD1-3F72B601847E}" dt="2024-11-27T12:22:03.446" v="12" actId="20577"/>
        <pc:sldMkLst>
          <pc:docMk/>
          <pc:sldMk cId="2296231988" sldId="400"/>
        </pc:sldMkLst>
        <pc:spChg chg="mod">
          <ac:chgData name="Jelena Milosevic" userId="S::jelena.milosevic@endava.com::be6eff6a-76db-492e-864e-a07a363918ce" providerId="AD" clId="Web-{4CD73C3E-1874-23B6-4FD1-3F72B601847E}" dt="2024-11-27T12:22:03.446" v="12" actId="20577"/>
          <ac:spMkLst>
            <pc:docMk/>
            <pc:sldMk cId="2296231988" sldId="400"/>
            <ac:spMk id="5" creationId="{17B01639-7D7C-F88C-7654-B08427322B49}"/>
          </ac:spMkLst>
        </pc:spChg>
      </pc:sldChg>
      <pc:sldChg chg="modSp ord">
        <pc:chgData name="Jelena Milosevic" userId="S::jelena.milosevic@endava.com::be6eff6a-76db-492e-864e-a07a363918ce" providerId="AD" clId="Web-{4CD73C3E-1874-23B6-4FD1-3F72B601847E}" dt="2024-11-27T12:22:24.728" v="19" actId="20577"/>
        <pc:sldMkLst>
          <pc:docMk/>
          <pc:sldMk cId="811030128" sldId="401"/>
        </pc:sldMkLst>
        <pc:spChg chg="mod">
          <ac:chgData name="Jelena Milosevic" userId="S::jelena.milosevic@endava.com::be6eff6a-76db-492e-864e-a07a363918ce" providerId="AD" clId="Web-{4CD73C3E-1874-23B6-4FD1-3F72B601847E}" dt="2024-11-27T12:22:24.728" v="19" actId="20577"/>
          <ac:spMkLst>
            <pc:docMk/>
            <pc:sldMk cId="811030128" sldId="401"/>
            <ac:spMk id="7" creationId="{D6FF6214-BF1E-F5C6-A059-B1CF1424A89F}"/>
          </ac:spMkLst>
        </pc:spChg>
      </pc:sldChg>
      <pc:sldChg chg="ord">
        <pc:chgData name="Jelena Milosevic" userId="S::jelena.milosevic@endava.com::be6eff6a-76db-492e-864e-a07a363918ce" providerId="AD" clId="Web-{4CD73C3E-1874-23B6-4FD1-3F72B601847E}" dt="2024-11-27T12:20:56.160" v="7"/>
        <pc:sldMkLst>
          <pc:docMk/>
          <pc:sldMk cId="578418468" sldId="403"/>
        </pc:sldMkLst>
      </pc:sldChg>
      <pc:sldChg chg="modSp">
        <pc:chgData name="Jelena Milosevic" userId="S::jelena.milosevic@endava.com::be6eff6a-76db-492e-864e-a07a363918ce" providerId="AD" clId="Web-{4CD73C3E-1874-23B6-4FD1-3F72B601847E}" dt="2024-11-27T12:36:21.142" v="20" actId="20577"/>
        <pc:sldMkLst>
          <pc:docMk/>
          <pc:sldMk cId="1515906529" sldId="411"/>
        </pc:sldMkLst>
        <pc:spChg chg="mod">
          <ac:chgData name="Jelena Milosevic" userId="S::jelena.milosevic@endava.com::be6eff6a-76db-492e-864e-a07a363918ce" providerId="AD" clId="Web-{4CD73C3E-1874-23B6-4FD1-3F72B601847E}" dt="2024-11-27T12:36:21.142" v="20" actId="20577"/>
          <ac:spMkLst>
            <pc:docMk/>
            <pc:sldMk cId="1515906529" sldId="411"/>
            <ac:spMk id="8" creationId="{9B6732DB-1071-7549-411F-48511DC27D44}"/>
          </ac:spMkLst>
        </pc:spChg>
      </pc:sldChg>
      <pc:sldChg chg="modNotes">
        <pc:chgData name="Jelena Milosevic" userId="S::jelena.milosevic@endava.com::be6eff6a-76db-492e-864e-a07a363918ce" providerId="AD" clId="Web-{4CD73C3E-1874-23B6-4FD1-3F72B601847E}" dt="2024-11-26T10:54:25.784" v="0"/>
        <pc:sldMkLst>
          <pc:docMk/>
          <pc:sldMk cId="4125691531" sldId="413"/>
        </pc:sldMkLst>
      </pc:sldChg>
      <pc:sldChg chg="add del">
        <pc:chgData name="Jelena Milosevic" userId="S::jelena.milosevic@endava.com::be6eff6a-76db-492e-864e-a07a363918ce" providerId="AD" clId="Web-{4CD73C3E-1874-23B6-4FD1-3F72B601847E}" dt="2024-11-27T12:38:20.931" v="23"/>
        <pc:sldMkLst>
          <pc:docMk/>
          <pc:sldMk cId="1034138742" sldId="414"/>
        </pc:sldMkLst>
      </pc:sldChg>
      <pc:sldChg chg="add del">
        <pc:chgData name="Jelena Milosevic" userId="S::jelena.milosevic@endava.com::be6eff6a-76db-492e-864e-a07a363918ce" providerId="AD" clId="Web-{4CD73C3E-1874-23B6-4FD1-3F72B601847E}" dt="2024-11-27T12:38:20.947" v="24"/>
        <pc:sldMkLst>
          <pc:docMk/>
          <pc:sldMk cId="4289748628" sldId="415"/>
        </pc:sldMkLst>
      </pc:sldChg>
    </pc:docChg>
  </pc:docChgLst>
  <pc:docChgLst>
    <pc:chgData name="Jelena Milosevic" userId="S::jelena.milosevic@endava.com::be6eff6a-76db-492e-864e-a07a363918ce" providerId="AD" clId="Web-{C7E80816-9467-AED4-5CF3-D07B420F8B8E}"/>
    <pc:docChg chg="modSld">
      <pc:chgData name="Jelena Milosevic" userId="S::jelena.milosevic@endava.com::be6eff6a-76db-492e-864e-a07a363918ce" providerId="AD" clId="Web-{C7E80816-9467-AED4-5CF3-D07B420F8B8E}" dt="2024-11-20T14:13:12.270" v="50"/>
      <pc:docMkLst>
        <pc:docMk/>
      </pc:docMkLst>
      <pc:sldChg chg="modNotes">
        <pc:chgData name="Jelena Milosevic" userId="S::jelena.milosevic@endava.com::be6eff6a-76db-492e-864e-a07a363918ce" providerId="AD" clId="Web-{C7E80816-9467-AED4-5CF3-D07B420F8B8E}" dt="2024-11-20T14:10:20.689" v="3"/>
        <pc:sldMkLst>
          <pc:docMk/>
          <pc:sldMk cId="0" sldId="292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0:25.096" v="4"/>
        <pc:sldMkLst>
          <pc:docMk/>
          <pc:sldMk cId="3326316141" sldId="339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0:32.236" v="5"/>
        <pc:sldMkLst>
          <pc:docMk/>
          <pc:sldMk cId="1654968272" sldId="384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0:35.440" v="6"/>
        <pc:sldMkLst>
          <pc:docMk/>
          <pc:sldMk cId="619490340" sldId="385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0:41.002" v="7"/>
        <pc:sldMkLst>
          <pc:docMk/>
          <pc:sldMk cId="3300818631" sldId="387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0:46.768" v="8"/>
        <pc:sldMkLst>
          <pc:docMk/>
          <pc:sldMk cId="3714064174" sldId="389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0:51.440" v="9"/>
        <pc:sldMkLst>
          <pc:docMk/>
          <pc:sldMk cId="156989014" sldId="391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03.128" v="10"/>
        <pc:sldMkLst>
          <pc:docMk/>
          <pc:sldMk cId="2480167700" sldId="392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07.440" v="11"/>
        <pc:sldMkLst>
          <pc:docMk/>
          <pc:sldMk cId="1532405129" sldId="393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08.019" v="34"/>
        <pc:sldMkLst>
          <pc:docMk/>
          <pc:sldMk cId="2572587493" sldId="394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10.519" v="35"/>
        <pc:sldMkLst>
          <pc:docMk/>
          <pc:sldMk cId="405840523" sldId="395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20.362" v="14"/>
        <pc:sldMkLst>
          <pc:docMk/>
          <pc:sldMk cId="1130597492" sldId="398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26.800" v="15"/>
        <pc:sldMkLst>
          <pc:docMk/>
          <pc:sldMk cId="923743750" sldId="399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32.378" v="16"/>
        <pc:sldMkLst>
          <pc:docMk/>
          <pc:sldMk cId="2296231988" sldId="400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32.613" v="17"/>
        <pc:sldMkLst>
          <pc:docMk/>
          <pc:sldMk cId="811030128" sldId="401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47.238" v="22"/>
        <pc:sldMkLst>
          <pc:docMk/>
          <pc:sldMk cId="3544862907" sldId="402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34.894" v="18"/>
        <pc:sldMkLst>
          <pc:docMk/>
          <pc:sldMk cId="578418468" sldId="403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53.457" v="24"/>
        <pc:sldMkLst>
          <pc:docMk/>
          <pc:sldMk cId="3600750456" sldId="405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02.066" v="33"/>
        <pc:sldMkLst>
          <pc:docMk/>
          <pc:sldMk cId="2487521327" sldId="406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36.004" v="40"/>
        <pc:sldMkLst>
          <pc:docMk/>
          <pc:sldMk cId="2505044328" sldId="407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16.566" v="36"/>
        <pc:sldMkLst>
          <pc:docMk/>
          <pc:sldMk cId="304509650" sldId="408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21.395" v="37"/>
        <pc:sldMkLst>
          <pc:docMk/>
          <pc:sldMk cId="504359856" sldId="409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32.817" v="39"/>
        <pc:sldMkLst>
          <pc:docMk/>
          <pc:sldMk cId="6638314" sldId="410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53.567" v="44"/>
        <pc:sldMkLst>
          <pc:docMk/>
          <pc:sldMk cId="1515906529" sldId="411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57.255" v="47"/>
        <pc:sldMkLst>
          <pc:docMk/>
          <pc:sldMk cId="1091004677" sldId="412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3:04.067" v="48"/>
        <pc:sldMkLst>
          <pc:docMk/>
          <pc:sldMk cId="4125691531" sldId="413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3:08.114" v="49"/>
        <pc:sldMkLst>
          <pc:docMk/>
          <pc:sldMk cId="1034138742" sldId="414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3:12.270" v="50"/>
        <pc:sldMkLst>
          <pc:docMk/>
          <pc:sldMk cId="4289748628" sldId="415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40.645" v="41"/>
        <pc:sldMkLst>
          <pc:docMk/>
          <pc:sldMk cId="2772995593" sldId="416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44.020" v="42"/>
        <pc:sldMkLst>
          <pc:docMk/>
          <pc:sldMk cId="2201588734" sldId="417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2:47.286" v="43"/>
        <pc:sldMkLst>
          <pc:docMk/>
          <pc:sldMk cId="4269772608" sldId="418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15.206" v="12"/>
        <pc:sldMkLst>
          <pc:docMk/>
          <pc:sldMk cId="2520815466" sldId="420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17.519" v="13"/>
        <pc:sldMkLst>
          <pc:docMk/>
          <pc:sldMk cId="1250876650" sldId="421"/>
        </pc:sldMkLst>
      </pc:sldChg>
      <pc:sldChg chg="modNotes">
        <pc:chgData name="Jelena Milosevic" userId="S::jelena.milosevic@endava.com::be6eff6a-76db-492e-864e-a07a363918ce" providerId="AD" clId="Web-{C7E80816-9467-AED4-5CF3-D07B420F8B8E}" dt="2024-11-20T14:11:50.941" v="23"/>
        <pc:sldMkLst>
          <pc:docMk/>
          <pc:sldMk cId="2300937232" sldId="424"/>
        </pc:sldMkLst>
      </pc:sldChg>
    </pc:docChg>
  </pc:docChgLst>
  <pc:docChgLst>
    <pc:chgData name="Jelena Milosevic" userId="S::jelena.milosevic@endava.com::be6eff6a-76db-492e-864e-a07a363918ce" providerId="AD" clId="Web-{9A23E8E8-13F2-438A-62CF-6A960D298385}"/>
    <pc:docChg chg="addSld modSld sldOrd">
      <pc:chgData name="Jelena Milosevic" userId="S::jelena.milosevic@endava.com::be6eff6a-76db-492e-864e-a07a363918ce" providerId="AD" clId="Web-{9A23E8E8-13F2-438A-62CF-6A960D298385}" dt="2024-11-07T15:42:01.099" v="40"/>
      <pc:docMkLst>
        <pc:docMk/>
      </pc:docMkLst>
      <pc:sldChg chg="modNotes">
        <pc:chgData name="Jelena Milosevic" userId="S::jelena.milosevic@endava.com::be6eff6a-76db-492e-864e-a07a363918ce" providerId="AD" clId="Web-{9A23E8E8-13F2-438A-62CF-6A960D298385}" dt="2024-11-07T15:38:41.453" v="0"/>
        <pc:sldMkLst>
          <pc:docMk/>
          <pc:sldMk cId="3326316141" sldId="339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38:45.187" v="1"/>
        <pc:sldMkLst>
          <pc:docMk/>
          <pc:sldMk cId="1654968272" sldId="384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38:49.437" v="2"/>
        <pc:sldMkLst>
          <pc:docMk/>
          <pc:sldMk cId="619490340" sldId="385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38:54.094" v="3"/>
        <pc:sldMkLst>
          <pc:docMk/>
          <pc:sldMk cId="3300818631" sldId="387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38:58.422" v="4"/>
        <pc:sldMkLst>
          <pc:docMk/>
          <pc:sldMk cId="3714064174" sldId="389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39:03.938" v="5"/>
        <pc:sldMkLst>
          <pc:docMk/>
          <pc:sldMk cId="156989014" sldId="391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39:16.907" v="8"/>
        <pc:sldMkLst>
          <pc:docMk/>
          <pc:sldMk cId="2480167700" sldId="392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16.973" v="29"/>
        <pc:sldMkLst>
          <pc:docMk/>
          <pc:sldMk cId="2572587493" sldId="394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19.332" v="30"/>
        <pc:sldMkLst>
          <pc:docMk/>
          <pc:sldMk cId="405840523" sldId="395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39:10.047" v="7"/>
        <pc:sldMkLst>
          <pc:docMk/>
          <pc:sldMk cId="3058781735" sldId="396"/>
        </pc:sldMkLst>
      </pc:sldChg>
      <pc:sldChg chg="ord modNotes">
        <pc:chgData name="Jelena Milosevic" userId="S::jelena.milosevic@endava.com::be6eff6a-76db-492e-864e-a07a363918ce" providerId="AD" clId="Web-{9A23E8E8-13F2-438A-62CF-6A960D298385}" dt="2024-11-07T15:39:32.673" v="10"/>
        <pc:sldMkLst>
          <pc:docMk/>
          <pc:sldMk cId="1130597492" sldId="398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0:52.863" v="24"/>
        <pc:sldMkLst>
          <pc:docMk/>
          <pc:sldMk cId="923743750" sldId="399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00.222" v="25"/>
        <pc:sldMkLst>
          <pc:docMk/>
          <pc:sldMk cId="3544862907" sldId="402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06.582" v="27"/>
        <pc:sldMkLst>
          <pc:docMk/>
          <pc:sldMk cId="3600750456" sldId="405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10.988" v="28"/>
        <pc:sldMkLst>
          <pc:docMk/>
          <pc:sldMk cId="2487521327" sldId="406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29.536" v="32"/>
        <pc:sldMkLst>
          <pc:docMk/>
          <pc:sldMk cId="2505044328" sldId="407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23.692" v="31"/>
        <pc:sldMkLst>
          <pc:docMk/>
          <pc:sldMk cId="304509650" sldId="408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48.099" v="36"/>
        <pc:sldMkLst>
          <pc:docMk/>
          <pc:sldMk cId="1515906529" sldId="411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51.583" v="37"/>
        <pc:sldMkLst>
          <pc:docMk/>
          <pc:sldMk cId="1091004677" sldId="412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54.864" v="38"/>
        <pc:sldMkLst>
          <pc:docMk/>
          <pc:sldMk cId="4125691531" sldId="413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57.427" v="39"/>
        <pc:sldMkLst>
          <pc:docMk/>
          <pc:sldMk cId="1034138742" sldId="414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2:01.099" v="40"/>
        <pc:sldMkLst>
          <pc:docMk/>
          <pc:sldMk cId="4289748628" sldId="415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34.817" v="33"/>
        <pc:sldMkLst>
          <pc:docMk/>
          <pc:sldMk cId="2772995593" sldId="416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37.348" v="34"/>
        <pc:sldMkLst>
          <pc:docMk/>
          <pc:sldMk cId="2201588734" sldId="417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39.676" v="35"/>
        <pc:sldMkLst>
          <pc:docMk/>
          <pc:sldMk cId="4269772608" sldId="418"/>
        </pc:sldMkLst>
      </pc:sldChg>
      <pc:sldChg chg="modNotes">
        <pc:chgData name="Jelena Milosevic" userId="S::jelena.milosevic@endava.com::be6eff6a-76db-492e-864e-a07a363918ce" providerId="AD" clId="Web-{9A23E8E8-13F2-438A-62CF-6A960D298385}" dt="2024-11-07T15:41:03.332" v="26"/>
        <pc:sldMkLst>
          <pc:docMk/>
          <pc:sldMk cId="2300937232" sldId="424"/>
        </pc:sldMkLst>
      </pc:sldChg>
      <pc:sldChg chg="modSp add replId">
        <pc:chgData name="Jelena Milosevic" userId="S::jelena.milosevic@endava.com::be6eff6a-76db-492e-864e-a07a363918ce" providerId="AD" clId="Web-{9A23E8E8-13F2-438A-62CF-6A960D298385}" dt="2024-11-07T15:40:38.222" v="23" actId="14100"/>
        <pc:sldMkLst>
          <pc:docMk/>
          <pc:sldMk cId="361547152" sldId="434"/>
        </pc:sldMkLst>
        <pc:spChg chg="mod">
          <ac:chgData name="Jelena Milosevic" userId="S::jelena.milosevic@endava.com::be6eff6a-76db-492e-864e-a07a363918ce" providerId="AD" clId="Web-{9A23E8E8-13F2-438A-62CF-6A960D298385}" dt="2024-11-07T15:40:32.378" v="21" actId="1076"/>
          <ac:spMkLst>
            <pc:docMk/>
            <pc:sldMk cId="361547152" sldId="434"/>
            <ac:spMk id="247" creationId="{0F6F03ED-B54D-1A83-701B-581680340A04}"/>
          </ac:spMkLst>
        </pc:spChg>
        <pc:spChg chg="mod">
          <ac:chgData name="Jelena Milosevic" userId="S::jelena.milosevic@endava.com::be6eff6a-76db-492e-864e-a07a363918ce" providerId="AD" clId="Web-{9A23E8E8-13F2-438A-62CF-6A960D298385}" dt="2024-11-07T15:40:38.222" v="23" actId="14100"/>
          <ac:spMkLst>
            <pc:docMk/>
            <pc:sldMk cId="361547152" sldId="434"/>
            <ac:spMk id="248" creationId="{82724101-5E5F-D6DA-D2F8-CCAACB841937}"/>
          </ac:spMkLst>
        </pc:spChg>
      </pc:sldChg>
    </pc:docChg>
  </pc:docChgLst>
  <pc:docChgLst>
    <pc:chgData name="Miona Jovicevic" userId="S::miona.jovicevic@endava.com::2088fe97-7fb0-4eca-bc09-43dc213a4762" providerId="AD" clId="Web-{3368A6D4-FB5C-D49A-11CA-F181CC560C50}"/>
    <pc:docChg chg="modSld">
      <pc:chgData name="Miona Jovicevic" userId="S::miona.jovicevic@endava.com::2088fe97-7fb0-4eca-bc09-43dc213a4762" providerId="AD" clId="Web-{3368A6D4-FB5C-D49A-11CA-F181CC560C50}" dt="2024-11-26T20:38:36.053" v="7" actId="14100"/>
      <pc:docMkLst>
        <pc:docMk/>
      </pc:docMkLst>
      <pc:sldChg chg="modNotes">
        <pc:chgData name="Miona Jovicevic" userId="S::miona.jovicevic@endava.com::2088fe97-7fb0-4eca-bc09-43dc213a4762" providerId="AD" clId="Web-{3368A6D4-FB5C-D49A-11CA-F181CC560C50}" dt="2024-11-26T10:55:57.788" v="0"/>
        <pc:sldMkLst>
          <pc:docMk/>
          <pc:sldMk cId="0" sldId="266"/>
        </pc:sldMkLst>
      </pc:sldChg>
      <pc:sldChg chg="modSp">
        <pc:chgData name="Miona Jovicevic" userId="S::miona.jovicevic@endava.com::2088fe97-7fb0-4eca-bc09-43dc213a4762" providerId="AD" clId="Web-{3368A6D4-FB5C-D49A-11CA-F181CC560C50}" dt="2024-11-26T10:56:55.493" v="3" actId="20577"/>
        <pc:sldMkLst>
          <pc:docMk/>
          <pc:sldMk cId="0" sldId="292"/>
        </pc:sldMkLst>
        <pc:spChg chg="mod">
          <ac:chgData name="Miona Jovicevic" userId="S::miona.jovicevic@endava.com::2088fe97-7fb0-4eca-bc09-43dc213a4762" providerId="AD" clId="Web-{3368A6D4-FB5C-D49A-11CA-F181CC560C50}" dt="2024-11-26T10:56:55.493" v="3" actId="20577"/>
          <ac:spMkLst>
            <pc:docMk/>
            <pc:sldMk cId="0" sldId="292"/>
            <ac:spMk id="488" creationId="{00000000-0000-0000-0000-000000000000}"/>
          </ac:spMkLst>
        </pc:spChg>
      </pc:sldChg>
      <pc:sldChg chg="modNotes">
        <pc:chgData name="Miona Jovicevic" userId="S::miona.jovicevic@endava.com::2088fe97-7fb0-4eca-bc09-43dc213a4762" providerId="AD" clId="Web-{3368A6D4-FB5C-D49A-11CA-F181CC560C50}" dt="2024-11-26T13:54:28.778" v="4"/>
        <pc:sldMkLst>
          <pc:docMk/>
          <pc:sldMk cId="2789418287" sldId="388"/>
        </pc:sldMkLst>
      </pc:sldChg>
      <pc:sldChg chg="modSp">
        <pc:chgData name="Miona Jovicevic" userId="S::miona.jovicevic@endava.com::2088fe97-7fb0-4eca-bc09-43dc213a4762" providerId="AD" clId="Web-{3368A6D4-FB5C-D49A-11CA-F181CC560C50}" dt="2024-11-26T20:38:36.053" v="7" actId="14100"/>
        <pc:sldMkLst>
          <pc:docMk/>
          <pc:sldMk cId="156989014" sldId="391"/>
        </pc:sldMkLst>
        <pc:spChg chg="mod">
          <ac:chgData name="Miona Jovicevic" userId="S::miona.jovicevic@endava.com::2088fe97-7fb0-4eca-bc09-43dc213a4762" providerId="AD" clId="Web-{3368A6D4-FB5C-D49A-11CA-F181CC560C50}" dt="2024-11-26T20:38:30.912" v="6" actId="14100"/>
          <ac:spMkLst>
            <pc:docMk/>
            <pc:sldMk cId="156989014" sldId="391"/>
            <ac:spMk id="488" creationId="{77EE43DA-5790-DF16-E34A-C793459F033E}"/>
          </ac:spMkLst>
        </pc:spChg>
        <pc:picChg chg="mod">
          <ac:chgData name="Miona Jovicevic" userId="S::miona.jovicevic@endava.com::2088fe97-7fb0-4eca-bc09-43dc213a4762" providerId="AD" clId="Web-{3368A6D4-FB5C-D49A-11CA-F181CC560C50}" dt="2024-11-26T20:38:36.053" v="7" actId="14100"/>
          <ac:picMkLst>
            <pc:docMk/>
            <pc:sldMk cId="156989014" sldId="391"/>
            <ac:picMk id="4" creationId="{E49C3E79-B8C6-3994-35F7-145B5FA6490E}"/>
          </ac:picMkLst>
        </pc:picChg>
      </pc:sldChg>
    </pc:docChg>
  </pc:docChgLst>
  <pc:docChgLst>
    <pc:chgData name="Miona Jovicevic" userId="S::miona.jovicevic@endava.com::2088fe97-7fb0-4eca-bc09-43dc213a4762" providerId="AD" clId="Web-{959EF6B7-6332-3C3E-7CB5-0B9422C5D81F}"/>
    <pc:docChg chg="delSld modSld">
      <pc:chgData name="Miona Jovicevic" userId="S::miona.jovicevic@endava.com::2088fe97-7fb0-4eca-bc09-43dc213a4762" providerId="AD" clId="Web-{959EF6B7-6332-3C3E-7CB5-0B9422C5D81F}" dt="2024-11-27T12:38:03.389" v="39"/>
      <pc:docMkLst>
        <pc:docMk/>
      </pc:docMkLst>
      <pc:sldChg chg="addSp delSp modSp">
        <pc:chgData name="Miona Jovicevic" userId="S::miona.jovicevic@endava.com::2088fe97-7fb0-4eca-bc09-43dc213a4762" providerId="AD" clId="Web-{959EF6B7-6332-3C3E-7CB5-0B9422C5D81F}" dt="2024-11-27T12:10:18.317" v="27" actId="1076"/>
        <pc:sldMkLst>
          <pc:docMk/>
          <pc:sldMk cId="156989014" sldId="391"/>
        </pc:sldMkLst>
        <pc:spChg chg="mod">
          <ac:chgData name="Miona Jovicevic" userId="S::miona.jovicevic@endava.com::2088fe97-7fb0-4eca-bc09-43dc213a4762" providerId="AD" clId="Web-{959EF6B7-6332-3C3E-7CB5-0B9422C5D81F}" dt="2024-11-27T12:10:07.832" v="22" actId="20577"/>
          <ac:spMkLst>
            <pc:docMk/>
            <pc:sldMk cId="156989014" sldId="391"/>
            <ac:spMk id="488" creationId="{77EE43DA-5790-DF16-E34A-C793459F033E}"/>
          </ac:spMkLst>
        </pc:spChg>
        <pc:picChg chg="add mod">
          <ac:chgData name="Miona Jovicevic" userId="S::miona.jovicevic@endava.com::2088fe97-7fb0-4eca-bc09-43dc213a4762" providerId="AD" clId="Web-{959EF6B7-6332-3C3E-7CB5-0B9422C5D81F}" dt="2024-11-27T12:10:18.317" v="27" actId="1076"/>
          <ac:picMkLst>
            <pc:docMk/>
            <pc:sldMk cId="156989014" sldId="391"/>
            <ac:picMk id="3" creationId="{3A5CCA62-E3AD-2624-07DB-219A9C6F3103}"/>
          </ac:picMkLst>
        </pc:picChg>
        <pc:picChg chg="del">
          <ac:chgData name="Miona Jovicevic" userId="S::miona.jovicevic@endava.com::2088fe97-7fb0-4eca-bc09-43dc213a4762" providerId="AD" clId="Web-{959EF6B7-6332-3C3E-7CB5-0B9422C5D81F}" dt="2024-11-27T12:10:08.894" v="23"/>
          <ac:picMkLst>
            <pc:docMk/>
            <pc:sldMk cId="156989014" sldId="391"/>
            <ac:picMk id="4" creationId="{E49C3E79-B8C6-3994-35F7-145B5FA6490E}"/>
          </ac:picMkLst>
        </pc:picChg>
      </pc:sldChg>
      <pc:sldChg chg="modNotes">
        <pc:chgData name="Miona Jovicevic" userId="S::miona.jovicevic@endava.com::2088fe97-7fb0-4eca-bc09-43dc213a4762" providerId="AD" clId="Web-{959EF6B7-6332-3C3E-7CB5-0B9422C5D81F}" dt="2024-11-27T12:14:02.293" v="28"/>
        <pc:sldMkLst>
          <pc:docMk/>
          <pc:sldMk cId="1976787068" sldId="397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1:20.175" v="6"/>
        <pc:sldMkLst>
          <pc:docMk/>
          <pc:sldMk cId="3544862907" sldId="402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1:29.597" v="8"/>
        <pc:sldMkLst>
          <pc:docMk/>
          <pc:sldMk cId="3600750456" sldId="405"/>
        </pc:sldMkLst>
      </pc:sldChg>
      <pc:sldChg chg="modSp modNotes">
        <pc:chgData name="Miona Jovicevic" userId="S::miona.jovicevic@endava.com::2088fe97-7fb0-4eca-bc09-43dc213a4762" providerId="AD" clId="Web-{959EF6B7-6332-3C3E-7CB5-0B9422C5D81F}" dt="2024-11-27T11:13:14.162" v="16" actId="20577"/>
        <pc:sldMkLst>
          <pc:docMk/>
          <pc:sldMk cId="304509650" sldId="408"/>
        </pc:sldMkLst>
        <pc:spChg chg="mod">
          <ac:chgData name="Miona Jovicevic" userId="S::miona.jovicevic@endava.com::2088fe97-7fb0-4eca-bc09-43dc213a4762" providerId="AD" clId="Web-{959EF6B7-6332-3C3E-7CB5-0B9422C5D81F}" dt="2024-11-27T11:13:14.162" v="16" actId="20577"/>
          <ac:spMkLst>
            <pc:docMk/>
            <pc:sldMk cId="304509650" sldId="408"/>
            <ac:spMk id="488" creationId="{6C178F15-F770-4465-C501-DAF2B0995637}"/>
          </ac:spMkLst>
        </pc:spChg>
      </pc:sldChg>
      <pc:sldChg chg="modNotes">
        <pc:chgData name="Miona Jovicevic" userId="S::miona.jovicevic@endava.com::2088fe97-7fb0-4eca-bc09-43dc213a4762" providerId="AD" clId="Web-{959EF6B7-6332-3C3E-7CB5-0B9422C5D81F}" dt="2024-11-27T11:12:26.458" v="11"/>
        <pc:sldMkLst>
          <pc:docMk/>
          <pc:sldMk cId="504359856" sldId="409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2:29.380" v="12"/>
        <pc:sldMkLst>
          <pc:docMk/>
          <pc:sldMk cId="6638314" sldId="410"/>
        </pc:sldMkLst>
      </pc:sldChg>
      <pc:sldChg chg="del">
        <pc:chgData name="Miona Jovicevic" userId="S::miona.jovicevic@endava.com::2088fe97-7fb0-4eca-bc09-43dc213a4762" providerId="AD" clId="Web-{959EF6B7-6332-3C3E-7CB5-0B9422C5D81F}" dt="2024-11-27T12:37:59.561" v="37"/>
        <pc:sldMkLst>
          <pc:docMk/>
          <pc:sldMk cId="1515906529" sldId="411"/>
        </pc:sldMkLst>
      </pc:sldChg>
      <pc:sldChg chg="del">
        <pc:chgData name="Miona Jovicevic" userId="S::miona.jovicevic@endava.com::2088fe97-7fb0-4eca-bc09-43dc213a4762" providerId="AD" clId="Web-{959EF6B7-6332-3C3E-7CB5-0B9422C5D81F}" dt="2024-11-27T12:38:03.389" v="39"/>
        <pc:sldMkLst>
          <pc:docMk/>
          <pc:sldMk cId="1091004677" sldId="412"/>
        </pc:sldMkLst>
      </pc:sldChg>
      <pc:sldChg chg="del">
        <pc:chgData name="Miona Jovicevic" userId="S::miona.jovicevic@endava.com::2088fe97-7fb0-4eca-bc09-43dc213a4762" providerId="AD" clId="Web-{959EF6B7-6332-3C3E-7CB5-0B9422C5D81F}" dt="2024-11-27T12:38:00.404" v="38"/>
        <pc:sldMkLst>
          <pc:docMk/>
          <pc:sldMk cId="4125691531" sldId="413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2:33:00.113" v="30"/>
        <pc:sldMkLst>
          <pc:docMk/>
          <pc:sldMk cId="2772995593" sldId="416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2:33:03.269" v="32"/>
        <pc:sldMkLst>
          <pc:docMk/>
          <pc:sldMk cId="2201588734" sldId="417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2:33:19.739" v="35"/>
        <pc:sldMkLst>
          <pc:docMk/>
          <pc:sldMk cId="4269772608" sldId="418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1:22.738" v="7"/>
        <pc:sldMkLst>
          <pc:docMk/>
          <pc:sldMk cId="2300937232" sldId="424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0:50.924" v="2"/>
        <pc:sldMkLst>
          <pc:docMk/>
          <pc:sldMk cId="2019280703" sldId="425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1:00.362" v="5"/>
        <pc:sldMkLst>
          <pc:docMk/>
          <pc:sldMk cId="1696330801" sldId="428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1:44.832" v="9"/>
        <pc:sldMkLst>
          <pc:docMk/>
          <pc:sldMk cId="4198633631" sldId="429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2:32:57.753" v="29"/>
        <pc:sldMkLst>
          <pc:docMk/>
          <pc:sldMk cId="3103420477" sldId="430"/>
        </pc:sldMkLst>
      </pc:sldChg>
      <pc:sldChg chg="del">
        <pc:chgData name="Miona Jovicevic" userId="S::miona.jovicevic@endava.com::2088fe97-7fb0-4eca-bc09-43dc213a4762" providerId="AD" clId="Web-{959EF6B7-6332-3C3E-7CB5-0B9422C5D81F}" dt="2024-11-27T12:37:58.826" v="36"/>
        <pc:sldMkLst>
          <pc:docMk/>
          <pc:sldMk cId="2003999380" sldId="433"/>
        </pc:sldMkLst>
      </pc:sldChg>
      <pc:sldChg chg="modNotes">
        <pc:chgData name="Miona Jovicevic" userId="S::miona.jovicevic@endava.com::2088fe97-7fb0-4eca-bc09-43dc213a4762" providerId="AD" clId="Web-{959EF6B7-6332-3C3E-7CB5-0B9422C5D81F}" dt="2024-11-27T11:10:53.237" v="3"/>
        <pc:sldMkLst>
          <pc:docMk/>
          <pc:sldMk cId="361547152" sldId="4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2D799-D0A6-4F10-A3E9-FEBE0EE56137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AD5-56AA-442B-9FB7-27F4B4D61B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480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A3989-7855-716F-45E3-7C89A8C6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C819181C-7C5B-DCA2-A50E-1B44432E3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D410CC0B-FF24-490E-646D-CB9838F9BAD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4651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151C-90FC-9A5D-159A-9776223E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DD794A12-3FF9-5616-AFBA-E6C479D76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2264C6D0-E022-8B3E-552A-31B76282A8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>
                <a:latin typeface="Calibri"/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96485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AC83-BA84-13EC-3234-F7A61739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F551A792-1FB9-D634-C62A-BA2D6AEF3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3C64FA44-ED34-CCF8-7DB2-5B6CE08320A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cs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1309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A035-6248-63D3-137C-074F03326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AC470176-6B24-A673-7B5B-6CADB073C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FCEE054B-C7A5-82FA-6E02-47E6B392946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J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981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DA9C-F283-644C-E06A-40970E92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DC69BF9F-3F60-FC4D-93D0-4D806A17B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9D8C3115-BE43-0946-B4C3-ACB9736F1A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683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D635-A931-ECA0-7C6D-21B79569F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CFB45D1C-6336-CACF-585D-C87D01DC9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2747B47B-9DDC-9A26-555D-41B47A8572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4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56151-79F4-FDD4-0BF8-41562934D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3A3B641D-BC28-1CBB-08E4-38ED46112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317A1100-666D-5BDF-6A1D-EEADD18E8F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21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8159-D09E-06D4-B883-6A414514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64FF8F50-5181-C0FD-18C2-0F27068CC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44881882-65E9-65B4-4F3F-691BC695AFE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J</a:t>
            </a:r>
          </a:p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5336-01F5-A8AA-46CD-D74C7C6FF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80966919-AFA2-6BC9-CE30-1D261872F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2F2CAB5C-6610-C53D-A896-1CED598761B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49516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5336-01F5-A8AA-46CD-D74C7C6FF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80966919-AFA2-6BC9-CE30-1D261872F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2F2CAB5C-6610-C53D-A896-1CED598761B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4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M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9C448-256B-957E-C95D-C89F03C6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8AC7DE28-5283-67FB-C3F5-85686EC17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CD26564D-AEEF-0E21-131E-050CEDC18CB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03416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3B12D-6825-2757-4DD5-490FBA91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C0C51377-C645-6A5E-6322-4F1364464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0ACA239D-2DAF-D558-673C-62E0281DE99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21509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3EEE-38D1-1CAA-52DC-B151C788E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AE7CD858-A233-A5D1-D1E3-FEEB58CD5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B4E76B07-A51E-1509-7C28-3C70E16148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cs typeface="Calibri"/>
              </a:rPr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12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7B3D4-BE12-6156-D638-FE499653D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5D48A9A3-7C5E-BE6B-E906-7F7289F5F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397E6032-0455-3065-8439-ED447D3BCA4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955013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A3E2-6E3A-12B8-CA73-3E5955D17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EC1BAD51-2916-26DC-5A37-FDF14A26D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8FEC27E8-7CB9-7951-CAEF-C58A730841A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82625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1910E-E655-0B23-C986-95B464CE6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9573396D-1FEC-EAD3-3B00-F9B3CC119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4F284C23-6645-0B87-02F1-EADA3451F1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56704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91665-2E56-86C0-235B-9ED81F4D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6A28352A-E25E-001B-4673-28431959B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876FDCD2-8827-1BFE-A30D-CF421F3837E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629808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2F15E-5141-3F1F-AF9B-4EDA0182C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5E8FC66F-ACE9-28B2-0506-21C3B6A8B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EBC1A2EE-0EC9-27B7-C9EB-625CF5C9D7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865461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F9EA3-D275-413F-8362-41ACBBE6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3D89B2E2-A0D9-5822-C758-22F59C22B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9AAC695E-2C7B-F294-2A5B-91A25ABC0B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8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CC34-1770-F31F-0C3D-90F934D9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3F30965F-D967-7993-0F44-0DAB0C0ED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0FAF6EED-742E-503E-D88E-1C2B14C30DC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rtl="0" fontAlgn="base"/>
            <a:r>
              <a:rPr lang="en-US" b="0" i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r>
              <a:rPr lang="en-US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endParaRPr lang="en-US" b="0" i="0">
              <a:solidFill>
                <a:srgbClr val="444444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C95C-8494-9377-12BB-7ED705949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64BBAC1B-38D0-0653-593E-266A8E82A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9703B33A-55EC-8510-E0DD-468D8E74E6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235800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32D6-7DBB-A03E-C4D6-1D5E47E2B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8AEEC2B6-55FE-06F9-3AEE-904F399F5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D88AAEDB-EBE6-6C8F-3A6F-F58AA9DD7C1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086394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2B9D1-82EC-B98E-65AF-5723384AC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7198AA77-B18D-88B0-B382-CDE60EABA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08E07A4D-2FCB-9A35-0B95-DAF8DEE924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078358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A914-449D-01E9-457B-450D66FF9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3406DFDD-A4BA-615C-C0A7-9FD3B7B05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EB35A2AA-E697-FFC6-AE4B-03AF3B3B34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9165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BC07-DCD1-A0ED-448F-4DA1C7C35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1AF76D94-103F-01FB-016D-FAD6FDD87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FB576535-AF5A-CC81-22B2-7A867AE6A2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4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31A61-618E-BF9D-CC81-713096F7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2809505B-D8D6-7C0E-412E-49FF6C068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446AE8EC-1AC9-59CD-B47C-FCAA55D0A0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B9D39-2CCE-6255-2A41-ECCD670BD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45DC6EF5-FF7E-B965-F847-B4D2BF478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6640F355-84D7-6CD9-E6C2-9E510EB038B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707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AD71-89EA-5C92-2755-701F0041F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CB923CEB-863E-E630-9E10-62D09C3FF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ECE6E1FD-1E06-964E-566C-8DA863C4126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14744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E5FEB-D85A-97AE-8057-DD79FA0F7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D44A8775-3E7A-AD8A-6BEF-EF98A3A1C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F5FCEE49-D783-4212-219A-CA14E8904CC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37637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7BCEC-DF8F-49BC-1D3D-9246E02B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BE12C0C9-E3F4-1C4D-F196-1267E0953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D494177B-258B-3D10-6B9C-F9433D7A08A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7109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52FF2-CCF6-D5F7-1986-D9E5C008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AD4DC34E-4D8C-CB3C-4186-457BA85A9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652DC9E6-A2B3-04AD-055F-6605F8C2073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669062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A37D8-9E6E-FDCB-5F3C-052493F4F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B4FCE4F4-5387-D4DF-6521-5CA4841D5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8643B138-DD6A-730B-068C-B09972C64E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0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F35D-8E78-78A7-59A4-D321183CE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807F13F6-7172-49B8-A578-FF5DAA242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761EF9E3-5F43-5E5D-72D0-E5DB03E0D3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/>
              <a:t>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9045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EA524-5BE6-2B84-8266-BA07FB45C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6EDE7DCE-BC54-C1AA-38E1-A24147BDC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D7CC840F-C021-03B4-EA32-A5A453A5F4F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799346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3AEBF-1B74-5A6E-066F-F7CEE1CF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CAB587C4-679E-3826-4B7E-696705775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2427E54D-78E4-41DC-51F5-9BD71C57919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648839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43279-4C2C-249A-E35E-DCC1AA7E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FA49E527-C9E0-F706-5304-6EDEE6864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DA553AEB-F3DB-0540-CA5B-3A36DF6E4A8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ea typeface="Calibri"/>
                <a:cs typeface="+mn-lt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120826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BB464-8E9E-48B9-2705-40DB8BC6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43F7010A-7E5F-24FA-7CDE-75D99B1EC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EC7FB254-9D7D-AA93-BCF9-56AA3BF75D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36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6B7AB-B10F-0744-022D-D4240D8A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D0B44198-924B-2B3B-2E15-DC1D11C31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D139E984-6A4B-92FF-1AD1-1D1FBFCF999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57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6F44-9A3F-11FD-F793-93F3F72B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03865F0A-D7C3-E3B9-3900-97C1FC64D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72DDEB61-DC36-F4EB-6468-BDB75A7C76C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rtl="0" fontAlgn="base"/>
            <a:r>
              <a:rPr lang="en-US">
                <a:solidFill>
                  <a:srgbClr val="444444"/>
                </a:solidFill>
                <a:latin typeface="Calibri"/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90513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98D8B-6907-BE21-2D6B-B2E27DDBF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63762ECE-2F4B-75D6-1DE7-63ADCDB16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F0F012CF-72F2-72E3-D562-D4147487B8D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latin typeface="Calibri"/>
                <a:cs typeface="Calibri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8388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D5AD0-355F-C2AF-77E7-4F18F7AB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>
            <a:extLst>
              <a:ext uri="{FF2B5EF4-FFF2-40B4-BE49-F238E27FC236}">
                <a16:creationId xmlns:a16="http://schemas.microsoft.com/office/drawing/2014/main" id="{050BCCA2-F520-18DB-8260-0A6E3B76A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5A05F175-F9C4-677C-50D2-59DA1316124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74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D4BD-E2C2-1E4A-E4E7-FF347EE2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>
            <a:extLst>
              <a:ext uri="{FF2B5EF4-FFF2-40B4-BE49-F238E27FC236}">
                <a16:creationId xmlns:a16="http://schemas.microsoft.com/office/drawing/2014/main" id="{ADD23DA9-23C3-2EF3-4577-FA35F91C7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>
            <a:extLst>
              <a:ext uri="{FF2B5EF4-FFF2-40B4-BE49-F238E27FC236}">
                <a16:creationId xmlns:a16="http://schemas.microsoft.com/office/drawing/2014/main" id="{3A637911-11C7-5F04-044C-A34B5D1DB45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cs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8618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064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646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323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292448" y="3188641"/>
            <a:ext cx="9839102" cy="29789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4800" spc="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t>Title Text</a:t>
            </a:r>
          </a:p>
        </p:txBody>
      </p:sp>
      <p:pic>
        <p:nvPicPr>
          <p:cNvPr id="19" name="endava_logo_pos_RGB.svg" descr="endava_logo_pos_RGB.sv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624" y="303642"/>
            <a:ext cx="1240114" cy="21082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9358" y="6540500"/>
            <a:ext cx="153468" cy="199390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3116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ndava_brandshape_RGB_red.svg" descr="endava_brandshape_RGB_red.sv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760785" y="1036635"/>
            <a:ext cx="304801" cy="12192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Agenda"/>
          <p:cNvSpPr txBox="1"/>
          <p:nvPr/>
        </p:nvSpPr>
        <p:spPr>
          <a:xfrm>
            <a:off x="1295400" y="850155"/>
            <a:ext cx="1678745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70262">
              <a:lnSpc>
                <a:spcPct val="100000"/>
              </a:lnSpc>
              <a:spcBef>
                <a:spcPts val="3000"/>
              </a:spcBef>
              <a:defRPr sz="5600" spc="0"/>
            </a:lvl1pPr>
          </a:lstStyle>
          <a:p>
            <a:r>
              <a:rPr sz="2800">
                <a:latin typeface="+mj-lt"/>
              </a:rPr>
              <a:t>Agenda</a:t>
            </a:r>
          </a:p>
        </p:txBody>
      </p:sp>
      <p:sp>
        <p:nvSpPr>
          <p:cNvPr id="40" name="Insert short chapter name…"/>
          <p:cNvSpPr txBox="1">
            <a:spLocks noGrp="1"/>
          </p:cNvSpPr>
          <p:nvPr>
            <p:ph type="body" sz="quarter" idx="21"/>
          </p:nvPr>
        </p:nvSpPr>
        <p:spPr>
          <a:xfrm>
            <a:off x="2283296" y="2194563"/>
            <a:ext cx="4631854" cy="853772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defTabSz="235131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lvl1pPr>
          </a:lstStyle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</p:txBody>
      </p:sp>
      <p:sp>
        <p:nvSpPr>
          <p:cNvPr id="41" name="Pag. 4…"/>
          <p:cNvSpPr txBox="1">
            <a:spLocks noGrp="1"/>
          </p:cNvSpPr>
          <p:nvPr>
            <p:ph type="body" sz="quarter" idx="22"/>
          </p:nvPr>
        </p:nvSpPr>
        <p:spPr>
          <a:xfrm>
            <a:off x="7239000" y="2315213"/>
            <a:ext cx="608637" cy="38418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280000"/>
              </a:lnSpc>
              <a:buClrTx/>
              <a:buSzTx/>
              <a:buNone/>
              <a:defRPr sz="1600"/>
            </a:lvl1pPr>
          </a:lstStyle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4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8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16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32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48</a:t>
            </a:r>
          </a:p>
        </p:txBody>
      </p:sp>
      <p:sp>
        <p:nvSpPr>
          <p:cNvPr id="42" name="01…"/>
          <p:cNvSpPr txBox="1">
            <a:spLocks noGrp="1"/>
          </p:cNvSpPr>
          <p:nvPr>
            <p:ph type="body" sz="quarter" idx="23"/>
          </p:nvPr>
        </p:nvSpPr>
        <p:spPr>
          <a:xfrm>
            <a:off x="1295400" y="2194563"/>
            <a:ext cx="664047" cy="42288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defTabSz="235131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lvl1pPr>
          </a:lstStyle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01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02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03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04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05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endava_symbol_black_CMYK.pdf" descr="endava_symbol_black_CMYK.pdf">
            <a:extLst>
              <a:ext uri="{FF2B5EF4-FFF2-40B4-BE49-F238E27FC236}">
                <a16:creationId xmlns:a16="http://schemas.microsoft.com/office/drawing/2014/main" id="{46E5D2F0-15DA-2874-EAC3-5BB2891D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17068" y="125865"/>
            <a:ext cx="131425" cy="160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sert presentation name">
            <a:extLst>
              <a:ext uri="{FF2B5EF4-FFF2-40B4-BE49-F238E27FC236}">
                <a16:creationId xmlns:a16="http://schemas.microsoft.com/office/drawing/2014/main" id="{B4EA5F31-CE77-51B2-4E0C-5100FC85B505}"/>
              </a:ext>
            </a:extLst>
          </p:cNvPr>
          <p:cNvSpPr txBox="1"/>
          <p:nvPr userDrawn="1"/>
        </p:nvSpPr>
        <p:spPr>
          <a:xfrm>
            <a:off x="8379915" y="126526"/>
            <a:ext cx="3285310" cy="159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spcBef>
                <a:spcPts val="3000"/>
              </a:spcBef>
              <a:defRPr sz="1400"/>
            </a:lvl1pPr>
          </a:lstStyle>
          <a:p>
            <a:r>
              <a:rPr lang="en-US" sz="700"/>
              <a:t>Presentation name here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117574339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4460" y="3404110"/>
            <a:ext cx="7254240" cy="1063387"/>
          </a:xfrm>
        </p:spPr>
        <p:txBody>
          <a:bodyPr wrap="square" lIns="0" anchor="b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 GOES HERE. It may stretch to two lines.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94460" y="4533900"/>
            <a:ext cx="7254240" cy="1042606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200" b="0" kern="1200" cap="all" baseline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subtitle text it can It can also go to additional lines if necessary. If this goes to multiple lines it looks like this.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2" name="endava-ne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05" y="1190270"/>
            <a:ext cx="2440870" cy="80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346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6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218690" y="18666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1218690" y="3360613"/>
            <a:ext cx="9831977" cy="1201232"/>
          </a:xfrm>
        </p:spPr>
        <p:txBody>
          <a:bodyPr l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600200" indent="-228600" algn="ctr">
              <a:buFont typeface="Calibri" panose="020F0502020204030204" pitchFamily="34" charset="0"/>
              <a:buChar char="-"/>
              <a:defRPr sz="1400"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218690" y="25955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30266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952246" y="3054273"/>
            <a:ext cx="6401554" cy="3021340"/>
          </a:xfrm>
        </p:spPr>
        <p:txBody>
          <a:bodyPr l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r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tx1"/>
                </a:solidFill>
              </a:defRPr>
            </a:lvl5pPr>
            <a:lvl6pPr algn="r">
              <a:defRPr sz="1200"/>
            </a:lvl6pPr>
            <a:lvl8pPr algn="r">
              <a:defRPr sz="12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06824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6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952246" y="2629541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20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4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and possibly second row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552410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6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6824" y="2603655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3028387"/>
            <a:ext cx="6401554" cy="1347548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2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columns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6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82749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346564" y="2568629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346564" y="2191023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22874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column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6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03444"/>
            <a:ext cx="3267235" cy="448637"/>
          </a:xfrm>
        </p:spPr>
        <p:txBody>
          <a:bodyPr l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399541" y="2111718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Insert text here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086565" y="2119992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Insert text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99541" y="2575061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93355" y="2586006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2501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0985" y="1539089"/>
            <a:ext cx="2234066" cy="1339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647761" y="2337460"/>
            <a:ext cx="7982533" cy="1109009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6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66126" y="1647185"/>
            <a:ext cx="1762822" cy="646811"/>
          </a:xfrm>
        </p:spPr>
        <p:txBody>
          <a:bodyPr wrap="square"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500" b="0" kern="1200" cap="all" baseline="0" dirty="0" smtClean="0">
                <a:solidFill>
                  <a:schemeClr val="bg1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1234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06824" y="2321982"/>
            <a:ext cx="2330874" cy="332623"/>
          </a:xfrm>
        </p:spPr>
        <p:txBody>
          <a:bodyPr wrap="square"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all" baseline="0" dirty="0" smtClean="0">
                <a:solidFill>
                  <a:schemeClr val="bg1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SMALLFONT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6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54106" y="3166616"/>
            <a:ext cx="2234066" cy="1339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25" hasCustomPrompt="1"/>
          </p:nvPr>
        </p:nvSpPr>
        <p:spPr>
          <a:xfrm>
            <a:off x="1066126" y="3274712"/>
            <a:ext cx="1762822" cy="646811"/>
          </a:xfrm>
        </p:spPr>
        <p:txBody>
          <a:bodyPr wrap="square"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500" b="0" kern="1200" cap="all" baseline="0" dirty="0" smtClean="0">
                <a:solidFill>
                  <a:schemeClr val="bg1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1234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06824" y="3949509"/>
            <a:ext cx="2330874" cy="332623"/>
          </a:xfrm>
        </p:spPr>
        <p:txBody>
          <a:bodyPr wrap="square"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all" baseline="0" dirty="0" smtClean="0">
                <a:solidFill>
                  <a:schemeClr val="bg1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SMALLFONT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854106" y="4794143"/>
            <a:ext cx="2234066" cy="1339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1066126" y="4902239"/>
            <a:ext cx="1762822" cy="646811"/>
          </a:xfrm>
        </p:spPr>
        <p:txBody>
          <a:bodyPr wrap="square"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500" b="0" kern="1200" cap="all" baseline="0" dirty="0" smtClean="0">
                <a:solidFill>
                  <a:schemeClr val="bg1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1234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06824" y="5577036"/>
            <a:ext cx="2330874" cy="332623"/>
          </a:xfrm>
        </p:spPr>
        <p:txBody>
          <a:bodyPr wrap="square"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all" baseline="0" dirty="0" smtClean="0">
                <a:solidFill>
                  <a:schemeClr val="bg1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SMALLFONT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3" name="Content Placeholder 2"/>
          <p:cNvSpPr>
            <a:spLocks noGrp="1"/>
          </p:cNvSpPr>
          <p:nvPr>
            <p:ph idx="29" hasCustomPrompt="1"/>
          </p:nvPr>
        </p:nvSpPr>
        <p:spPr>
          <a:xfrm>
            <a:off x="3647761" y="1539089"/>
            <a:ext cx="7982533" cy="742791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E411B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3647761" y="159908"/>
            <a:ext cx="7395049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80985" y="648708"/>
            <a:ext cx="2330874" cy="332623"/>
          </a:xfrm>
        </p:spPr>
        <p:txBody>
          <a:bodyPr wrap="square"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all" baseline="0" dirty="0" smtClean="0">
                <a:solidFill>
                  <a:schemeClr val="tx1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logo or icons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4862147" y="322509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rgbClr val="FFFFFF"/>
                </a:solidFill>
              </a:rPr>
              <a:pPr algn="ctr"/>
              <a:t>‹#›</a:t>
            </a:fld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6888" y="2379387"/>
            <a:ext cx="7421880" cy="594213"/>
          </a:xfrm>
        </p:spPr>
        <p:txBody>
          <a:bodyPr wrap="square"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none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90243" y="4671588"/>
            <a:ext cx="5038525" cy="216152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+ 00 000 000 000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90244" y="3532872"/>
            <a:ext cx="5038524" cy="448637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 surname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90244" y="4888429"/>
            <a:ext cx="5020417" cy="290153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name.surname@endava.com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90244" y="3981510"/>
            <a:ext cx="5038524" cy="210246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598631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644998" y="1397941"/>
            <a:ext cx="7061201" cy="167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4800" spc="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Chapter"/>
          <p:cNvSpPr txBox="1"/>
          <p:nvPr userDrawn="1"/>
        </p:nvSpPr>
        <p:spPr>
          <a:xfrm>
            <a:off x="304800" y="631784"/>
            <a:ext cx="8077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</a:lvl1pPr>
          </a:lstStyle>
          <a:p>
            <a:r>
              <a:rPr sz="900"/>
              <a:t>Chapter</a:t>
            </a:r>
          </a:p>
        </p:txBody>
      </p:sp>
      <p:sp>
        <p:nvSpPr>
          <p:cNvPr id="67" name="01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04800" y="1397940"/>
            <a:ext cx="1142201" cy="73866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defTabSz="2351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t>01</a:t>
            </a:r>
          </a:p>
        </p:txBody>
      </p:sp>
      <p:sp>
        <p:nvSpPr>
          <p:cNvPr id="68" name="Insert presentation name or subtitle here if needed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650617" y="612133"/>
            <a:ext cx="3626983" cy="1538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buClrTx/>
              <a:buSzTx/>
              <a:buNone/>
              <a:defRPr sz="1000"/>
            </a:lvl1pPr>
          </a:lstStyle>
          <a:p>
            <a:r>
              <a:t>Insert subtitle if needed</a:t>
            </a:r>
          </a:p>
        </p:txBody>
      </p:sp>
      <p:pic>
        <p:nvPicPr>
          <p:cNvPr id="69" name="endava_brandshape_RGB_red.svg" descr="endava_brandshape_RGB_red.sv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8107" y="1620855"/>
            <a:ext cx="571288" cy="22851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45964" y="6527344"/>
            <a:ext cx="246862" cy="225703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0898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© Copyright 2023 Endava  •  Confidential and Proprietary  •  Version 1.0"/>
          <p:cNvSpPr txBox="1"/>
          <p:nvPr/>
        </p:nvSpPr>
        <p:spPr>
          <a:xfrm>
            <a:off x="305294" y="6557034"/>
            <a:ext cx="5645129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8C959B"/>
                </a:solidFill>
              </a:defRPr>
            </a:lvl1pPr>
          </a:lstStyle>
          <a:p>
            <a:r>
              <a:rPr sz="600"/>
              <a:t>© Copyright 2023 Endava  •  Confidential and Proprietary  •  Version 1.0</a:t>
            </a:r>
          </a:p>
        </p:txBody>
      </p:sp>
      <p:sp>
        <p:nvSpPr>
          <p:cNvPr id="91" name="Insert chapter name"/>
          <p:cNvSpPr>
            <a:spLocks noGrp="1"/>
          </p:cNvSpPr>
          <p:nvPr>
            <p:ph type="body" sz="quarter" idx="21" hasCustomPrompt="1"/>
          </p:nvPr>
        </p:nvSpPr>
        <p:spPr>
          <a:xfrm>
            <a:off x="304799" y="103902"/>
            <a:ext cx="1204281" cy="253712"/>
          </a:xfrm>
          <a:prstGeom prst="roundRect">
            <a:avLst>
              <a:gd name="adj" fmla="val 50000"/>
            </a:avLst>
          </a:prstGeom>
          <a:solidFill>
            <a:srgbClr val="FFFFFF">
              <a:alpha val="0"/>
            </a:srgbClr>
          </a:solidFill>
          <a:ln>
            <a:solidFill>
              <a:srgbClr val="192B37"/>
            </a:solidFill>
          </a:ln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700"/>
            </a:lvl1pPr>
          </a:lstStyle>
          <a:p>
            <a:r>
              <a:rPr lang="en-US"/>
              <a:t>Insert chapter name</a:t>
            </a: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4701" y="6567293"/>
            <a:ext cx="144271" cy="12311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endava_symbol_black_CMYK.pdf" descr="endava_symbol_black_CMYK.pdf">
            <a:extLst>
              <a:ext uri="{FF2B5EF4-FFF2-40B4-BE49-F238E27FC236}">
                <a16:creationId xmlns:a16="http://schemas.microsoft.com/office/drawing/2014/main" id="{1C45B8D2-EBD5-5A95-3453-C9D68B49A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17068" y="125865"/>
            <a:ext cx="131425" cy="160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sert presentation name">
            <a:extLst>
              <a:ext uri="{FF2B5EF4-FFF2-40B4-BE49-F238E27FC236}">
                <a16:creationId xmlns:a16="http://schemas.microsoft.com/office/drawing/2014/main" id="{0EA579C2-A960-9895-D849-1816496962FF}"/>
              </a:ext>
            </a:extLst>
          </p:cNvPr>
          <p:cNvSpPr txBox="1"/>
          <p:nvPr userDrawn="1"/>
        </p:nvSpPr>
        <p:spPr>
          <a:xfrm>
            <a:off x="8379915" y="126526"/>
            <a:ext cx="3285310" cy="159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spcBef>
                <a:spcPts val="3000"/>
              </a:spcBef>
              <a:defRPr sz="1400"/>
            </a:lvl1pPr>
          </a:lstStyle>
          <a:p>
            <a:r>
              <a:rPr lang="en-US" sz="700"/>
              <a:t>Presentation name here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21830878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F7B2-1137-70C4-983E-A994C38DB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67D2C-6BAB-A006-4AEF-DE0D22CE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B9B4D-6B5F-F735-193A-793A8D093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RO" smtClean="0"/>
              <a:pPr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496589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5673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292448" y="3188641"/>
            <a:ext cx="9839102" cy="29789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4800" spc="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t>Title Text</a:t>
            </a:r>
          </a:p>
        </p:txBody>
      </p:sp>
      <p:pic>
        <p:nvPicPr>
          <p:cNvPr id="19" name="endava_logo_pos_RGB.svg" descr="endava_logo_pos_RGB.sv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624" y="303642"/>
            <a:ext cx="1240114" cy="21082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45964" y="6527344"/>
            <a:ext cx="246862" cy="225703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15437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Presentation title dark">
    <p:bg>
      <p:bgPr>
        <a:solidFill>
          <a:srgbClr val="192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292448" y="3188641"/>
            <a:ext cx="9839102" cy="29789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defRPr sz="48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45964" y="6527344"/>
            <a:ext cx="246862" cy="225703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07638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ndava_brandshape_RGB_red.svg" descr="endava_brandshape_RGB_red.sv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760785" y="1036635"/>
            <a:ext cx="304801" cy="12192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Agenda"/>
          <p:cNvSpPr txBox="1"/>
          <p:nvPr/>
        </p:nvSpPr>
        <p:spPr>
          <a:xfrm>
            <a:off x="1295400" y="850155"/>
            <a:ext cx="1678745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70262">
              <a:lnSpc>
                <a:spcPct val="100000"/>
              </a:lnSpc>
              <a:spcBef>
                <a:spcPts val="3000"/>
              </a:spcBef>
              <a:defRPr sz="5600" spc="0"/>
            </a:lvl1pPr>
          </a:lstStyle>
          <a:p>
            <a:r>
              <a:rPr sz="2800">
                <a:latin typeface="+mj-lt"/>
              </a:rPr>
              <a:t>Agenda</a:t>
            </a:r>
          </a:p>
        </p:txBody>
      </p:sp>
      <p:sp>
        <p:nvSpPr>
          <p:cNvPr id="40" name="Insert short chapter name…"/>
          <p:cNvSpPr txBox="1">
            <a:spLocks noGrp="1"/>
          </p:cNvSpPr>
          <p:nvPr>
            <p:ph type="body" sz="quarter" idx="21"/>
          </p:nvPr>
        </p:nvSpPr>
        <p:spPr>
          <a:xfrm>
            <a:off x="2283296" y="2194563"/>
            <a:ext cx="4631854" cy="86177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defTabSz="235131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lvl1pPr>
          </a:lstStyle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t>Insert short chapter name</a:t>
            </a:r>
          </a:p>
        </p:txBody>
      </p:sp>
      <p:sp>
        <p:nvSpPr>
          <p:cNvPr id="41" name="Pag. 4…"/>
          <p:cNvSpPr txBox="1">
            <a:spLocks noGrp="1"/>
          </p:cNvSpPr>
          <p:nvPr>
            <p:ph type="body" sz="quarter" idx="22"/>
          </p:nvPr>
        </p:nvSpPr>
        <p:spPr>
          <a:xfrm>
            <a:off x="7239000" y="2315213"/>
            <a:ext cx="608637" cy="719376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280000"/>
              </a:lnSpc>
              <a:buClrTx/>
              <a:buSzTx/>
              <a:buNone/>
              <a:defRPr sz="1600"/>
            </a:lvl1pPr>
          </a:lstStyle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4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8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16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32</a:t>
            </a:r>
          </a:p>
          <a:p>
            <a:pPr marL="0" indent="0">
              <a:lnSpc>
                <a:spcPct val="280000"/>
              </a:lnSpc>
              <a:buClrTx/>
              <a:buSzTx/>
              <a:buNone/>
              <a:defRPr sz="1600"/>
            </a:pPr>
            <a:r>
              <a:t>Pag. 48</a:t>
            </a:r>
          </a:p>
        </p:txBody>
      </p:sp>
      <p:sp>
        <p:nvSpPr>
          <p:cNvPr id="42" name="01…"/>
          <p:cNvSpPr txBox="1">
            <a:spLocks noGrp="1"/>
          </p:cNvSpPr>
          <p:nvPr>
            <p:ph type="body" sz="quarter" idx="23"/>
          </p:nvPr>
        </p:nvSpPr>
        <p:spPr>
          <a:xfrm>
            <a:off x="1295400" y="2194563"/>
            <a:ext cx="664047" cy="430887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defTabSz="235131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lvl1pPr>
          </a:lstStyle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01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02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03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04</a:t>
            </a:r>
          </a:p>
          <a:p>
            <a:pPr marL="0" indent="0" defTabSz="470262">
              <a:lnSpc>
                <a:spcPct val="140000"/>
              </a:lnSpc>
              <a:spcBef>
                <a:spcPts val="0"/>
              </a:spcBef>
              <a:buSzTx/>
              <a:buNone/>
              <a:defRPr sz="4000">
                <a:solidFill>
                  <a:srgbClr val="FF5640"/>
                </a:solidFill>
              </a:defRPr>
            </a:pPr>
            <a:r>
              <a:t>05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endava_symbol_black_CMYK.pdf" descr="endava_symbol_black_CMYK.pdf">
            <a:extLst>
              <a:ext uri="{FF2B5EF4-FFF2-40B4-BE49-F238E27FC236}">
                <a16:creationId xmlns:a16="http://schemas.microsoft.com/office/drawing/2014/main" id="{46E5D2F0-15DA-2874-EAC3-5BB2891D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17068" y="125865"/>
            <a:ext cx="131425" cy="160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sert presentation name">
            <a:extLst>
              <a:ext uri="{FF2B5EF4-FFF2-40B4-BE49-F238E27FC236}">
                <a16:creationId xmlns:a16="http://schemas.microsoft.com/office/drawing/2014/main" id="{B4EA5F31-CE77-51B2-4E0C-5100FC85B505}"/>
              </a:ext>
            </a:extLst>
          </p:cNvPr>
          <p:cNvSpPr txBox="1"/>
          <p:nvPr userDrawn="1"/>
        </p:nvSpPr>
        <p:spPr>
          <a:xfrm>
            <a:off x="8379915" y="126526"/>
            <a:ext cx="3285310" cy="159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spcBef>
                <a:spcPts val="3000"/>
              </a:spcBef>
              <a:defRPr sz="1400"/>
            </a:lvl1pPr>
          </a:lstStyle>
          <a:p>
            <a:r>
              <a:rPr lang="en-US" sz="700"/>
              <a:t>Presentation name here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322237600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644998" y="1397941"/>
            <a:ext cx="7061201" cy="167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4800" spc="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Chapter"/>
          <p:cNvSpPr txBox="1"/>
          <p:nvPr userDrawn="1"/>
        </p:nvSpPr>
        <p:spPr>
          <a:xfrm>
            <a:off x="304800" y="631784"/>
            <a:ext cx="8077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</a:lvl1pPr>
          </a:lstStyle>
          <a:p>
            <a:r>
              <a:rPr sz="900"/>
              <a:t>Chapter</a:t>
            </a:r>
          </a:p>
        </p:txBody>
      </p:sp>
      <p:sp>
        <p:nvSpPr>
          <p:cNvPr id="67" name="01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04800" y="1397940"/>
            <a:ext cx="1142201" cy="73866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defTabSz="2351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latin typeface="+mj-lt"/>
                <a:ea typeface="+mj-ea"/>
                <a:cs typeface="+mj-cs"/>
                <a:sym typeface="Poppins Medium"/>
              </a:defRPr>
            </a:lvl1pPr>
          </a:lstStyle>
          <a:p>
            <a:r>
              <a:t>01</a:t>
            </a:r>
          </a:p>
        </p:txBody>
      </p:sp>
      <p:sp>
        <p:nvSpPr>
          <p:cNvPr id="68" name="Insert presentation name or subtitle here if needed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650617" y="612133"/>
            <a:ext cx="3626983" cy="1538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buClrTx/>
              <a:buSzTx/>
              <a:buNone/>
              <a:defRPr sz="1000"/>
            </a:lvl1pPr>
          </a:lstStyle>
          <a:p>
            <a:r>
              <a:t>Insert subtitle if needed</a:t>
            </a:r>
          </a:p>
        </p:txBody>
      </p:sp>
      <p:pic>
        <p:nvPicPr>
          <p:cNvPr id="69" name="endava_brandshape_RGB_red.svg" descr="endava_brandshape_RGB_red.sv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8107" y="1620855"/>
            <a:ext cx="571288" cy="22851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45964" y="6527344"/>
            <a:ext cx="246862" cy="225703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6618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4611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© Copyright 2023 Endava  •  Confidential and Proprietary  •  Version 1.0"/>
          <p:cNvSpPr txBox="1"/>
          <p:nvPr/>
        </p:nvSpPr>
        <p:spPr>
          <a:xfrm>
            <a:off x="305294" y="6557034"/>
            <a:ext cx="5645129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8C959B"/>
                </a:solidFill>
              </a:defRPr>
            </a:lvl1pPr>
          </a:lstStyle>
          <a:p>
            <a:r>
              <a:rPr sz="600"/>
              <a:t>© Copyright 2023 Endava  •  Confidential and Proprietary  •  Version 1.0</a:t>
            </a:r>
          </a:p>
        </p:txBody>
      </p:sp>
      <p:sp>
        <p:nvSpPr>
          <p:cNvPr id="91" name="Insert chapter name"/>
          <p:cNvSpPr>
            <a:spLocks noGrp="1"/>
          </p:cNvSpPr>
          <p:nvPr>
            <p:ph type="body" sz="quarter" idx="21" hasCustomPrompt="1"/>
          </p:nvPr>
        </p:nvSpPr>
        <p:spPr>
          <a:xfrm>
            <a:off x="304799" y="103902"/>
            <a:ext cx="1204281" cy="253712"/>
          </a:xfrm>
          <a:prstGeom prst="roundRect">
            <a:avLst>
              <a:gd name="adj" fmla="val 50000"/>
            </a:avLst>
          </a:prstGeom>
          <a:solidFill>
            <a:srgbClr val="FFFFFF">
              <a:alpha val="0"/>
            </a:srgbClr>
          </a:solidFill>
          <a:ln>
            <a:solidFill>
              <a:srgbClr val="192B37"/>
            </a:solidFill>
          </a:ln>
        </p:spPr>
        <p:txBody>
          <a:bodyPr wrap="none" lIns="108000" tIns="36000" rIns="108000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700"/>
            </a:lvl1pPr>
          </a:lstStyle>
          <a:p>
            <a:r>
              <a:rPr lang="en-US"/>
              <a:t>Insert chapter name</a:t>
            </a: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4701" y="6567293"/>
            <a:ext cx="144271" cy="12311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endava_symbol_black_CMYK.pdf" descr="endava_symbol_black_CMYK.pdf">
            <a:extLst>
              <a:ext uri="{FF2B5EF4-FFF2-40B4-BE49-F238E27FC236}">
                <a16:creationId xmlns:a16="http://schemas.microsoft.com/office/drawing/2014/main" id="{1C45B8D2-EBD5-5A95-3453-C9D68B49A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17068" y="125865"/>
            <a:ext cx="131425" cy="160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sert presentation name">
            <a:extLst>
              <a:ext uri="{FF2B5EF4-FFF2-40B4-BE49-F238E27FC236}">
                <a16:creationId xmlns:a16="http://schemas.microsoft.com/office/drawing/2014/main" id="{0EA579C2-A960-9895-D849-1816496962FF}"/>
              </a:ext>
            </a:extLst>
          </p:cNvPr>
          <p:cNvSpPr txBox="1"/>
          <p:nvPr userDrawn="1"/>
        </p:nvSpPr>
        <p:spPr>
          <a:xfrm>
            <a:off x="8379915" y="126526"/>
            <a:ext cx="3285310" cy="159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spcBef>
                <a:spcPts val="3000"/>
              </a:spcBef>
              <a:defRPr sz="1400"/>
            </a:lvl1pPr>
          </a:lstStyle>
          <a:p>
            <a:r>
              <a:rPr lang="en-US" sz="700"/>
              <a:t>Presentation name here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170572762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Black">
    <p:bg>
      <p:bgPr>
        <a:solidFill>
          <a:srgbClr val="192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© Copyright 2023 Endava  •  Confidential and Proprietary  •  Version 1.0"/>
          <p:cNvSpPr txBox="1"/>
          <p:nvPr/>
        </p:nvSpPr>
        <p:spPr>
          <a:xfrm>
            <a:off x="305294" y="6557034"/>
            <a:ext cx="5645129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0">
                <a:solidFill>
                  <a:srgbClr val="8C959B"/>
                </a:solidFill>
              </a:defRPr>
            </a:lvl1pPr>
          </a:lstStyle>
          <a:p>
            <a:r>
              <a:rPr sz="600"/>
              <a:t>© Copyright 2023 Endava  •  Confidential and Proprietary  •  Version 1.0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0689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7336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5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24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925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847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75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A781-036C-4A07-AA16-A897E45185B9}" type="datetimeFigureOut">
              <a:rPr lang="sr-Latn-RS" smtClean="0"/>
              <a:t>27.11.2024.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FBFC-A271-49CF-86B8-FE168A1CA50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844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‹#›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4078-FBCE-4758-9F4C-1C7F7852075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4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E411B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812800"/>
            <a:ext cx="1104265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955800"/>
            <a:ext cx="11042650" cy="426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4701" y="6566400"/>
            <a:ext cx="144271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r" defTabSz="412750">
              <a:lnSpc>
                <a:spcPct val="100000"/>
              </a:lnSpc>
              <a:spcBef>
                <a:spcPts val="0"/>
              </a:spcBef>
              <a:defRPr sz="800">
                <a:solidFill>
                  <a:srgbClr val="8C959B"/>
                </a:solidFill>
              </a:defRPr>
            </a:lvl1pPr>
          </a:lstStyle>
          <a:p>
            <a:fld id="{86CB4B4D-7CA3-9044-876B-883B54F8677D}" type="slidenum">
              <a:rPr lang="en-RO" smtClean="0"/>
              <a:pPr/>
              <a:t>‹#›</a:t>
            </a:fld>
            <a:endParaRPr lang="en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med"/>
  <p:txStyles>
    <p:titleStyle>
      <a:lvl1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j-lt"/>
          <a:ea typeface="+mn-ea"/>
          <a:cs typeface="+mn-cs"/>
          <a:sym typeface="Poppins Regular"/>
        </a:defRPr>
      </a:lvl1pPr>
      <a:lvl2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0" algn="l" defTabSz="470262" rtl="0" latinLnBrk="0">
        <a:lnSpc>
          <a:spcPct val="7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9pPr>
    </p:titleStyle>
    <p:bodyStyle>
      <a:lvl1pPr marL="342900" marR="0" indent="-342900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4230"/>
        </a:buClr>
        <a:buSzPct val="120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1pPr>
      <a:lvl2pPr marL="899583" marR="0" indent="-252000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2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2pPr>
      <a:lvl3pPr marL="1534583" marR="0" indent="-252000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1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3pPr>
      <a:lvl4pPr marL="2169583" marR="0" indent="-252000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1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4pPr>
      <a:lvl5pPr marL="2804583" marR="0" indent="-252000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16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5pPr>
      <a:lvl6pPr marL="3439583" marR="0" indent="-264583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2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6pPr>
      <a:lvl7pPr marL="4074583" marR="0" indent="-264583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2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7pPr>
      <a:lvl8pPr marL="4709583" marR="0" indent="-264583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2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8pPr>
      <a:lvl9pPr marL="5344583" marR="0" indent="-264583" algn="l" defTabSz="821531" rtl="0" latinLnBrk="0">
        <a:lnSpc>
          <a:spcPct val="120000"/>
        </a:lnSpc>
        <a:spcBef>
          <a:spcPts val="150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2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9pPr>
    </p:bodyStyle>
    <p:otherStyle>
      <a:lvl1pPr marL="0" marR="0" indent="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2286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4572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6858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9144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11430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13716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16002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1828800" algn="r" defTabSz="82550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812800"/>
            <a:ext cx="1104265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955800"/>
            <a:ext cx="11042650" cy="426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4701" y="6566400"/>
            <a:ext cx="14427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 defTabSz="412750">
              <a:lnSpc>
                <a:spcPct val="100000"/>
              </a:lnSpc>
              <a:spcBef>
                <a:spcPts val="0"/>
              </a:spcBef>
              <a:defRPr sz="800">
                <a:solidFill>
                  <a:srgbClr val="8C959B"/>
                </a:solidFill>
              </a:defRPr>
            </a:lvl1pPr>
          </a:lstStyle>
          <a:p>
            <a:fld id="{86CB4B4D-7CA3-9044-876B-883B54F8677D}" type="slidenum">
              <a:rPr lang="en-RO" smtClean="0"/>
              <a:pPr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5596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med"/>
  <p:txStyles>
    <p:titleStyle>
      <a:lvl1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j-lt"/>
          <a:ea typeface="+mn-ea"/>
          <a:cs typeface="+mn-cs"/>
          <a:sym typeface="Poppins Regular"/>
        </a:defRPr>
      </a:lvl1pPr>
      <a:lvl2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0" algn="l" defTabSz="235131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9pPr>
    </p:titleStyle>
    <p:bodyStyle>
      <a:lvl1pPr marL="171450" marR="0" indent="-171450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4230"/>
        </a:buClr>
        <a:buSzPct val="120000"/>
        <a:buFont typeface="Arial" panose="020B0604020202020204" pitchFamily="34" charset="0"/>
        <a:buChar char="•"/>
        <a:tabLst/>
        <a:defRPr lang="en-US" sz="1200" b="0" i="0" u="none" strike="noStrike" cap="none" spc="0" baseline="0" dirty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1pPr>
      <a:lvl2pPr marL="449792" marR="0" indent="-126000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1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2pPr>
      <a:lvl3pPr marL="767292" marR="0" indent="-126000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3pPr>
      <a:lvl4pPr marL="1084792" marR="0" indent="-126000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4pPr>
      <a:lvl5pPr marL="1402292" marR="0" indent="-126000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4230"/>
        </a:buClr>
        <a:buSzPct val="120000"/>
        <a:buFontTx/>
        <a:buChar char="•"/>
        <a:tabLst/>
        <a:defRPr sz="8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5pPr>
      <a:lvl6pPr marL="1719792" marR="0" indent="-132292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1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6pPr>
      <a:lvl7pPr marL="2037292" marR="0" indent="-132292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1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7pPr>
      <a:lvl8pPr marL="2354792" marR="0" indent="-132292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1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8pPr>
      <a:lvl9pPr marL="2672292" marR="0" indent="-132292" algn="l" defTabSz="410766" rtl="0" latinLnBrk="0">
        <a:lnSpc>
          <a:spcPct val="120000"/>
        </a:lnSpc>
        <a:spcBef>
          <a:spcPts val="750"/>
        </a:spcBef>
        <a:spcAft>
          <a:spcPts val="0"/>
        </a:spcAft>
        <a:buClr>
          <a:srgbClr val="FF5640"/>
        </a:buClr>
        <a:buSzPct val="125000"/>
        <a:buFontTx/>
        <a:buChar char="•"/>
        <a:tabLst/>
        <a:defRPr sz="1000" b="0" i="0" u="none" strike="noStrike" cap="none" spc="0" baseline="0">
          <a:solidFill>
            <a:srgbClr val="192B37"/>
          </a:solidFill>
          <a:uFillTx/>
          <a:latin typeface="+mn-lt"/>
          <a:ea typeface="+mn-ea"/>
          <a:cs typeface="+mn-cs"/>
          <a:sym typeface="Poppins Regular"/>
        </a:defRPr>
      </a:lvl9pPr>
    </p:bodyStyle>
    <p:otherStyle>
      <a:lvl1pPr marL="0" marR="0" indent="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1143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2286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3429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4572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5715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6858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8001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914400" algn="r" defTabSz="412750" rtl="0" latinLnBrk="0">
        <a:lnSpc>
          <a:spcPct val="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en/download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mochajs.org/" TargetMode="External"/><Relationship Id="rId4" Type="http://schemas.openxmlformats.org/officeDocument/2006/relationships/hyperlink" Target="https://docs.cypress.i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ypress.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endava_logo_pos_RGB.png" descr="endava_logo_pos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375" y="3312954"/>
            <a:ext cx="1365250" cy="232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ECF9B-7BA4-ADFE-1D43-C687284BD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A7E3494D-86A5-9FDD-C7D4-69812974F8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8834" y="1167328"/>
            <a:ext cx="8327802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Cypress VS Selenium</a:t>
            </a:r>
            <a:br>
              <a:rPr lang="en-US" sz="4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Dava Sans"/>
              </a:rPr>
            </a:br>
            <a:endParaRPr lang="sr-Latn-RS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8D0963FC-1910-72F5-4E08-8D7B322402AE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304800" y="1397940"/>
            <a:ext cx="1142201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</a:t>
            </a:r>
            <a:r>
              <a:rPr lang="en-US" sz="4000">
                <a:latin typeface="Dava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1013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3E26A-05E4-D094-4471-55E51368E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C7B3C0A2-1438-9601-A757-9B3ABCB98A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229722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VS Selenium</a:t>
            </a:r>
          </a:p>
        </p:txBody>
      </p:sp>
      <p:sp>
        <p:nvSpPr>
          <p:cNvPr id="487" name="Slide Number">
            <a:extLst>
              <a:ext uri="{FF2B5EF4-FFF2-40B4-BE49-F238E27FC236}">
                <a16:creationId xmlns:a16="http://schemas.microsoft.com/office/drawing/2014/main" id="{AFADD5D7-5099-1CB9-F604-C17C0E03C9B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80366" y="3252870"/>
            <a:ext cx="64120" cy="123111"/>
          </a:xfrm>
          <a:prstGeom prst="rect">
            <a:avLst/>
          </a:prstGeom>
          <a:solidFill>
            <a:srgbClr val="000000">
              <a:alpha val="0"/>
            </a:srgbClr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>
                <a:latin typeface="Dava Sans"/>
                <a:sym typeface="Poppins Regular"/>
              </a:rPr>
              <a:pPr hangingPunct="0"/>
              <a:t>11</a:t>
            </a:fld>
            <a:endParaRPr kern="0">
              <a:latin typeface="Dava Sans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A1B20693-287C-66D3-955A-CA4B0D0E26C1}"/>
              </a:ext>
            </a:extLst>
          </p:cNvPr>
          <p:cNvSpPr txBox="1"/>
          <p:nvPr/>
        </p:nvSpPr>
        <p:spPr>
          <a:xfrm>
            <a:off x="304800" y="790346"/>
            <a:ext cx="557076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GB" sz="2800" kern="0">
                <a:solidFill>
                  <a:srgbClr val="E14B28"/>
                </a:solidFill>
                <a:latin typeface="Dava Sans"/>
                <a:sym typeface="Poppins Regular"/>
              </a:rPr>
              <a:t>Cypress vs Selenium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43BA7-A747-FDCD-9117-E04281C3A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64" y="1962878"/>
            <a:ext cx="10432870" cy="43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86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678-7F22-D49F-414C-AEE5EB4C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34271695-5275-F11D-92EC-796E4E74D5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0156" y="1698006"/>
            <a:ext cx="8327802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Instalacija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 Cypress-a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i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osnovne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postavke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projekta</a:t>
            </a:r>
            <a:b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 Med"/>
                <a:ea typeface="+mj-ea"/>
                <a:cs typeface="+mj-cs"/>
                <a:sym typeface="Poppins Medium"/>
              </a:rPr>
            </a:br>
            <a:endParaRPr lang="sr-Latn-RS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DBC18221-B667-8563-50F9-B14D50896718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304800" y="1397940"/>
            <a:ext cx="1142201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</a:t>
            </a:r>
            <a:r>
              <a:rPr lang="en-US" sz="4000">
                <a:latin typeface="Dava San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94182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5108-6500-F397-8979-600E5D55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D89EBFE2-FF7C-4EA7-60C0-4C9228E685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21156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err="1"/>
              <a:t>Instalacija</a:t>
            </a:r>
            <a:r>
              <a:rPr lang="en-US"/>
              <a:t> Cypress-a</a:t>
            </a: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D696D062-AF4F-98C6-EF26-10A83B32288C}"/>
              </a:ext>
            </a:extLst>
          </p:cNvPr>
          <p:cNvSpPr txBox="1"/>
          <p:nvPr/>
        </p:nvSpPr>
        <p:spPr>
          <a:xfrm>
            <a:off x="491937" y="1708095"/>
            <a:ext cx="10688038" cy="433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Preduslov</a:t>
            </a:r>
            <a:r>
              <a:rPr lang="en-US" sz="2000">
                <a:latin typeface="Dava Sans"/>
              </a:rPr>
              <a:t> je da </a:t>
            </a:r>
            <a:r>
              <a:rPr lang="en-US" sz="2000" err="1">
                <a:latin typeface="Dava Sans"/>
              </a:rPr>
              <a:t>imamo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instaliran</a:t>
            </a:r>
            <a:r>
              <a:rPr lang="en-US" sz="2000">
                <a:latin typeface="Dava Sans"/>
              </a:rPr>
              <a:t> Node.js </a:t>
            </a:r>
            <a:r>
              <a:rPr lang="en-US" sz="2000" err="1">
                <a:latin typeface="Dava Sans"/>
              </a:rPr>
              <a:t>i</a:t>
            </a:r>
            <a:r>
              <a:rPr lang="en-US" sz="2000">
                <a:latin typeface="Dava Sans"/>
              </a:rPr>
              <a:t> Node Package Manager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Cypress </a:t>
            </a:r>
            <a:r>
              <a:rPr lang="en-US" sz="2000" err="1">
                <a:latin typeface="Dava Sans"/>
              </a:rPr>
              <a:t>instaliramo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uz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pomoć</a:t>
            </a:r>
            <a:r>
              <a:rPr lang="en-US" sz="2000">
                <a:latin typeface="Dava Sans"/>
              </a:rPr>
              <a:t> </a:t>
            </a:r>
            <a:r>
              <a:rPr lang="en-US" sz="2000" err="1">
                <a:latin typeface="Dava Sans"/>
              </a:rPr>
              <a:t>komande</a:t>
            </a:r>
            <a:r>
              <a:rPr lang="en-US" sz="2000">
                <a:latin typeface="Dava Sans"/>
              </a:rPr>
              <a:t>: </a:t>
            </a:r>
            <a:br>
              <a:rPr lang="en-US" sz="2000">
                <a:latin typeface="Dava Sans" pitchFamily="50" charset="0"/>
              </a:rPr>
            </a:br>
            <a:r>
              <a:rPr lang="en-US" sz="2000" b="1" spc="300" err="1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npm</a:t>
            </a:r>
            <a:r>
              <a:rPr lang="en-US" sz="2000" b="1" spc="300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 install cypress --save-dev</a:t>
            </a:r>
          </a:p>
          <a:p>
            <a:pPr marL="0" lvl="1" indent="0">
              <a:lnSpc>
                <a:spcPct val="150000"/>
              </a:lnSpc>
              <a:buClr>
                <a:srgbClr val="DF411C"/>
              </a:buClr>
              <a:buNone/>
            </a:pPr>
            <a:r>
              <a:rPr lang="en-US" sz="2000" b="1" spc="300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        </a:t>
            </a:r>
            <a:r>
              <a:rPr lang="en-US" sz="2000" b="1" spc="300" err="1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npm</a:t>
            </a:r>
            <a:r>
              <a:rPr lang="en-US" sz="2000" b="1" spc="300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 install cypress@12.4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Cypress </a:t>
            </a:r>
            <a:r>
              <a:rPr lang="en-US" sz="2000" err="1">
                <a:latin typeface="Dava Sans"/>
              </a:rPr>
              <a:t>grafički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interfejs</a:t>
            </a:r>
            <a:r>
              <a:rPr lang="en-US" sz="2000">
                <a:latin typeface="Dava Sans"/>
              </a:rPr>
              <a:t> za </a:t>
            </a:r>
            <a:r>
              <a:rPr lang="en-US" sz="2000" err="1">
                <a:latin typeface="Dava Sans"/>
              </a:rPr>
              <a:t>pokretanje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testova</a:t>
            </a:r>
            <a:r>
              <a:rPr lang="en-US" sz="2000">
                <a:latin typeface="Dava Sans"/>
              </a:rPr>
              <a:t> (test runner) </a:t>
            </a:r>
            <a:r>
              <a:rPr lang="en-US" sz="2000" err="1">
                <a:latin typeface="Dava Sans"/>
              </a:rPr>
              <a:t>startujemo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uz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pomoć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komande</a:t>
            </a:r>
            <a:r>
              <a:rPr lang="en-US" sz="2000">
                <a:latin typeface="Dava Sans"/>
              </a:rPr>
              <a:t>: 	</a:t>
            </a:r>
            <a:r>
              <a:rPr lang="en-US" sz="2000" b="1" spc="300" err="1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npx</a:t>
            </a:r>
            <a:r>
              <a:rPr lang="en-US" sz="2000" b="1" spc="300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 cypress open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Pokretanje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testa</a:t>
            </a:r>
            <a:r>
              <a:rPr lang="en-US" sz="2000">
                <a:latin typeface="Dava Sans"/>
              </a:rPr>
              <a:t> u headless mode-u </a:t>
            </a:r>
            <a:r>
              <a:rPr lang="en-US" sz="2000" err="1">
                <a:latin typeface="Dava Sans"/>
              </a:rPr>
              <a:t>možemo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postići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uz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pomoć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komande</a:t>
            </a:r>
            <a:r>
              <a:rPr lang="en-US" sz="2000">
                <a:latin typeface="Dava Sans"/>
              </a:rPr>
              <a:t>: </a:t>
            </a:r>
            <a:br>
              <a:rPr lang="en-US" sz="2000">
                <a:latin typeface="Dava Sans" pitchFamily="50" charset="0"/>
              </a:rPr>
            </a:br>
            <a:r>
              <a:rPr lang="en-US" sz="2000" b="1" spc="300" err="1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npx</a:t>
            </a:r>
            <a:r>
              <a:rPr lang="en-US" sz="2000" b="1" spc="300">
                <a:solidFill>
                  <a:srgbClr val="E14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a Sans"/>
                <a:ea typeface="SimSun"/>
              </a:rPr>
              <a:t> cypress run</a:t>
            </a: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9D437309-EB8D-24F2-43AF-67C9C7AA92BE}"/>
              </a:ext>
            </a:extLst>
          </p:cNvPr>
          <p:cNvSpPr txBox="1"/>
          <p:nvPr/>
        </p:nvSpPr>
        <p:spPr>
          <a:xfrm>
            <a:off x="304800" y="735917"/>
            <a:ext cx="479515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 err="1">
                <a:solidFill>
                  <a:srgbClr val="192B37"/>
                </a:solidFill>
                <a:latin typeface="Dava Sans"/>
                <a:sym typeface="Poppins Regular"/>
              </a:rPr>
              <a:t>Instalacija</a:t>
            </a:r>
            <a:r>
              <a:rPr lang="en-US" sz="2800" kern="0">
                <a:solidFill>
                  <a:srgbClr val="192B37"/>
                </a:solidFill>
                <a:latin typeface="Dava Sans"/>
                <a:sym typeface="Poppins Regular"/>
              </a:rPr>
              <a:t> </a:t>
            </a:r>
            <a:r>
              <a:rPr lang="en-GB" sz="2800" kern="0">
                <a:solidFill>
                  <a:srgbClr val="192B37"/>
                </a:solidFill>
                <a:latin typeface="Dava Sans"/>
                <a:sym typeface="Poppins Regular"/>
              </a:rPr>
              <a:t>Cypress-a</a:t>
            </a:r>
            <a:endParaRPr lang="en-GB" sz="2800" kern="0">
              <a:solidFill>
                <a:srgbClr val="192B37"/>
              </a:solidFill>
              <a:latin typeface="Dava Sans"/>
            </a:endParaRPr>
          </a:p>
        </p:txBody>
      </p:sp>
      <p:sp>
        <p:nvSpPr>
          <p:cNvPr id="3" name="Insert subtitle here">
            <a:extLst>
              <a:ext uri="{FF2B5EF4-FFF2-40B4-BE49-F238E27FC236}">
                <a16:creationId xmlns:a16="http://schemas.microsoft.com/office/drawing/2014/main" id="{0FA168FA-C719-A335-0419-52C7A0E2A707}"/>
              </a:ext>
            </a:extLst>
          </p:cNvPr>
          <p:cNvSpPr txBox="1"/>
          <p:nvPr/>
        </p:nvSpPr>
        <p:spPr>
          <a:xfrm>
            <a:off x="304800" y="822715"/>
            <a:ext cx="3658088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470262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564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defTabSz="235131" hangingPunct="0"/>
            <a:endParaRPr lang="en-US" sz="800" kern="0">
              <a:latin typeface="Dava Sans Med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40641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34327-0745-E03C-99CC-A1EFC2CD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7E958E61-3ADF-46F7-DB84-165A333174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042426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en-US" err="1">
                <a:latin typeface="Dava Sans" pitchFamily="50" charset="0"/>
              </a:rPr>
              <a:t>projekat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77EE43DA-5790-DF16-E34A-C793459F033E}"/>
              </a:ext>
            </a:extLst>
          </p:cNvPr>
          <p:cNvSpPr txBox="1"/>
          <p:nvPr/>
        </p:nvSpPr>
        <p:spPr>
          <a:xfrm>
            <a:off x="-166008" y="1599536"/>
            <a:ext cx="5634287" cy="4794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lvl="1">
              <a:lnSpc>
                <a:spcPct val="150000"/>
              </a:lnSpc>
              <a:buClr>
                <a:srgbClr val="DF411C"/>
              </a:buClr>
            </a:pPr>
            <a:r>
              <a:rPr lang="en-US" sz="2000" err="1">
                <a:latin typeface="Dava Sans"/>
              </a:rPr>
              <a:t>Potrebno</a:t>
            </a:r>
            <a:r>
              <a:rPr lang="en-US" sz="2000">
                <a:latin typeface="Dava Sans"/>
              </a:rPr>
              <a:t> je da </a:t>
            </a:r>
            <a:r>
              <a:rPr lang="en-US" sz="2000" err="1">
                <a:latin typeface="Dava Sans"/>
              </a:rPr>
              <a:t>pokrenemo</a:t>
            </a:r>
            <a:r>
              <a:rPr lang="en-US" sz="2000">
                <a:latin typeface="Dava Sans"/>
              </a:rPr>
              <a:t> Cypress </a:t>
            </a:r>
            <a:r>
              <a:rPr lang="en-US" sz="2000" err="1">
                <a:latin typeface="Dava Sans"/>
              </a:rPr>
              <a:t>grafički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interfejs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tj</a:t>
            </a:r>
            <a:r>
              <a:rPr lang="en-US" sz="2000">
                <a:latin typeface="Dava Sans"/>
              </a:rPr>
              <a:t>. Cypress Test Runner </a:t>
            </a:r>
            <a:r>
              <a:rPr lang="en-US" sz="2000" err="1">
                <a:latin typeface="Dava Sans"/>
              </a:rPr>
              <a:t>kako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bismo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dobili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konačnu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strukturu</a:t>
            </a:r>
            <a:r>
              <a:rPr lang="en-US" sz="2000">
                <a:latin typeface="Dava Sans"/>
              </a:rPr>
              <a:t> Cypress </a:t>
            </a:r>
            <a:r>
              <a:rPr lang="en-US" sz="2000" err="1">
                <a:latin typeface="Dava Sans"/>
              </a:rPr>
              <a:t>projekta</a:t>
            </a:r>
            <a:endParaRPr lang="en-US" sz="2000">
              <a:latin typeface="Dava Sans"/>
              <a:cs typeface="Arial"/>
            </a:endParaRP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r>
              <a:rPr lang="sr-Latn-RS" sz="2000">
                <a:latin typeface="Dava Sans" pitchFamily="50" charset="0"/>
              </a:rPr>
              <a:t>Preporučena struktura </a:t>
            </a:r>
            <a:r>
              <a:rPr lang="en-US" sz="2000">
                <a:latin typeface="Dava Sans"/>
              </a:rPr>
              <a:t>Cypress </a:t>
            </a:r>
            <a:r>
              <a:rPr lang="en-US" sz="2000" err="1">
                <a:latin typeface="Dava Sans"/>
              </a:rPr>
              <a:t>projekta</a:t>
            </a:r>
            <a:r>
              <a:rPr lang="en-US" sz="2000">
                <a:latin typeface="Dava Sans"/>
              </a:rPr>
              <a:t> se </a:t>
            </a:r>
            <a:r>
              <a:rPr lang="en-US" sz="2000" err="1">
                <a:latin typeface="Dava Sans"/>
              </a:rPr>
              <a:t>sastoji</a:t>
            </a:r>
            <a:r>
              <a:rPr lang="en-US" sz="2000">
                <a:latin typeface="Dava Sans"/>
              </a:rPr>
              <a:t> </a:t>
            </a:r>
            <a:r>
              <a:rPr lang="sr-Latn-RS" sz="2000">
                <a:latin typeface="Dava Sans" pitchFamily="50" charset="0"/>
              </a:rPr>
              <a:t>o</a:t>
            </a:r>
            <a:r>
              <a:rPr lang="en-US" sz="2000">
                <a:latin typeface="Dava Sans"/>
              </a:rPr>
              <a:t>d </a:t>
            </a:r>
            <a:r>
              <a:rPr lang="en-US" sz="2000" err="1">
                <a:latin typeface="Dava Sans"/>
              </a:rPr>
              <a:t>sledećih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foldera</a:t>
            </a:r>
            <a:r>
              <a:rPr lang="en-US" sz="2000">
                <a:latin typeface="Dava Sans"/>
              </a:rPr>
              <a:t>/</a:t>
            </a:r>
            <a:r>
              <a:rPr lang="en-US" sz="2000" err="1">
                <a:latin typeface="Dava Sans"/>
              </a:rPr>
              <a:t>fajlova</a:t>
            </a:r>
            <a:r>
              <a:rPr lang="en-US" sz="2000">
                <a:latin typeface="Dava Sans"/>
              </a:rPr>
              <a:t>:</a:t>
            </a:r>
            <a:endParaRPr lang="en-US" sz="2000">
              <a:latin typeface="Dava Sans"/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E14B28"/>
                </a:solidFill>
                <a:latin typeface="Dava Sans"/>
              </a:rPr>
              <a:t>cypress/e2e folder</a:t>
            </a:r>
            <a:endParaRPr lang="en-US" sz="2000" b="1">
              <a:solidFill>
                <a:srgbClr val="E14B28"/>
              </a:solidFill>
              <a:latin typeface="Dava Sans"/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E14B28"/>
                </a:solidFill>
                <a:latin typeface="Dava Sans"/>
              </a:rPr>
              <a:t>cypress/fixtures folder</a:t>
            </a:r>
            <a:r>
              <a:rPr lang="en-US" sz="2000">
                <a:solidFill>
                  <a:srgbClr val="E14B28"/>
                </a:solidFill>
                <a:latin typeface="Dava Sans"/>
              </a:rPr>
              <a:t> </a:t>
            </a:r>
            <a:endParaRPr lang="en-US" sz="2000">
              <a:solidFill>
                <a:srgbClr val="E14B28"/>
              </a:solidFill>
              <a:latin typeface="Dava Sans"/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cypress/support folder</a:t>
            </a:r>
            <a:endParaRPr lang="en-US" sz="2000">
              <a:latin typeface="Dava Sans"/>
              <a:cs typeface="Arial"/>
            </a:endParaRPr>
          </a:p>
          <a:p>
            <a:pPr marL="1257300" lvl="2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E14B28"/>
                </a:solidFill>
                <a:latin typeface="Dava Sans"/>
              </a:rPr>
              <a:t>cypress.config.js</a:t>
            </a:r>
            <a:endParaRPr lang="en-US" sz="2000" b="1">
              <a:solidFill>
                <a:srgbClr val="E14B28"/>
              </a:solidFill>
              <a:latin typeface="Dava Sans"/>
              <a:cs typeface="Arial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latin typeface="Dava Sans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RO" sz="20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48CB9368-0E13-F2B9-37EA-FD94BED5C54F}"/>
              </a:ext>
            </a:extLst>
          </p:cNvPr>
          <p:cNvSpPr txBox="1"/>
          <p:nvPr/>
        </p:nvSpPr>
        <p:spPr>
          <a:xfrm>
            <a:off x="304800" y="790346"/>
            <a:ext cx="33528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Struktura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foldera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A5CCA62-E3AD-2624-07DB-219A9C6F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333" y="1600933"/>
            <a:ext cx="6161210" cy="45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90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48CB8-AE1F-9F53-C99C-E0910116C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0B02E734-476C-2BAD-A163-E26ECC908A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042426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en-US" err="1">
                <a:latin typeface="Dava Sans" pitchFamily="50" charset="0"/>
              </a:rPr>
              <a:t>projekat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C0F884D5-872B-AD9C-8E97-FCC8F3B0B23A}"/>
              </a:ext>
            </a:extLst>
          </p:cNvPr>
          <p:cNvSpPr txBox="1"/>
          <p:nvPr/>
        </p:nvSpPr>
        <p:spPr>
          <a:xfrm>
            <a:off x="-239486" y="2083008"/>
            <a:ext cx="6433457" cy="968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2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9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442863B9-104B-7E6C-87B6-8C78A01B3A21}"/>
              </a:ext>
            </a:extLst>
          </p:cNvPr>
          <p:cNvSpPr txBox="1"/>
          <p:nvPr/>
        </p:nvSpPr>
        <p:spPr>
          <a:xfrm>
            <a:off x="304800" y="790346"/>
            <a:ext cx="53448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Globalna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konfiguracija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1AC91-9686-0670-E31E-DCD484090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-250" r="-1349" b="500"/>
          <a:stretch/>
        </p:blipFill>
        <p:spPr>
          <a:xfrm>
            <a:off x="4653361" y="1710815"/>
            <a:ext cx="7155362" cy="48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17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0B06F-B016-1B87-DCAD-13E3730B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C6730445-4173-2151-C182-EFE5155EBD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4114" y="1698170"/>
            <a:ext cx="8327802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Organizacija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92B37"/>
                </a:solidFill>
                <a:effectLst/>
                <a:uLnTx/>
                <a:uFillTx/>
                <a:latin typeface="Dava Sans"/>
                <a:sym typeface="Poppins Medium"/>
              </a:rPr>
              <a:t>testova</a:t>
            </a:r>
            <a:br>
              <a:rPr lang="en-US" sz="4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Dava Sans"/>
              </a:rPr>
            </a:br>
            <a:br>
              <a:rPr lang="en-US" sz="4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Dava Sans"/>
              </a:rPr>
            </a:br>
            <a:endParaRPr lang="sr-Latn-RS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C32BFD07-D874-EB25-58E1-6F9AB5F63C4B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304800" y="1397940"/>
            <a:ext cx="1142201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</a:t>
            </a:r>
            <a:r>
              <a:rPr lang="sr-Latn-RS" sz="4000">
                <a:latin typeface="Dava Sans" pitchFamily="50" charset="0"/>
              </a:rPr>
              <a:t>5</a:t>
            </a:r>
            <a:endParaRPr lang="en-US" sz="4000"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19767870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3B0A-E8C3-87CE-D35C-56CE4229F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64D0249E-0C38-1FF3-DF50-F505D9DA5C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042426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en-US" err="1">
                <a:latin typeface="Dava Sans" pitchFamily="50" charset="0"/>
              </a:rPr>
              <a:t>projekat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6689CD98-A527-B4B5-BDEF-1FCB100B54D3}"/>
              </a:ext>
            </a:extLst>
          </p:cNvPr>
          <p:cNvSpPr txBox="1"/>
          <p:nvPr/>
        </p:nvSpPr>
        <p:spPr>
          <a:xfrm>
            <a:off x="-337457" y="1568912"/>
            <a:ext cx="6433457" cy="418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Skup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testova</a:t>
            </a:r>
            <a:r>
              <a:rPr lang="en-US" sz="2000">
                <a:latin typeface="Dava Sans"/>
              </a:rPr>
              <a:t> se </a:t>
            </a:r>
            <a:r>
              <a:rPr lang="en-US" sz="2000" err="1">
                <a:latin typeface="Dava Sans"/>
              </a:rPr>
              <a:t>nalazi</a:t>
            </a:r>
            <a:r>
              <a:rPr lang="en-US" sz="2000">
                <a:latin typeface="Dava Sans"/>
              </a:rPr>
              <a:t> u </a:t>
            </a:r>
            <a:r>
              <a:rPr lang="en-US" sz="2000" err="1">
                <a:latin typeface="Dava Sans"/>
              </a:rPr>
              <a:t>okviru</a:t>
            </a:r>
            <a:r>
              <a:rPr lang="en-US" sz="2000">
                <a:latin typeface="Dava Sans"/>
              </a:rPr>
              <a:t> describe </a:t>
            </a:r>
            <a:r>
              <a:rPr lang="en-US" sz="2000" err="1">
                <a:latin typeface="Dava Sans"/>
              </a:rPr>
              <a:t>bloka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čineći</a:t>
            </a:r>
            <a:r>
              <a:rPr lang="en-US" sz="2000">
                <a:latin typeface="Dava Sans"/>
              </a:rPr>
              <a:t> test suite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Svaki</a:t>
            </a:r>
            <a:r>
              <a:rPr lang="en-US" sz="2000">
                <a:latin typeface="Dava Sans"/>
              </a:rPr>
              <a:t> test se </a:t>
            </a:r>
            <a:r>
              <a:rPr lang="en-US" sz="2000" err="1">
                <a:latin typeface="Dava Sans"/>
              </a:rPr>
              <a:t>nalazi</a:t>
            </a:r>
            <a:r>
              <a:rPr lang="en-US" sz="2000">
                <a:latin typeface="Dava Sans"/>
              </a:rPr>
              <a:t> u </a:t>
            </a:r>
            <a:r>
              <a:rPr lang="en-US" sz="2000" err="1">
                <a:latin typeface="Dava Sans"/>
              </a:rPr>
              <a:t>okviru</a:t>
            </a:r>
            <a:r>
              <a:rPr lang="en-US" sz="2000">
                <a:latin typeface="Dava Sans"/>
              </a:rPr>
              <a:t> it </a:t>
            </a:r>
            <a:r>
              <a:rPr lang="en-US" sz="2000" err="1">
                <a:latin typeface="Dava Sans"/>
              </a:rPr>
              <a:t>bloka</a:t>
            </a:r>
            <a:endParaRPr lang="en-US" sz="2000">
              <a:latin typeface="Dava Sans"/>
            </a:endParaRP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Pokretanje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određenog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bloka</a:t>
            </a:r>
            <a:r>
              <a:rPr lang="en-US" sz="2000">
                <a:latin typeface="Dava Sans"/>
              </a:rPr>
              <a:t> se </a:t>
            </a:r>
            <a:r>
              <a:rPr lang="en-US" sz="2000" err="1">
                <a:latin typeface="Dava Sans"/>
              </a:rPr>
              <a:t>postiže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apendovanjem</a:t>
            </a:r>
            <a:r>
              <a:rPr lang="en-US" sz="2000">
                <a:latin typeface="Dava Sans"/>
              </a:rPr>
              <a:t> .only() </a:t>
            </a:r>
            <a:r>
              <a:rPr lang="en-US" sz="2000" err="1">
                <a:latin typeface="Dava Sans"/>
              </a:rPr>
              <a:t>na</a:t>
            </a:r>
            <a:r>
              <a:rPr lang="en-US" sz="2000">
                <a:latin typeface="Dava Sans"/>
              </a:rPr>
              <a:t> it/describe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Preskakanje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pokretanje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određenog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bloka</a:t>
            </a:r>
            <a:r>
              <a:rPr lang="en-US" sz="2000">
                <a:latin typeface="Dava Sans"/>
              </a:rPr>
              <a:t> se </a:t>
            </a:r>
            <a:r>
              <a:rPr lang="en-US" sz="2000" err="1">
                <a:latin typeface="Dava Sans"/>
              </a:rPr>
              <a:t>postiže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apendovanjem</a:t>
            </a:r>
            <a:r>
              <a:rPr lang="en-US" sz="2000">
                <a:latin typeface="Dava Sans"/>
              </a:rPr>
              <a:t> .skip() </a:t>
            </a:r>
            <a:r>
              <a:rPr lang="en-US" sz="2000" err="1">
                <a:latin typeface="Dava Sans"/>
              </a:rPr>
              <a:t>na</a:t>
            </a:r>
            <a:r>
              <a:rPr lang="en-US" sz="2000">
                <a:latin typeface="Dava Sans"/>
              </a:rPr>
              <a:t> it/describe</a:t>
            </a: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2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9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BB4150D6-14EB-072B-9098-1406EB912659}"/>
              </a:ext>
            </a:extLst>
          </p:cNvPr>
          <p:cNvSpPr txBox="1"/>
          <p:nvPr/>
        </p:nvSpPr>
        <p:spPr>
          <a:xfrm>
            <a:off x="304800" y="790346"/>
            <a:ext cx="33528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Mocha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biblioteka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5C6B6-2847-7340-04EB-1A8C0E59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1233"/>
            <a:ext cx="5901668" cy="47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677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3FA2-7FE5-1B19-FC21-5D93012FD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A8F48D87-4A25-0788-826C-FB8A8D8F7F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042426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en-US" err="1">
                <a:latin typeface="Dava Sans" pitchFamily="50" charset="0"/>
              </a:rPr>
              <a:t>projekat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E904C6B8-3FAC-E02A-D6A2-250D4D0C4EBD}"/>
              </a:ext>
            </a:extLst>
          </p:cNvPr>
          <p:cNvSpPr txBox="1"/>
          <p:nvPr/>
        </p:nvSpPr>
        <p:spPr>
          <a:xfrm>
            <a:off x="179615" y="1718591"/>
            <a:ext cx="5331279" cy="418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Red </a:t>
            </a:r>
            <a:r>
              <a:rPr lang="en-US" sz="2000" err="1">
                <a:latin typeface="Dava Sans"/>
              </a:rPr>
              <a:t>izvršenja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segmenata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koda</a:t>
            </a:r>
            <a:r>
              <a:rPr lang="en-US" sz="2000">
                <a:latin typeface="Dava Sans"/>
              </a:rPr>
              <a:t> se </a:t>
            </a:r>
            <a:r>
              <a:rPr lang="en-US" sz="2000" err="1">
                <a:latin typeface="Dava Sans"/>
              </a:rPr>
              <a:t>postiže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uz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pomoć</a:t>
            </a:r>
            <a:r>
              <a:rPr lang="en-US" sz="2000">
                <a:latin typeface="Dava Sans"/>
              </a:rPr>
              <a:t> “mocha hooks”: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before();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beforeEach</a:t>
            </a:r>
            <a:r>
              <a:rPr lang="en-US" sz="2000">
                <a:latin typeface="Dava Sans"/>
              </a:rPr>
              <a:t>();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it();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</a:rPr>
              <a:t>afterEach</a:t>
            </a:r>
            <a:r>
              <a:rPr lang="en-US" sz="2000">
                <a:latin typeface="Dava Sans"/>
              </a:rPr>
              <a:t>()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after():</a:t>
            </a: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2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9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F258A767-7113-D53B-F70C-32C85188EFCE}"/>
              </a:ext>
            </a:extLst>
          </p:cNvPr>
          <p:cNvSpPr txBox="1"/>
          <p:nvPr/>
        </p:nvSpPr>
        <p:spPr>
          <a:xfrm>
            <a:off x="304800" y="790346"/>
            <a:ext cx="33528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Mocha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biblioteka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4A108-5901-B967-ECE2-9084A48F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92" y="1379928"/>
            <a:ext cx="5762846" cy="49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512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2FE5-9F50-5DE8-BA73-ADD54F30D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1AE14210-3CAD-5114-947D-5E14C2DDF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2407" y="2138780"/>
            <a:ext cx="8327802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en-US" b="0" cap="none" err="1">
                <a:latin typeface="Dava Sans"/>
              </a:rPr>
              <a:t>Pisanje</a:t>
            </a:r>
            <a:r>
              <a:rPr lang="en-US" b="0" cap="none">
                <a:latin typeface="Dava Sans"/>
              </a:rPr>
              <a:t> </a:t>
            </a:r>
            <a:r>
              <a:rPr lang="en-US" b="0" cap="none" err="1">
                <a:latin typeface="Dava Sans"/>
              </a:rPr>
              <a:t>testova</a:t>
            </a:r>
            <a:r>
              <a:rPr lang="en-US" b="0" cap="none">
                <a:latin typeface="Dava Sans"/>
              </a:rPr>
              <a:t> (cypress </a:t>
            </a:r>
            <a:r>
              <a:rPr lang="en-US" b="0" cap="none" err="1">
                <a:latin typeface="Dava Sans"/>
              </a:rPr>
              <a:t>komande</a:t>
            </a:r>
            <a:r>
              <a:rPr lang="en-US" b="0" cap="none">
                <a:latin typeface="Dava Sans"/>
              </a:rPr>
              <a:t>, custom </a:t>
            </a:r>
            <a:r>
              <a:rPr lang="en-US" b="0" cap="none" err="1">
                <a:latin typeface="Dava Sans"/>
              </a:rPr>
              <a:t>komande</a:t>
            </a:r>
            <a:r>
              <a:rPr lang="en-US" b="0" cap="none">
                <a:latin typeface="Dava Sans"/>
              </a:rPr>
              <a:t>, </a:t>
            </a:r>
            <a:r>
              <a:rPr lang="en-US" b="0" cap="none" err="1">
                <a:latin typeface="Dava Sans"/>
              </a:rPr>
              <a:t>asertacija</a:t>
            </a:r>
            <a:r>
              <a:rPr lang="en-US" b="0" cap="none">
                <a:latin typeface="Dava Sans"/>
              </a:rPr>
              <a:t>)</a:t>
            </a:r>
            <a:br>
              <a:rPr lang="sr-Latn-RS" b="0">
                <a:latin typeface="Dava Sans" pitchFamily="50" charset="0"/>
              </a:rPr>
            </a:br>
            <a:endParaRPr lang="sr-Latn-RS" b="0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FFF8ED13-D8EC-108D-1DFE-7F099E8BEAF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304800" y="1397940"/>
            <a:ext cx="1142201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</a:t>
            </a:r>
            <a:r>
              <a:rPr lang="en-US" sz="4000">
                <a:latin typeface="Dava San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92807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Insert presentation…"/>
          <p:cNvSpPr txBox="1">
            <a:spLocks noGrp="1"/>
          </p:cNvSpPr>
          <p:nvPr>
            <p:ph type="title"/>
          </p:nvPr>
        </p:nvSpPr>
        <p:spPr>
          <a:xfrm>
            <a:off x="1176449" y="2454995"/>
            <a:ext cx="9839102" cy="29789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Latn-RS">
                <a:latin typeface="Dava Sans Med" pitchFamily="50" charset="0"/>
              </a:rPr>
              <a:t>Automatsko te</a:t>
            </a:r>
            <a:r>
              <a:rPr lang="en-US">
                <a:latin typeface="Dava Sans"/>
              </a:rPr>
              <a:t>stir</a:t>
            </a:r>
            <a:r>
              <a:rPr lang="sr-Latn-RS">
                <a:latin typeface="Dava Sans Med" pitchFamily="50" charset="0"/>
              </a:rPr>
              <a:t>anje</a:t>
            </a:r>
            <a:br>
              <a:rPr lang="en-US">
                <a:latin typeface="Dava Sans"/>
              </a:rPr>
            </a:br>
            <a:r>
              <a:rPr lang="en-US">
                <a:latin typeface="Dava Sans"/>
              </a:rPr>
              <a:t>	Cypress workshop</a:t>
            </a:r>
            <a:endParaRPr>
              <a:solidFill>
                <a:srgbClr val="FF5640"/>
              </a:solidFill>
              <a:latin typeface="Dava Sans"/>
            </a:endParaRPr>
          </a:p>
        </p:txBody>
      </p:sp>
      <p:pic>
        <p:nvPicPr>
          <p:cNvPr id="2" name="arrow.svg" descr="arrow.svg">
            <a:extLst>
              <a:ext uri="{FF2B5EF4-FFF2-40B4-BE49-F238E27FC236}">
                <a16:creationId xmlns:a16="http://schemas.microsoft.com/office/drawing/2014/main" id="{893F0B7C-CCFC-8EEC-CCF2-1208FD9263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6702" y="4021279"/>
            <a:ext cx="594226" cy="565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sert subtitle here if needed">
            <a:extLst>
              <a:ext uri="{FF2B5EF4-FFF2-40B4-BE49-F238E27FC236}">
                <a16:creationId xmlns:a16="http://schemas.microsoft.com/office/drawing/2014/main" id="{751B0E3F-211D-8505-87F8-B9F7F1B9B08C}"/>
              </a:ext>
            </a:extLst>
          </p:cNvPr>
          <p:cNvSpPr txBox="1"/>
          <p:nvPr/>
        </p:nvSpPr>
        <p:spPr>
          <a:xfrm>
            <a:off x="1176449" y="2836721"/>
            <a:ext cx="12949128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r>
              <a:rPr lang="sr-Latn-RS">
                <a:latin typeface="Dava Sans" pitchFamily="50" charset="0"/>
              </a:rPr>
              <a:t>Miona Jovićević i Jelena Milošević</a:t>
            </a:r>
            <a:endParaRPr>
              <a:latin typeface="Dava Sans" pitchFamily="50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6081-5D92-06A6-968D-CA890038D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0F6F03ED-B54D-1A83-701B-581680340A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8621" y="1159065"/>
            <a:ext cx="8790445" cy="261529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70262">
              <a:lnSpc>
                <a:spcPct val="150000"/>
              </a:lnSpc>
              <a:defRPr sz="4000"/>
            </a:pPr>
            <a:r>
              <a:rPr lang="en-US" b="0" cap="none">
                <a:latin typeface="Dava Sans"/>
              </a:rPr>
              <a:t>Cypress </a:t>
            </a:r>
            <a:r>
              <a:rPr lang="en-US" b="0" cap="none" err="1">
                <a:latin typeface="Dava Sans"/>
              </a:rPr>
              <a:t>komande</a:t>
            </a:r>
            <a:r>
              <a:rPr lang="en-US" b="0" cap="none">
                <a:latin typeface="Dava Sans"/>
              </a:rPr>
              <a:t> </a:t>
            </a:r>
            <a:r>
              <a:rPr lang="en-US" b="0" cap="none" err="1">
                <a:latin typeface="Dava Sans"/>
              </a:rPr>
              <a:t>i</a:t>
            </a:r>
            <a:r>
              <a:rPr lang="en-US" b="0" cap="none">
                <a:latin typeface="Dava Sans"/>
              </a:rPr>
              <a:t> Custom </a:t>
            </a:r>
            <a:r>
              <a:rPr lang="en-US" b="0" cap="none" err="1">
                <a:latin typeface="Dava Sans"/>
              </a:rPr>
              <a:t>komande</a:t>
            </a:r>
            <a:br>
              <a:rPr lang="sr-Latn-RS">
                <a:latin typeface="Dava Sans" pitchFamily="50" charset="0"/>
              </a:rPr>
            </a:br>
            <a:endParaRPr lang="sr-Latn-RS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82724101-5E5F-D6DA-D2F8-CCAACB841937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28600" y="1397940"/>
            <a:ext cx="1371600" cy="615553"/>
          </a:xfrm>
          <a:prstGeom prst="rect">
            <a:avLst/>
          </a:prstGeom>
        </p:spPr>
        <p:txBody>
          <a:bodyPr/>
          <a:lstStyle/>
          <a:p>
            <a:r>
              <a:rPr lang="en-US" sz="4000">
                <a:latin typeface="Dava Sans"/>
              </a:rPr>
              <a:t>06.1.</a:t>
            </a:r>
          </a:p>
        </p:txBody>
      </p:sp>
    </p:spTree>
    <p:extLst>
      <p:ext uri="{BB962C8B-B14F-4D97-AF65-F5344CB8AC3E}">
        <p14:creationId xmlns:p14="http://schemas.microsoft.com/office/powerpoint/2010/main" val="16963308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6081-5D92-06A6-968D-CA890038D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0F6F03ED-B54D-1A83-701B-581680340A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8800" y="1172672"/>
            <a:ext cx="8790445" cy="261529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70262">
              <a:lnSpc>
                <a:spcPct val="150000"/>
              </a:lnSpc>
              <a:defRPr sz="4000"/>
            </a:pPr>
            <a:r>
              <a:rPr lang="en-US" b="0" cap="none" err="1">
                <a:latin typeface="Dava Sans"/>
              </a:rPr>
              <a:t>Lokatori</a:t>
            </a:r>
            <a:br>
              <a:rPr lang="en-US" b="0" cap="none">
                <a:latin typeface="Dava Sans"/>
              </a:rPr>
            </a:br>
            <a:br>
              <a:rPr lang="sr-Latn-RS">
                <a:latin typeface="Dava Sans" pitchFamily="50" charset="0"/>
              </a:rPr>
            </a:br>
            <a:endParaRPr lang="sr-Latn-RS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82724101-5E5F-D6DA-D2F8-CCAACB841937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-2721" y="1397940"/>
            <a:ext cx="1398814" cy="1231106"/>
          </a:xfrm>
          <a:prstGeom prst="rect">
            <a:avLst/>
          </a:prstGeom>
        </p:spPr>
        <p:txBody>
          <a:bodyPr/>
          <a:lstStyle/>
          <a:p>
            <a:r>
              <a:rPr lang="en-US" sz="4000">
                <a:latin typeface="Dava Sans"/>
              </a:rPr>
              <a:t>06.1.1.</a:t>
            </a:r>
          </a:p>
        </p:txBody>
      </p:sp>
    </p:spTree>
    <p:extLst>
      <p:ext uri="{BB962C8B-B14F-4D97-AF65-F5344CB8AC3E}">
        <p14:creationId xmlns:p14="http://schemas.microsoft.com/office/powerpoint/2010/main" val="3615471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1313-0C64-34FC-591A-2C1A6019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8261BCD3-8535-B64C-2FB2-5DA2D9F8AA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638921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sr-Latn-RS">
                <a:latin typeface="Dava Sans" pitchFamily="50" charset="0"/>
              </a:rPr>
              <a:t>Lokatori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BE05D190-9332-95EB-96F7-F79936D1CF6C}"/>
              </a:ext>
            </a:extLst>
          </p:cNvPr>
          <p:cNvSpPr txBox="1"/>
          <p:nvPr/>
        </p:nvSpPr>
        <p:spPr>
          <a:xfrm>
            <a:off x="-117361" y="1140716"/>
            <a:ext cx="7109414" cy="182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DOM (document object model) cine: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E14B28"/>
                </a:solidFill>
                <a:latin typeface="Dava Sans"/>
                <a:cs typeface="Courier New"/>
              </a:rPr>
              <a:t>HTML </a:t>
            </a:r>
            <a:r>
              <a:rPr lang="en-US" sz="2000" b="1" err="1">
                <a:solidFill>
                  <a:srgbClr val="E14B28"/>
                </a:solidFill>
                <a:latin typeface="Dava Sans"/>
                <a:cs typeface="Courier New"/>
              </a:rPr>
              <a:t>tagovi</a:t>
            </a:r>
            <a:r>
              <a:rPr lang="en-US" sz="2000" b="1">
                <a:solidFill>
                  <a:srgbClr val="E14B28"/>
                </a:solidFill>
                <a:latin typeface="Dava Sans"/>
                <a:cs typeface="Courier New"/>
              </a:rPr>
              <a:t> </a:t>
            </a:r>
            <a:r>
              <a:rPr lang="en-US" sz="2000">
                <a:latin typeface="Dava Sans"/>
                <a:cs typeface="Courier New"/>
              </a:rPr>
              <a:t>– div, input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E14B28"/>
                </a:solidFill>
                <a:latin typeface="Dava Sans"/>
                <a:cs typeface="Courier New"/>
              </a:rPr>
              <a:t>HTML </a:t>
            </a:r>
            <a:r>
              <a:rPr lang="en-US" sz="2000" b="1" err="1">
                <a:solidFill>
                  <a:srgbClr val="E14B28"/>
                </a:solidFill>
                <a:latin typeface="Dava Sans"/>
                <a:cs typeface="Courier New"/>
              </a:rPr>
              <a:t>atributi</a:t>
            </a:r>
            <a:r>
              <a:rPr lang="en-US" sz="2000" b="1">
                <a:solidFill>
                  <a:srgbClr val="E14B28"/>
                </a:solidFill>
                <a:latin typeface="Dava Sans"/>
                <a:cs typeface="Courier New"/>
              </a:rPr>
              <a:t> </a:t>
            </a:r>
            <a:r>
              <a:rPr lang="en-US" sz="2000">
                <a:latin typeface="Dava Sans"/>
                <a:cs typeface="Courier New"/>
              </a:rPr>
              <a:t>– class, id, type, name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sr-Latn-RS" sz="2000" b="1">
                <a:solidFill>
                  <a:srgbClr val="E14B28"/>
                </a:solidFill>
                <a:latin typeface="Dava Sans" pitchFamily="50" charset="0"/>
                <a:cs typeface="Courier New"/>
              </a:rPr>
              <a:t>V</a:t>
            </a:r>
            <a:r>
              <a:rPr lang="en-US" sz="2000" b="1" err="1">
                <a:solidFill>
                  <a:srgbClr val="E14B28"/>
                </a:solidFill>
                <a:latin typeface="Dava Sans"/>
                <a:cs typeface="Courier New"/>
              </a:rPr>
              <a:t>rednosti</a:t>
            </a:r>
            <a:r>
              <a:rPr lang="en-US" sz="2000" b="1">
                <a:solidFill>
                  <a:srgbClr val="E14B28"/>
                </a:solidFill>
                <a:latin typeface="Dava Sans"/>
                <a:cs typeface="Courier New"/>
              </a:rPr>
              <a:t> </a:t>
            </a:r>
            <a:r>
              <a:rPr lang="en-US" sz="2000" b="1" err="1">
                <a:solidFill>
                  <a:srgbClr val="E14B28"/>
                </a:solidFill>
                <a:latin typeface="Dava Sans"/>
                <a:cs typeface="Courier New"/>
              </a:rPr>
              <a:t>atributa</a:t>
            </a:r>
            <a:r>
              <a:rPr lang="en-US" sz="2000" b="1">
                <a:latin typeface="Dava Sans"/>
                <a:cs typeface="Courier New"/>
              </a:rPr>
              <a:t> </a:t>
            </a:r>
            <a:r>
              <a:rPr lang="en-US" sz="2000">
                <a:latin typeface="Dava Sans"/>
                <a:cs typeface="Courier New"/>
              </a:rPr>
              <a:t>– </a:t>
            </a:r>
            <a:r>
              <a:rPr lang="en-US" sz="2000" err="1">
                <a:latin typeface="Dava Sans"/>
                <a:cs typeface="Courier New"/>
              </a:rPr>
              <a:t>Proizvoljne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vrednosti</a:t>
            </a:r>
            <a:endParaRPr lang="en-US" sz="2000">
              <a:latin typeface="Dava Sans"/>
              <a:cs typeface="Courier New"/>
            </a:endParaRPr>
          </a:p>
        </p:txBody>
      </p:sp>
      <p:sp>
        <p:nvSpPr>
          <p:cNvPr id="3" name="Insert subtitle here">
            <a:extLst>
              <a:ext uri="{FF2B5EF4-FFF2-40B4-BE49-F238E27FC236}">
                <a16:creationId xmlns:a16="http://schemas.microsoft.com/office/drawing/2014/main" id="{FF501EC8-A29A-C261-1DCB-F0CCE8D14DE9}"/>
              </a:ext>
            </a:extLst>
          </p:cNvPr>
          <p:cNvSpPr txBox="1"/>
          <p:nvPr/>
        </p:nvSpPr>
        <p:spPr>
          <a:xfrm>
            <a:off x="304800" y="822715"/>
            <a:ext cx="3658088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470262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564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defTabSz="235131" hangingPunct="0"/>
            <a:endParaRPr lang="en-US" sz="800" kern="0">
              <a:latin typeface="Dava Sans Med"/>
              <a:cs typeface="Poppins SemiBold" pitchFamily="2" charset="77"/>
            </a:endParaRPr>
          </a:p>
        </p:txBody>
      </p:sp>
      <p:pic>
        <p:nvPicPr>
          <p:cNvPr id="4" name="Content Placeholder 5" descr="A diagram of a program">
            <a:extLst>
              <a:ext uri="{FF2B5EF4-FFF2-40B4-BE49-F238E27FC236}">
                <a16:creationId xmlns:a16="http://schemas.microsoft.com/office/drawing/2014/main" id="{482E463C-4D29-D763-25FC-8A501A797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22" y="3155370"/>
            <a:ext cx="7529078" cy="33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54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8E373-0FC5-1998-EEA0-0E9F8F019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845C8CD5-1B97-0E48-01FB-F94D8DBC4F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638921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sr-Latn-RS">
                <a:latin typeface="Dava Sans" pitchFamily="50" charset="0"/>
              </a:rPr>
              <a:t>Lokatori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D2667353-4D2C-81A9-4884-ADE360D96D2D}"/>
              </a:ext>
            </a:extLst>
          </p:cNvPr>
          <p:cNvSpPr txBox="1"/>
          <p:nvPr/>
        </p:nvSpPr>
        <p:spPr>
          <a:xfrm>
            <a:off x="0" y="618202"/>
            <a:ext cx="10796247" cy="589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sr-Latn-RS" sz="1600">
                <a:latin typeface="Dava Sans" pitchFamily="50" charset="0"/>
                <a:cs typeface="Courier New"/>
              </a:rPr>
              <a:t>Cypress Lokatori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600" b="1">
                <a:latin typeface="Dava Sans"/>
                <a:cs typeface="Courier New"/>
              </a:rPr>
              <a:t>TAG name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r>
              <a:rPr lang="sr-Latn-RS" sz="1600">
                <a:latin typeface="Dava Sans" pitchFamily="50" charset="0"/>
                <a:cs typeface="Courier New"/>
              </a:rPr>
              <a:t>	</a:t>
            </a:r>
            <a:r>
              <a:rPr lang="en-US" sz="1600" err="1">
                <a:latin typeface="Dava Sans"/>
                <a:cs typeface="Courier New"/>
              </a:rPr>
              <a:t>cy.get</a:t>
            </a:r>
            <a:r>
              <a:rPr lang="en-US" sz="1600">
                <a:latin typeface="Dava Sans"/>
                <a:cs typeface="Courier New"/>
              </a:rPr>
              <a:t>('input');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600" b="1">
                <a:latin typeface="Dava Sans"/>
                <a:cs typeface="Courier New"/>
              </a:rPr>
              <a:t>ID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r>
              <a:rPr lang="sr-Latn-RS" sz="1600">
                <a:latin typeface="Dava Sans" pitchFamily="50" charset="0"/>
                <a:cs typeface="Courier New"/>
              </a:rPr>
              <a:t>	</a:t>
            </a:r>
            <a:r>
              <a:rPr lang="en-US" sz="1600">
                <a:latin typeface="Dava Sans"/>
                <a:cs typeface="Courier New"/>
              </a:rPr>
              <a:t> </a:t>
            </a:r>
            <a:r>
              <a:rPr lang="en-US" sz="1600" err="1">
                <a:latin typeface="Dava Sans"/>
                <a:cs typeface="Courier New"/>
              </a:rPr>
              <a:t>cy.get</a:t>
            </a:r>
            <a:r>
              <a:rPr lang="en-US" sz="1600">
                <a:latin typeface="Dava Sans"/>
                <a:cs typeface="Courier New"/>
              </a:rPr>
              <a:t>('#</a:t>
            </a:r>
            <a:r>
              <a:rPr lang="en-US" sz="1600" err="1">
                <a:latin typeface="Dava Sans"/>
                <a:cs typeface="Courier New"/>
              </a:rPr>
              <a:t>firstName</a:t>
            </a:r>
            <a:r>
              <a:rPr lang="en-US" sz="1600">
                <a:latin typeface="Dava Sans"/>
                <a:cs typeface="Courier New"/>
              </a:rPr>
              <a:t>');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Dava Sans"/>
                <a:cs typeface="Courier New"/>
              </a:rPr>
              <a:t>   </a:t>
            </a:r>
            <a:r>
              <a:rPr lang="en-US" sz="1600" b="1">
                <a:latin typeface="Dava Sans"/>
                <a:cs typeface="Courier New"/>
              </a:rPr>
              <a:t>CLASS name</a:t>
            </a:r>
            <a:endParaRPr lang="sr-Latn-RS" sz="1600" b="1">
              <a:latin typeface="Dava Sans" pitchFamily="50" charset="0"/>
              <a:cs typeface="Courier New"/>
            </a:endParaRP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r>
              <a:rPr lang="sr-Latn-RS" sz="1600" b="1">
                <a:latin typeface="Dava Sans" pitchFamily="50" charset="0"/>
                <a:cs typeface="Courier New"/>
              </a:rPr>
              <a:t>	</a:t>
            </a:r>
            <a:r>
              <a:rPr lang="en-US" sz="1600" err="1">
                <a:latin typeface="Dava Sans"/>
                <a:cs typeface="Courier New"/>
              </a:rPr>
              <a:t>cy.get</a:t>
            </a:r>
            <a:r>
              <a:rPr lang="en-US" sz="1600">
                <a:latin typeface="Dava Sans"/>
                <a:cs typeface="Courier New"/>
              </a:rPr>
              <a:t>('.col-md-3');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600" b="1">
                <a:latin typeface="Dava Sans"/>
                <a:cs typeface="Courier New"/>
              </a:rPr>
              <a:t>ATTRIBUTE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r>
              <a:rPr lang="sr-Latn-RS" sz="1600">
                <a:latin typeface="Dava Sans" pitchFamily="50" charset="0"/>
                <a:cs typeface="Courier New"/>
              </a:rPr>
              <a:t>	</a:t>
            </a:r>
            <a:r>
              <a:rPr lang="en-US" sz="1600" err="1">
                <a:latin typeface="Dava Sans"/>
                <a:cs typeface="Courier New"/>
              </a:rPr>
              <a:t>cy.get</a:t>
            </a:r>
            <a:r>
              <a:rPr lang="en-US" sz="1600">
                <a:latin typeface="Dava Sans"/>
                <a:cs typeface="Courier New"/>
              </a:rPr>
              <a:t>('[placeholder]');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600" b="1">
                <a:latin typeface="Dava Sans"/>
                <a:cs typeface="Courier New"/>
              </a:rPr>
              <a:t>ATTRIBUTE &amp; VALUE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r>
              <a:rPr lang="sr-Latn-RS" sz="1600">
                <a:latin typeface="Dava Sans" pitchFamily="50" charset="0"/>
                <a:cs typeface="Courier New"/>
              </a:rPr>
              <a:t>	</a:t>
            </a:r>
            <a:r>
              <a:rPr lang="en-US" sz="1600" err="1">
                <a:latin typeface="Dava Sans"/>
                <a:cs typeface="Courier New"/>
              </a:rPr>
              <a:t>cy.get</a:t>
            </a:r>
            <a:r>
              <a:rPr lang="en-US" sz="1600">
                <a:latin typeface="Dava Sans"/>
                <a:cs typeface="Courier New"/>
              </a:rPr>
              <a:t>('[placeholder="First Name"]');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600" b="1">
                <a:latin typeface="Dava Sans"/>
                <a:cs typeface="Courier New"/>
              </a:rPr>
              <a:t>CELOKUPNO IME KLASE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r>
              <a:rPr lang="sr-Latn-RS" sz="1600">
                <a:latin typeface="Dava Sans" pitchFamily="50" charset="0"/>
                <a:cs typeface="Courier New"/>
              </a:rPr>
              <a:t>	</a:t>
            </a:r>
            <a:r>
              <a:rPr lang="en-US" sz="1600" err="1">
                <a:latin typeface="Dava Sans"/>
                <a:cs typeface="Courier New"/>
              </a:rPr>
              <a:t>cy.get</a:t>
            </a:r>
            <a:r>
              <a:rPr lang="en-US" sz="1600">
                <a:latin typeface="Dava Sans"/>
                <a:cs typeface="Courier New"/>
              </a:rPr>
              <a:t>('[class="mr-sm-2 form-control"]');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600" b="1">
                <a:latin typeface="Dava Sans"/>
                <a:cs typeface="Courier New"/>
              </a:rPr>
              <a:t>DVA NAZIVA ATRIBUTA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r>
              <a:rPr lang="sr-Latn-RS" sz="1600">
                <a:latin typeface="Dava Sans" pitchFamily="50" charset="0"/>
                <a:cs typeface="Courier New"/>
              </a:rPr>
              <a:t>	</a:t>
            </a:r>
            <a:r>
              <a:rPr lang="en-US" sz="1600" err="1">
                <a:latin typeface="Dava Sans"/>
                <a:cs typeface="Courier New"/>
              </a:rPr>
              <a:t>cy.get</a:t>
            </a:r>
            <a:r>
              <a:rPr lang="en-US" sz="1600">
                <a:latin typeface="Dava Sans"/>
                <a:cs typeface="Courier New"/>
              </a:rPr>
              <a:t>('[placeholder="First Name"][id="</a:t>
            </a:r>
            <a:r>
              <a:rPr lang="en-US" sz="1600" err="1">
                <a:latin typeface="Dava Sans"/>
                <a:cs typeface="Courier New"/>
              </a:rPr>
              <a:t>firstName</a:t>
            </a:r>
            <a:r>
              <a:rPr lang="en-US" sz="1600">
                <a:latin typeface="Dava Sans"/>
                <a:cs typeface="Courier New"/>
              </a:rPr>
              <a:t>"]');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endParaRPr lang="en-US" sz="1600">
              <a:latin typeface="Dava Sans" pitchFamily="50" charset="0"/>
              <a:cs typeface="Courier New"/>
            </a:endParaRPr>
          </a:p>
        </p:txBody>
      </p:sp>
      <p:sp>
        <p:nvSpPr>
          <p:cNvPr id="3" name="Insert subtitle here">
            <a:extLst>
              <a:ext uri="{FF2B5EF4-FFF2-40B4-BE49-F238E27FC236}">
                <a16:creationId xmlns:a16="http://schemas.microsoft.com/office/drawing/2014/main" id="{364FD7CE-81A3-DFDB-5886-87F95E3AE287}"/>
              </a:ext>
            </a:extLst>
          </p:cNvPr>
          <p:cNvSpPr txBox="1"/>
          <p:nvPr/>
        </p:nvSpPr>
        <p:spPr>
          <a:xfrm>
            <a:off x="304800" y="822715"/>
            <a:ext cx="3658088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70262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564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defTabSz="235131" hangingPunct="0"/>
            <a:endParaRPr lang="en-US" sz="800" kern="0">
              <a:latin typeface="Dava Sans Med"/>
              <a:cs typeface="Poppins SemiBold" pitchFamily="2" charset="77"/>
            </a:endParaRPr>
          </a:p>
        </p:txBody>
      </p:sp>
      <p:pic>
        <p:nvPicPr>
          <p:cNvPr id="2" name="Content Placeholder 5" descr="Cypress Locators">
            <a:extLst>
              <a:ext uri="{FF2B5EF4-FFF2-40B4-BE49-F238E27FC236}">
                <a16:creationId xmlns:a16="http://schemas.microsoft.com/office/drawing/2014/main" id="{80D748E7-2C4E-6119-7190-92208D608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65" y="1322446"/>
            <a:ext cx="6074351" cy="28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66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FAD6B-6B94-1595-607E-3B472C2A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951141D4-F042-29B4-9CE5-64033BE02E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7C1B0844-9F95-03CB-6CEF-390B5D710951}"/>
              </a:ext>
            </a:extLst>
          </p:cNvPr>
          <p:cNvSpPr txBox="1"/>
          <p:nvPr/>
        </p:nvSpPr>
        <p:spPr>
          <a:xfrm>
            <a:off x="2722" y="1365831"/>
            <a:ext cx="9146177" cy="29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Cypress </a:t>
            </a:r>
            <a:r>
              <a:rPr lang="en-US" sz="2000" err="1">
                <a:latin typeface="Dava Sans"/>
              </a:rPr>
              <a:t>komande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su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nam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dostupne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preko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objekta</a:t>
            </a:r>
            <a:r>
              <a:rPr lang="en-US" sz="2000">
                <a:latin typeface="Dava Sans"/>
              </a:rPr>
              <a:t> cy</a:t>
            </a:r>
            <a:endParaRPr lang="sr-Latn-RS" sz="2000">
              <a:latin typeface="Dava Sans" pitchFamily="50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sr-Latn-RS" sz="2000">
                <a:latin typeface="Dava Sans" pitchFamily="50" charset="0"/>
              </a:rPr>
              <a:t>Prva komanda koju koristimo: cy.visit(</a:t>
            </a:r>
            <a:r>
              <a:rPr lang="en-US" sz="2000">
                <a:latin typeface="Dava Sans"/>
              </a:rPr>
              <a:t>‘</a:t>
            </a:r>
            <a:r>
              <a:rPr lang="sr-Latn-RS" sz="2000">
                <a:latin typeface="Dava Sans" pitchFamily="50" charset="0"/>
              </a:rPr>
              <a:t>prosleđen url</a:t>
            </a:r>
            <a:r>
              <a:rPr lang="en-US" sz="2000">
                <a:latin typeface="Dava Sans"/>
              </a:rPr>
              <a:t>’</a:t>
            </a:r>
            <a:r>
              <a:rPr lang="sr-Latn-RS" sz="2000">
                <a:latin typeface="Dava Sans" pitchFamily="50" charset="0"/>
              </a:rPr>
              <a:t>)</a:t>
            </a:r>
            <a:endParaRPr lang="en-US" sz="2000">
              <a:latin typeface="Dava Sans"/>
            </a:endParaRP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Cypress </a:t>
            </a:r>
            <a:r>
              <a:rPr lang="en-US" sz="2000" err="1">
                <a:latin typeface="Dava Sans"/>
              </a:rPr>
              <a:t>komande</a:t>
            </a:r>
            <a:r>
              <a:rPr lang="en-US" sz="2000">
                <a:latin typeface="Dava Sans"/>
              </a:rPr>
              <a:t> za </a:t>
            </a:r>
            <a:r>
              <a:rPr lang="en-US" sz="2000" err="1">
                <a:latin typeface="Dava Sans"/>
              </a:rPr>
              <a:t>mapiranje</a:t>
            </a:r>
            <a:r>
              <a:rPr lang="en-US" sz="2000">
                <a:latin typeface="Dava Sans"/>
              </a:rPr>
              <a:t> DOM </a:t>
            </a:r>
            <a:r>
              <a:rPr lang="en-US" sz="2000" err="1">
                <a:latin typeface="Dava Sans"/>
              </a:rPr>
              <a:t>elemenata</a:t>
            </a:r>
            <a:r>
              <a:rPr lang="en-US" sz="2000">
                <a:latin typeface="Dava Sans"/>
              </a:rPr>
              <a:t>: </a:t>
            </a:r>
          </a:p>
          <a:p>
            <a:pPr marL="80010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</a:rPr>
              <a:t>.get(); → </a:t>
            </a:r>
            <a:r>
              <a:rPr lang="en-US" sz="2000" err="1">
                <a:latin typeface="Dava Sans"/>
              </a:rPr>
              <a:t>mapiranje</a:t>
            </a:r>
            <a:r>
              <a:rPr lang="en-US" sz="2000">
                <a:latin typeface="Dava Sans"/>
              </a:rPr>
              <a:t> DOM </a:t>
            </a:r>
            <a:r>
              <a:rPr lang="en-US" sz="2000" err="1">
                <a:latin typeface="Dava Sans"/>
              </a:rPr>
              <a:t>elementa</a:t>
            </a:r>
            <a:endParaRPr lang="en-US" sz="2000">
              <a:latin typeface="Dava Sans"/>
            </a:endParaRP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0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6F532-CE64-074D-E35A-77DFB765F009}"/>
              </a:ext>
            </a:extLst>
          </p:cNvPr>
          <p:cNvGrpSpPr/>
          <p:nvPr/>
        </p:nvGrpSpPr>
        <p:grpSpPr>
          <a:xfrm>
            <a:off x="749407" y="3279312"/>
            <a:ext cx="11301566" cy="2898204"/>
            <a:chOff x="749407" y="3279312"/>
            <a:chExt cx="11301566" cy="28982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B58B00-7912-CB6D-006D-6DF6A1497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07" y="4274288"/>
              <a:ext cx="7948240" cy="19032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9236E9-B9CF-9C99-79B1-539547056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232" y="3279312"/>
              <a:ext cx="6342741" cy="15585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37B51B-F749-2275-532B-D2D6CE3347CB}"/>
              </a:ext>
            </a:extLst>
          </p:cNvPr>
          <p:cNvSpPr txBox="1"/>
          <p:nvPr/>
        </p:nvSpPr>
        <p:spPr>
          <a:xfrm>
            <a:off x="299604" y="636376"/>
            <a:ext cx="44440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Cypress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komande</a:t>
            </a:r>
            <a:endParaRPr lang="en-US" sz="280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11305974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7ACDA-1734-2D66-C945-29B2865E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40749304-D607-C489-252B-D51A6721C9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94230-2B71-AD79-9524-35437A1A2DC5}"/>
              </a:ext>
            </a:extLst>
          </p:cNvPr>
          <p:cNvSpPr txBox="1"/>
          <p:nvPr/>
        </p:nvSpPr>
        <p:spPr>
          <a:xfrm>
            <a:off x="4723527" y="680484"/>
            <a:ext cx="627017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.</a:t>
            </a:r>
            <a:r>
              <a:rPr lang="sr-Latn-RS" sz="1800">
                <a:latin typeface="Dava Sans" pitchFamily="50" charset="0"/>
                <a:cs typeface="Courier New" panose="02070309020205020404" pitchFamily="49" charset="0"/>
              </a:rPr>
              <a:t> </a:t>
            </a:r>
            <a:r>
              <a:rPr lang="sr-Latn-RS">
                <a:latin typeface="Dava Sans" pitchFamily="50" charset="0"/>
                <a:cs typeface="Courier New" panose="02070309020205020404" pitchFamily="49" charset="0"/>
              </a:rPr>
              <a:t>find</a:t>
            </a: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();</a:t>
            </a:r>
            <a:r>
              <a:rPr lang="sr-Latn-RS" sz="1800">
                <a:latin typeface="Dava Sans" pitchFamily="50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69C1A-075C-CDF0-B035-18A289A5897A}"/>
              </a:ext>
            </a:extLst>
          </p:cNvPr>
          <p:cNvSpPr txBox="1"/>
          <p:nvPr/>
        </p:nvSpPr>
        <p:spPr>
          <a:xfrm>
            <a:off x="427753" y="1619488"/>
            <a:ext cx="707027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Dava Sans"/>
              </a:rPr>
              <a:t>cy.get</a:t>
            </a:r>
            <a:r>
              <a:rPr lang="en-US">
                <a:latin typeface="Dava Sans"/>
              </a:rPr>
              <a:t>('.b-</a:t>
            </a:r>
            <a:r>
              <a:rPr lang="en-US" err="1">
                <a:latin typeface="Dava Sans"/>
              </a:rPr>
              <a:t>product_tile</a:t>
            </a:r>
            <a:r>
              <a:rPr lang="en-US">
                <a:latin typeface="Dava Sans"/>
              </a:rPr>
              <a:t>-image').find('li');</a:t>
            </a:r>
            <a:endParaRPr lang="en-US">
              <a:latin typeface="Dava Sans"/>
              <a:cs typeface="Arial"/>
            </a:endParaRPr>
          </a:p>
          <a:p>
            <a:endParaRPr lang="en-US" sz="2000">
              <a:latin typeface="Dava Sans"/>
            </a:endParaRPr>
          </a:p>
        </p:txBody>
      </p:sp>
      <p:pic>
        <p:nvPicPr>
          <p:cNvPr id="5" name="Content Placeholder 31" descr="A screenshot of a website">
            <a:extLst>
              <a:ext uri="{FF2B5EF4-FFF2-40B4-BE49-F238E27FC236}">
                <a16:creationId xmlns:a16="http://schemas.microsoft.com/office/drawing/2014/main" id="{E6361C89-1DE9-6398-6905-271ED66E8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53" y="1958042"/>
            <a:ext cx="10069126" cy="4398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D476A-61E8-FE1E-EB15-75474B56E425}"/>
              </a:ext>
            </a:extLst>
          </p:cNvPr>
          <p:cNvSpPr txBox="1"/>
          <p:nvPr/>
        </p:nvSpPr>
        <p:spPr>
          <a:xfrm>
            <a:off x="340367" y="632968"/>
            <a:ext cx="4103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Mapiranje</a:t>
            </a:r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elemenata</a:t>
            </a:r>
            <a:endParaRPr lang="en-US" sz="280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5784184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C0EB-3DCA-EC73-5AE1-B610048D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10C77D07-B47A-E9A2-102B-267181F417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5FAC5-11E5-6FB8-0B59-8D32C3918E19}"/>
              </a:ext>
            </a:extLst>
          </p:cNvPr>
          <p:cNvSpPr txBox="1"/>
          <p:nvPr/>
        </p:nvSpPr>
        <p:spPr>
          <a:xfrm>
            <a:off x="4723527" y="680484"/>
            <a:ext cx="627017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.</a:t>
            </a:r>
            <a:r>
              <a:rPr lang="sr-Latn-RS" sz="1800">
                <a:latin typeface="Dava Sans" pitchFamily="50" charset="0"/>
                <a:cs typeface="Courier New" panose="02070309020205020404" pitchFamily="49" charset="0"/>
              </a:rPr>
              <a:t>first</a:t>
            </a: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();</a:t>
            </a:r>
            <a:r>
              <a:rPr lang="sr-Latn-RS" sz="1800">
                <a:latin typeface="Dava Sans" pitchFamily="50" charset="0"/>
                <a:cs typeface="Courier New" panose="02070309020205020404" pitchFamily="49" charset="0"/>
              </a:rPr>
              <a:t> 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sr-Latn-RS">
                <a:latin typeface="Dava Sans" pitchFamily="50" charset="0"/>
                <a:cs typeface="Courier New" panose="02070309020205020404" pitchFamily="49" charset="0"/>
              </a:rPr>
              <a:t>.last()</a:t>
            </a: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4" name="Content Placeholder 31" descr="A screenshot of a website&#10;&#10;Description automatically generated">
            <a:extLst>
              <a:ext uri="{FF2B5EF4-FFF2-40B4-BE49-F238E27FC236}">
                <a16:creationId xmlns:a16="http://schemas.microsoft.com/office/drawing/2014/main" id="{7707D46D-8B9D-4FF9-D016-503D5FB5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7" y="1979516"/>
            <a:ext cx="10069126" cy="4398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01639-7D7C-F88C-7654-B08427322B49}"/>
              </a:ext>
            </a:extLst>
          </p:cNvPr>
          <p:cNvSpPr txBox="1"/>
          <p:nvPr/>
        </p:nvSpPr>
        <p:spPr>
          <a:xfrm>
            <a:off x="427753" y="1579406"/>
            <a:ext cx="70702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Dava Sans"/>
              </a:rPr>
              <a:t>cy.get</a:t>
            </a:r>
            <a:r>
              <a:rPr lang="en-US" sz="2000">
                <a:latin typeface="Dava Sans"/>
              </a:rPr>
              <a:t>('.b-</a:t>
            </a:r>
            <a:r>
              <a:rPr lang="en-US" sz="2000" err="1">
                <a:latin typeface="Dava Sans"/>
              </a:rPr>
              <a:t>product_tile</a:t>
            </a:r>
            <a:r>
              <a:rPr lang="en-US" sz="2000">
                <a:latin typeface="Dava Sans"/>
              </a:rPr>
              <a:t>-image')</a:t>
            </a:r>
            <a:r>
              <a:rPr lang="en-US" sz="2000" b="1">
                <a:latin typeface="Dava Sans"/>
              </a:rPr>
              <a:t>.first()</a:t>
            </a:r>
            <a:endParaRPr lang="en-US" sz="2000">
              <a:latin typeface="Dava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9E34D-1E6D-9572-C88C-EF4A9D7361ED}"/>
              </a:ext>
            </a:extLst>
          </p:cNvPr>
          <p:cNvSpPr txBox="1"/>
          <p:nvPr/>
        </p:nvSpPr>
        <p:spPr>
          <a:xfrm>
            <a:off x="422010" y="673789"/>
            <a:ext cx="4103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Mapiranje</a:t>
            </a:r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elemenata</a:t>
            </a:r>
            <a:endParaRPr lang="en-US" sz="280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229623198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2F72-CC27-DDC4-108B-C85BE870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6654D81A-5433-63C1-5828-F3D841065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3" name="Insert subtitle here">
            <a:extLst>
              <a:ext uri="{FF2B5EF4-FFF2-40B4-BE49-F238E27FC236}">
                <a16:creationId xmlns:a16="http://schemas.microsoft.com/office/drawing/2014/main" id="{FA12D8ED-3E69-7B00-1E5F-E886F0E11B9B}"/>
              </a:ext>
            </a:extLst>
          </p:cNvPr>
          <p:cNvSpPr txBox="1"/>
          <p:nvPr/>
        </p:nvSpPr>
        <p:spPr>
          <a:xfrm>
            <a:off x="304800" y="822715"/>
            <a:ext cx="3658088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70262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564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defTabSz="235131" hangingPunct="0"/>
            <a:endParaRPr lang="en-US" sz="800" kern="0">
              <a:latin typeface="Dava Sans Med"/>
              <a:cs typeface="Poppins Semi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6EFC6-82C9-AB6D-31EB-5C8C80002B1A}"/>
              </a:ext>
            </a:extLst>
          </p:cNvPr>
          <p:cNvSpPr txBox="1"/>
          <p:nvPr/>
        </p:nvSpPr>
        <p:spPr>
          <a:xfrm>
            <a:off x="4723527" y="680484"/>
            <a:ext cx="627017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.</a:t>
            </a:r>
            <a:r>
              <a:rPr lang="sr-Latn-RS" sz="1800">
                <a:latin typeface="Dava Sans" pitchFamily="50" charset="0"/>
                <a:cs typeface="Courier New" panose="02070309020205020404" pitchFamily="49" charset="0"/>
              </a:rPr>
              <a:t> </a:t>
            </a:r>
            <a:r>
              <a:rPr lang="sr-Latn-RS">
                <a:latin typeface="Dava Sans" pitchFamily="50" charset="0"/>
                <a:cs typeface="Courier New" panose="02070309020205020404" pitchFamily="49" charset="0"/>
              </a:rPr>
              <a:t>eq</a:t>
            </a: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();</a:t>
            </a:r>
            <a:r>
              <a:rPr lang="sr-Latn-RS" sz="1800">
                <a:latin typeface="Dava Sans" pitchFamily="50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6" name="Content Placeholder 31" descr="A screenshot of a website&#10;&#10;Description automatically generated">
            <a:extLst>
              <a:ext uri="{FF2B5EF4-FFF2-40B4-BE49-F238E27FC236}">
                <a16:creationId xmlns:a16="http://schemas.microsoft.com/office/drawing/2014/main" id="{B421A8CB-C064-0BB0-1E93-D471AF35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53" y="2181146"/>
            <a:ext cx="10069126" cy="4398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F6214-BF1E-F5C6-A059-B1CF1424A89F}"/>
              </a:ext>
            </a:extLst>
          </p:cNvPr>
          <p:cNvSpPr txBox="1"/>
          <p:nvPr/>
        </p:nvSpPr>
        <p:spPr>
          <a:xfrm>
            <a:off x="419098" y="1604099"/>
            <a:ext cx="70702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Dava Sans"/>
              </a:rPr>
              <a:t>cy.get</a:t>
            </a:r>
            <a:r>
              <a:rPr lang="en-US" sz="2000">
                <a:latin typeface="Dava Sans"/>
              </a:rPr>
              <a:t>('.b-</a:t>
            </a:r>
            <a:r>
              <a:rPr lang="en-US" sz="2000" err="1">
                <a:latin typeface="Dava Sans"/>
              </a:rPr>
              <a:t>product_tile</a:t>
            </a:r>
            <a:r>
              <a:rPr lang="en-US" sz="2000">
                <a:latin typeface="Dava Sans"/>
              </a:rPr>
              <a:t>-image').</a:t>
            </a:r>
            <a:r>
              <a:rPr lang="en-US" sz="2000" b="1">
                <a:latin typeface="Dava Sans"/>
              </a:rPr>
              <a:t>eq(2)</a:t>
            </a:r>
            <a:endParaRPr lang="en-US" sz="2000">
              <a:latin typeface="Dava Sans"/>
            </a:endParaRPr>
          </a:p>
          <a:p>
            <a:endParaRPr lang="en-US" sz="2000">
              <a:latin typeface="Consola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B4291-7485-7152-1D0F-A98685F4BEAC}"/>
              </a:ext>
            </a:extLst>
          </p:cNvPr>
          <p:cNvSpPr txBox="1"/>
          <p:nvPr/>
        </p:nvSpPr>
        <p:spPr>
          <a:xfrm>
            <a:off x="422010" y="701004"/>
            <a:ext cx="4103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Mapiranje</a:t>
            </a:r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elemenata</a:t>
            </a:r>
            <a:endParaRPr lang="en-US" sz="280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81103012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497ED-50B2-A6EA-EA2F-00187481B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65A1911A-D8B0-D983-1231-1D12AAADE9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B0422-7C26-0B12-AAA6-9CCCEF6C71F7}"/>
              </a:ext>
            </a:extLst>
          </p:cNvPr>
          <p:cNvSpPr txBox="1"/>
          <p:nvPr/>
        </p:nvSpPr>
        <p:spPr>
          <a:xfrm>
            <a:off x="4723527" y="680484"/>
            <a:ext cx="627017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Dava Sans" pitchFamily="50" charset="0"/>
                <a:cs typeface="Courier New" panose="02070309020205020404" pitchFamily="49" charset="0"/>
              </a:rPr>
              <a:t>.contains();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553B5-E41A-DF7B-4631-19246BB06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229184"/>
            <a:ext cx="8226878" cy="424781"/>
          </a:xfrm>
          <a:prstGeom prst="rect">
            <a:avLst/>
          </a:prstGeom>
        </p:spPr>
      </p:pic>
      <p:pic>
        <p:nvPicPr>
          <p:cNvPr id="10" name="Picture 9" descr="A screenshot of a black and white website&#10;&#10;Description automatically generated">
            <a:extLst>
              <a:ext uri="{FF2B5EF4-FFF2-40B4-BE49-F238E27FC236}">
                <a16:creationId xmlns:a16="http://schemas.microsoft.com/office/drawing/2014/main" id="{65E9B58B-E79D-D84F-F19C-9B445CAC3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3" y="1729459"/>
            <a:ext cx="10771413" cy="3932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1F51E-58D4-1472-DB1E-F21EBB7FD5D6}"/>
              </a:ext>
            </a:extLst>
          </p:cNvPr>
          <p:cNvSpPr txBox="1"/>
          <p:nvPr/>
        </p:nvSpPr>
        <p:spPr>
          <a:xfrm>
            <a:off x="340367" y="632968"/>
            <a:ext cx="4103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Mapiranje</a:t>
            </a:r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elemenata</a:t>
            </a:r>
            <a:endParaRPr lang="en-US" sz="280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92374375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ED526-EB69-C672-878B-E305D7127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80EB0CE5-F96C-751F-98C6-F1B4CD80A6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8373F4C2-CBFC-8E57-9BE9-B48652DD2A1A}"/>
              </a:ext>
            </a:extLst>
          </p:cNvPr>
          <p:cNvSpPr txBox="1"/>
          <p:nvPr/>
        </p:nvSpPr>
        <p:spPr>
          <a:xfrm>
            <a:off x="303633" y="2095995"/>
            <a:ext cx="6433457" cy="2178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Dava Sans"/>
                <a:cs typeface="Courier New"/>
              </a:rPr>
              <a:t>.click(); </a:t>
            </a:r>
            <a:r>
              <a:rPr lang="en-US" sz="2000">
                <a:latin typeface="Dava Sans"/>
              </a:rPr>
              <a:t>→ </a:t>
            </a:r>
            <a:r>
              <a:rPr lang="en-US" sz="2000" err="1">
                <a:latin typeface="Dava Sans"/>
              </a:rPr>
              <a:t>klik</a:t>
            </a:r>
            <a:r>
              <a:rPr lang="en-US" sz="2000">
                <a:latin typeface="Dava Sans"/>
              </a:rPr>
              <a:t> </a:t>
            </a:r>
            <a:r>
              <a:rPr lang="en-US" sz="2000" err="1">
                <a:latin typeface="Dava Sans"/>
              </a:rPr>
              <a:t>na</a:t>
            </a:r>
            <a:r>
              <a:rPr lang="en-US" sz="2000">
                <a:latin typeface="Dava Sans"/>
              </a:rPr>
              <a:t> DOM element</a:t>
            </a:r>
          </a:p>
          <a:p>
            <a:pPr marL="1257300" lvl="2" indent="-342900">
              <a:lnSpc>
                <a:spcPct val="10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.click(‘</a:t>
            </a:r>
            <a:r>
              <a:rPr lang="en-US" sz="2000" err="1">
                <a:latin typeface="Dava Sans"/>
                <a:cs typeface="Courier New"/>
              </a:rPr>
              <a:t>topRight</a:t>
            </a:r>
            <a:r>
              <a:rPr lang="en-US" sz="2000">
                <a:latin typeface="Dava Sans"/>
                <a:cs typeface="Courier New"/>
              </a:rPr>
              <a:t>’);</a:t>
            </a:r>
          </a:p>
          <a:p>
            <a:pPr marL="1257300" lvl="2" indent="-342900">
              <a:lnSpc>
                <a:spcPct val="10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.click({force: true});</a:t>
            </a: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0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 pitchFamily="50" charset="0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2A978-6141-3938-E732-66243BD23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4" y="3637357"/>
            <a:ext cx="4065916" cy="63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5549F5-7F5B-5E2D-17A9-50EA72D04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48" y="4583979"/>
            <a:ext cx="9486180" cy="567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2FB6A-A9DD-E8D5-19CF-55518BAE449A}"/>
              </a:ext>
            </a:extLst>
          </p:cNvPr>
          <p:cNvSpPr txBox="1"/>
          <p:nvPr/>
        </p:nvSpPr>
        <p:spPr>
          <a:xfrm>
            <a:off x="422010" y="782647"/>
            <a:ext cx="4103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Cypress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komande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5448629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01…"/>
          <p:cNvSpPr txBox="1">
            <a:spLocks noGrp="1"/>
          </p:cNvSpPr>
          <p:nvPr>
            <p:ph type="body" sz="quarter" idx="23"/>
          </p:nvPr>
        </p:nvSpPr>
        <p:spPr>
          <a:xfrm>
            <a:off x="1306286" y="1400170"/>
            <a:ext cx="724533" cy="50306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sz="2000"/>
              <a:t>01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sz="2000"/>
              <a:t>02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sz="2000"/>
              <a:t>03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sz="2000"/>
              <a:t>0</a:t>
            </a:r>
            <a:r>
              <a:rPr lang="sr-Latn-RS" sz="2000"/>
              <a:t>4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lang="sr-Latn-RS" sz="2000"/>
              <a:t>05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lang="sr-Latn-RS" sz="2000"/>
              <a:t>06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endParaRPr lang="sr-Latn-RS" sz="2000"/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lang="sr-Latn-RS" sz="2000"/>
              <a:t>07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r>
              <a:rPr lang="sr-Latn-RS" sz="2000"/>
              <a:t>08</a:t>
            </a:r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endParaRPr lang="en-US" sz="2000"/>
          </a:p>
          <a:p>
            <a:pPr>
              <a:lnSpc>
                <a:spcPct val="150000"/>
              </a:lnSpc>
              <a:defRPr sz="4000">
                <a:solidFill>
                  <a:srgbClr val="FF5640"/>
                </a:solidFill>
              </a:defRPr>
            </a:pPr>
            <a:endParaRPr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DE3FB-6F69-0A87-BD6C-D8EF8265AF34}"/>
              </a:ext>
            </a:extLst>
          </p:cNvPr>
          <p:cNvSpPr txBox="1"/>
          <p:nvPr/>
        </p:nvSpPr>
        <p:spPr>
          <a:xfrm>
            <a:off x="1772978" y="1400170"/>
            <a:ext cx="8595665" cy="42088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sr-Latn-RS" sz="2000">
                <a:latin typeface="Dava Sans" pitchFamily="50" charset="0"/>
              </a:rPr>
              <a:t>Šta je </a:t>
            </a:r>
            <a:r>
              <a:rPr lang="en-US" sz="2000">
                <a:latin typeface="Dava Sans" pitchFamily="50" charset="0"/>
              </a:rPr>
              <a:t>C</a:t>
            </a:r>
            <a:r>
              <a:rPr lang="sr-Latn-RS" sz="2000">
                <a:latin typeface="Dava Sans" pitchFamily="50" charset="0"/>
              </a:rPr>
              <a:t>ypress</a:t>
            </a:r>
          </a:p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sr-Latn-RS" sz="2000">
                <a:latin typeface="Dava Sans" pitchFamily="50" charset="0"/>
              </a:rPr>
              <a:t>Prednosti i ograničenja </a:t>
            </a:r>
            <a:r>
              <a:rPr lang="en-US" sz="2000">
                <a:latin typeface="Dava Sans" pitchFamily="50" charset="0"/>
              </a:rPr>
              <a:t>C</a:t>
            </a:r>
            <a:r>
              <a:rPr lang="sr-Latn-RS" sz="2000">
                <a:latin typeface="Dava Sans" pitchFamily="50" charset="0"/>
              </a:rPr>
              <a:t>ypress-a</a:t>
            </a:r>
          </a:p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sr-Latn-RS" sz="2000">
                <a:latin typeface="Dava Sans" pitchFamily="50" charset="0"/>
              </a:rPr>
              <a:t>Cypress vs </a:t>
            </a:r>
            <a:r>
              <a:rPr lang="en-US" sz="2000">
                <a:latin typeface="Dava Sans" pitchFamily="50" charset="0"/>
              </a:rPr>
              <a:t>S</a:t>
            </a:r>
            <a:r>
              <a:rPr lang="sr-Latn-RS" sz="2000">
                <a:latin typeface="Dava Sans" pitchFamily="50" charset="0"/>
              </a:rPr>
              <a:t>elenium</a:t>
            </a:r>
          </a:p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sr-Latn-RS" sz="2000">
                <a:latin typeface="Dava Sans" pitchFamily="50" charset="0"/>
              </a:rPr>
              <a:t>Instalacija Cypress-a i osnovne postavke projekta</a:t>
            </a:r>
          </a:p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sr-Latn-RS" sz="2000">
                <a:latin typeface="Dava Sans" pitchFamily="50" charset="0"/>
              </a:rPr>
              <a:t>Organizacija testova</a:t>
            </a:r>
          </a:p>
          <a:p>
            <a:pPr defTabSz="470262">
              <a:lnSpc>
                <a:spcPct val="150000"/>
              </a:lnSpc>
              <a:defRPr sz="4000"/>
            </a:pPr>
            <a:r>
              <a:rPr lang="sr-Latn-RS" sz="2000">
                <a:latin typeface="Dava Sans" pitchFamily="50" charset="0"/>
              </a:rPr>
              <a:t>Pisanje testova (</a:t>
            </a:r>
            <a:r>
              <a:rPr lang="sr-Latn-RS" sz="2000" err="1">
                <a:latin typeface="Dava Sans" pitchFamily="50" charset="0"/>
              </a:rPr>
              <a:t>Cypress</a:t>
            </a:r>
            <a:r>
              <a:rPr lang="sr-Latn-RS" sz="2000">
                <a:latin typeface="Dava Sans" pitchFamily="50" charset="0"/>
              </a:rPr>
              <a:t> komande, </a:t>
            </a:r>
            <a:r>
              <a:rPr lang="sr-Latn-RS" sz="2000" err="1">
                <a:latin typeface="Dava Sans" pitchFamily="50" charset="0"/>
              </a:rPr>
              <a:t>custom</a:t>
            </a:r>
            <a:r>
              <a:rPr lang="sr-Latn-RS" sz="2000">
                <a:latin typeface="Dava Sans" pitchFamily="50" charset="0"/>
              </a:rPr>
              <a:t> komande, </a:t>
            </a:r>
            <a:r>
              <a:rPr lang="sr-Latn-RS" sz="2000" err="1">
                <a:latin typeface="Dava Sans" pitchFamily="50" charset="0"/>
              </a:rPr>
              <a:t>asertacija</a:t>
            </a:r>
            <a:r>
              <a:rPr lang="sr-Latn-RS" sz="2000">
                <a:latin typeface="Dava Sans" pitchFamily="50" charset="0"/>
              </a:rPr>
              <a:t>, redukcija koda)</a:t>
            </a:r>
          </a:p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en-US" sz="2000">
                <a:latin typeface="Dava Sans" pitchFamily="50" charset="0"/>
              </a:rPr>
              <a:t>Cypress studio (Cypress Test Runner, Time Travel)</a:t>
            </a:r>
            <a:endParaRPr lang="sr-Latn-RS" sz="2000">
              <a:latin typeface="Dava Sans" pitchFamily="50" charset="0"/>
            </a:endParaRPr>
          </a:p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sr-Latn-RS" sz="2000">
                <a:latin typeface="Dava Sans" pitchFamily="50" charset="0"/>
              </a:rPr>
              <a:t>Dodatne karakteristike Cypress-a</a:t>
            </a:r>
            <a:br>
              <a:rPr lang="sr-Latn-RS" sz="2000">
                <a:latin typeface="Dava Sans" pitchFamily="50" charset="0"/>
              </a:rPr>
            </a:br>
            <a:endParaRPr lang="sr-Latn-RS" sz="2000">
              <a:latin typeface="Dava Sans" pitchFamily="50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AD579-7E98-6140-398D-CBAB0DE5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8BA70CC6-275F-5B69-46D4-DE9537578A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1932BE48-3A60-A17E-A215-F7B7ACDD6C70}"/>
              </a:ext>
            </a:extLst>
          </p:cNvPr>
          <p:cNvSpPr txBox="1"/>
          <p:nvPr/>
        </p:nvSpPr>
        <p:spPr>
          <a:xfrm>
            <a:off x="179614" y="1796638"/>
            <a:ext cx="11551238" cy="249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Dava Sans"/>
                <a:cs typeface="Courier New"/>
              </a:rPr>
              <a:t>.type</a:t>
            </a:r>
            <a:r>
              <a:rPr lang="en-US" sz="2000">
                <a:latin typeface="Dava Sans"/>
                <a:cs typeface="Courier New"/>
              </a:rPr>
              <a:t>(‘text to be typed’); → </a:t>
            </a:r>
            <a:r>
              <a:rPr lang="en-US" sz="2000" err="1">
                <a:latin typeface="Dava Sans"/>
                <a:cs typeface="Courier New"/>
              </a:rPr>
              <a:t>upisuje</a:t>
            </a:r>
            <a:r>
              <a:rPr lang="en-US" sz="2000">
                <a:latin typeface="Dava Sans"/>
                <a:cs typeface="Courier New"/>
              </a:rPr>
              <a:t> </a:t>
            </a:r>
            <a:r>
              <a:rPr lang="en-US" sz="2000" err="1">
                <a:latin typeface="Dava Sans"/>
                <a:cs typeface="Courier New"/>
              </a:rPr>
              <a:t>prosle</a:t>
            </a:r>
            <a:r>
              <a:rPr lang="sr-Latn-RS" sz="2000">
                <a:latin typeface="Dava Sans" pitchFamily="50" charset="0"/>
                <a:cs typeface="Courier New"/>
              </a:rPr>
              <a:t>đ</a:t>
            </a:r>
            <a:r>
              <a:rPr lang="en-US" sz="2000" err="1">
                <a:latin typeface="Dava Sans"/>
                <a:cs typeface="Courier New"/>
              </a:rPr>
              <a:t>eni</a:t>
            </a:r>
            <a:r>
              <a:rPr lang="en-US" sz="2000">
                <a:latin typeface="Dava Sans"/>
                <a:cs typeface="Courier New"/>
              </a:rPr>
              <a:t> string u DOM element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    .type(‘test@gmail.com’, {force: true, delay: 1000});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Dava Sans"/>
                <a:cs typeface="Courier New"/>
              </a:rPr>
              <a:t>.select</a:t>
            </a:r>
            <a:r>
              <a:rPr lang="en-US" sz="2000">
                <a:latin typeface="Dava Sans"/>
                <a:cs typeface="Courier New"/>
              </a:rPr>
              <a:t>(‘</a:t>
            </a:r>
            <a:r>
              <a:rPr lang="en-US" sz="2000" err="1">
                <a:latin typeface="Dava Sans"/>
                <a:cs typeface="Courier New"/>
              </a:rPr>
              <a:t>DropDownValueOrVisibleText</a:t>
            </a:r>
            <a:r>
              <a:rPr lang="en-US" sz="2000">
                <a:latin typeface="Dava Sans"/>
                <a:cs typeface="Courier New"/>
              </a:rPr>
              <a:t>’); → </a:t>
            </a:r>
            <a:r>
              <a:rPr lang="en-US" sz="2000" err="1">
                <a:latin typeface="Dava Sans"/>
                <a:cs typeface="Courier New"/>
              </a:rPr>
              <a:t>selektuje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vrednost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iz</a:t>
            </a:r>
            <a:r>
              <a:rPr lang="en-US" sz="2000">
                <a:latin typeface="Dava Sans"/>
                <a:cs typeface="Courier New"/>
              </a:rPr>
              <a:t> drop-down-a</a:t>
            </a: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0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 pitchFamily="50" charset="0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F6069E42-D1D0-1C17-5FE2-854FB05A9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" b="37500"/>
          <a:stretch/>
        </p:blipFill>
        <p:spPr>
          <a:xfrm>
            <a:off x="636210" y="3313244"/>
            <a:ext cx="9427549" cy="1950716"/>
          </a:xfrm>
          <a:prstGeom prst="rect">
            <a:avLst/>
          </a:prstGeom>
        </p:spPr>
      </p:pic>
      <p:pic>
        <p:nvPicPr>
          <p:cNvPr id="6" name="Picture 5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E99EB46D-8BE3-8730-E7DF-93C79DA36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064"/>
          <a:stretch/>
        </p:blipFill>
        <p:spPr>
          <a:xfrm>
            <a:off x="636210" y="5292915"/>
            <a:ext cx="6614261" cy="1043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475A72-155C-B189-21BD-D146276BB17B}"/>
              </a:ext>
            </a:extLst>
          </p:cNvPr>
          <p:cNvSpPr txBox="1"/>
          <p:nvPr/>
        </p:nvSpPr>
        <p:spPr>
          <a:xfrm>
            <a:off x="490046" y="823468"/>
            <a:ext cx="4103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Cypress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komande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30093723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09760-A0F4-B189-A010-D83947AB8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21AE4B9F-B90D-47C0-0D9D-3D9D755DFC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F1ACFDEA-5B6B-41AE-7B40-E177254E5FF0}"/>
              </a:ext>
            </a:extLst>
          </p:cNvPr>
          <p:cNvSpPr txBox="1"/>
          <p:nvPr/>
        </p:nvSpPr>
        <p:spPr>
          <a:xfrm>
            <a:off x="249204" y="1796638"/>
            <a:ext cx="11099153" cy="401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Dava Sans"/>
                <a:cs typeface="Courier New"/>
              </a:rPr>
              <a:t>. trigger(); → </a:t>
            </a:r>
            <a:r>
              <a:rPr lang="en-US" sz="2000" err="1">
                <a:latin typeface="Dava Sans"/>
                <a:cs typeface="Courier New"/>
              </a:rPr>
              <a:t>trigerovanje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neke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akcije</a:t>
            </a:r>
            <a:r>
              <a:rPr lang="en-US" sz="2000">
                <a:latin typeface="Dava Sans"/>
                <a:cs typeface="Courier New"/>
              </a:rPr>
              <a:t> (event-a)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.trigger(‘mouseover’);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.trigger(‘</a:t>
            </a:r>
            <a:r>
              <a:rPr lang="en-US" sz="2000" err="1">
                <a:latin typeface="Dava Sans"/>
                <a:cs typeface="Courier New"/>
              </a:rPr>
              <a:t>mousedown</a:t>
            </a:r>
            <a:r>
              <a:rPr lang="en-US" sz="2000">
                <a:latin typeface="Dava Sans"/>
                <a:cs typeface="Courier New"/>
              </a:rPr>
              <a:t>’);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.trigger(‘</a:t>
            </a:r>
            <a:r>
              <a:rPr lang="en-US" sz="2000" err="1">
                <a:latin typeface="Dava Sans"/>
                <a:cs typeface="Courier New"/>
              </a:rPr>
              <a:t>mouseup</a:t>
            </a:r>
            <a:r>
              <a:rPr lang="en-US" sz="2000">
                <a:latin typeface="Dava Sans"/>
                <a:cs typeface="Courier New"/>
              </a:rPr>
              <a:t>’);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endParaRPr lang="en-US" sz="2000" b="1">
              <a:latin typeface="Dava Sans" pitchFamily="50" charset="0"/>
              <a:cs typeface="Courier New"/>
            </a:endParaRP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endParaRPr lang="en-US" sz="2000" b="1">
              <a:latin typeface="Dava Sans" pitchFamily="50" charset="0"/>
              <a:cs typeface="Courier New"/>
            </a:endParaRP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0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 pitchFamily="50" charset="0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nsert subtitle here">
            <a:extLst>
              <a:ext uri="{FF2B5EF4-FFF2-40B4-BE49-F238E27FC236}">
                <a16:creationId xmlns:a16="http://schemas.microsoft.com/office/drawing/2014/main" id="{D91CA533-4149-1DE4-9716-40FDE53267C3}"/>
              </a:ext>
            </a:extLst>
          </p:cNvPr>
          <p:cNvSpPr txBox="1"/>
          <p:nvPr/>
        </p:nvSpPr>
        <p:spPr>
          <a:xfrm>
            <a:off x="304800" y="822715"/>
            <a:ext cx="3658088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70262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564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defTabSz="235131" hangingPunct="0"/>
            <a:endParaRPr lang="en-US" sz="800" kern="0">
              <a:latin typeface="Dava Sans Med"/>
              <a:cs typeface="Poppins SemiBold" pitchFamily="2" charset="77"/>
            </a:endParaRPr>
          </a:p>
        </p:txBody>
      </p:sp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060BB8F5-26E4-0BE5-1FBE-B9DC7A52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5" y="4014953"/>
            <a:ext cx="11232181" cy="2020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ollage of men wearing vests">
            <a:extLst>
              <a:ext uri="{FF2B5EF4-FFF2-40B4-BE49-F238E27FC236}">
                <a16:creationId xmlns:a16="http://schemas.microsoft.com/office/drawing/2014/main" id="{EF770663-1621-CF4A-A58E-69060875B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644" y="1573449"/>
            <a:ext cx="4388152" cy="2306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73738-17B6-EC88-9BB0-DB4814D65672}"/>
              </a:ext>
            </a:extLst>
          </p:cNvPr>
          <p:cNvSpPr txBox="1"/>
          <p:nvPr/>
        </p:nvSpPr>
        <p:spPr>
          <a:xfrm>
            <a:off x="462831" y="1054790"/>
            <a:ext cx="4103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Cypress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komande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60075045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D17D9-3DD8-826E-448C-1BB1DAEF1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ABEDBBD3-296A-1984-6AD3-8203FE2EA9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1D5D67AF-A256-71AB-C7A5-E4AFE0344D2A}"/>
              </a:ext>
            </a:extLst>
          </p:cNvPr>
          <p:cNvSpPr txBox="1"/>
          <p:nvPr/>
        </p:nvSpPr>
        <p:spPr>
          <a:xfrm>
            <a:off x="249204" y="1796639"/>
            <a:ext cx="6429181" cy="35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  <a:cs typeface="Courier New"/>
              </a:rPr>
              <a:t>Možemo</a:t>
            </a:r>
            <a:r>
              <a:rPr lang="en-US" sz="2000">
                <a:latin typeface="Dava Sans"/>
                <a:cs typeface="Courier New"/>
              </a:rPr>
              <a:t> da </a:t>
            </a:r>
            <a:r>
              <a:rPr lang="en-US" sz="2000" err="1">
                <a:latin typeface="Dava Sans"/>
                <a:cs typeface="Courier New"/>
              </a:rPr>
              <a:t>napišemo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i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svoje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metode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unutar</a:t>
            </a:r>
            <a:r>
              <a:rPr lang="en-US" sz="2000">
                <a:latin typeface="Dava Sans"/>
                <a:cs typeface="Courier New"/>
              </a:rPr>
              <a:t> support </a:t>
            </a:r>
            <a:r>
              <a:rPr lang="en-US" sz="2000" err="1">
                <a:latin typeface="Dava Sans"/>
                <a:cs typeface="Courier New"/>
              </a:rPr>
              <a:t>foldera</a:t>
            </a:r>
            <a:r>
              <a:rPr lang="en-US" sz="2000">
                <a:latin typeface="Dava Sans"/>
                <a:cs typeface="Courier New"/>
              </a:rPr>
              <a:t> (u commands.js </a:t>
            </a:r>
            <a:r>
              <a:rPr lang="en-US" sz="2000" err="1">
                <a:latin typeface="Dava Sans"/>
                <a:cs typeface="Courier New"/>
              </a:rPr>
              <a:t>fajlu</a:t>
            </a:r>
            <a:r>
              <a:rPr lang="en-US" sz="2000">
                <a:latin typeface="Dava Sans"/>
                <a:cs typeface="Courier New"/>
              </a:rPr>
              <a:t>), a </a:t>
            </a:r>
            <a:r>
              <a:rPr lang="en-US" sz="2000" err="1">
                <a:latin typeface="Dava Sans"/>
                <a:cs typeface="Courier New"/>
              </a:rPr>
              <a:t>potom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ih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iskoristimo</a:t>
            </a:r>
            <a:r>
              <a:rPr lang="en-US" sz="2000">
                <a:latin typeface="Dava Sans"/>
                <a:cs typeface="Courier New"/>
              </a:rPr>
              <a:t> u </a:t>
            </a:r>
            <a:r>
              <a:rPr lang="en-US" sz="2000" err="1">
                <a:latin typeface="Dava Sans"/>
                <a:cs typeface="Courier New"/>
              </a:rPr>
              <a:t>testovima</a:t>
            </a:r>
            <a:endParaRPr lang="en-US" sz="2000">
              <a:latin typeface="Dava Sans"/>
              <a:cs typeface="Courier New"/>
            </a:endParaRP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endParaRPr lang="en-US" sz="2000" b="1">
              <a:latin typeface="Dava Sans" pitchFamily="50" charset="0"/>
              <a:cs typeface="Courier New"/>
            </a:endParaRP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endParaRPr lang="en-US" sz="2000" b="1">
              <a:latin typeface="Dava Sans" pitchFamily="50" charset="0"/>
              <a:cs typeface="Courier New"/>
            </a:endParaRP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0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 pitchFamily="50" charset="0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E3A5AC-7899-A04E-4941-5B6570305C7D}"/>
              </a:ext>
            </a:extLst>
          </p:cNvPr>
          <p:cNvGrpSpPr/>
          <p:nvPr/>
        </p:nvGrpSpPr>
        <p:grpSpPr>
          <a:xfrm>
            <a:off x="564025" y="3768220"/>
            <a:ext cx="10217546" cy="2451607"/>
            <a:chOff x="1276250" y="3435451"/>
            <a:chExt cx="10217546" cy="24516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B66737-0AD3-0792-5B9A-8211E39FB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250" y="3435451"/>
              <a:ext cx="6921453" cy="24516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1E0BB5-FB25-CEC6-BC49-F50F7C55D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1407" y="4587501"/>
              <a:ext cx="2882389" cy="9967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ABA831-F5BD-71CF-12C4-C0E01AC8835C}"/>
              </a:ext>
            </a:extLst>
          </p:cNvPr>
          <p:cNvSpPr txBox="1"/>
          <p:nvPr/>
        </p:nvSpPr>
        <p:spPr>
          <a:xfrm>
            <a:off x="558081" y="932326"/>
            <a:ext cx="57231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Cypress </a:t>
            </a:r>
            <a:r>
              <a:rPr lang="en-US" sz="2800" err="1">
                <a:solidFill>
                  <a:srgbClr val="E14B28"/>
                </a:solidFill>
                <a:latin typeface="Dava Sans"/>
                <a:cs typeface="Arial"/>
              </a:rPr>
              <a:t>custome</a:t>
            </a:r>
            <a:r>
              <a:rPr lang="en-US" sz="2800">
                <a:solidFill>
                  <a:srgbClr val="E14B28"/>
                </a:solidFill>
                <a:latin typeface="Dava Sans"/>
                <a:cs typeface="Arial"/>
              </a:rPr>
              <a:t> komande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48752132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285BE-15D8-9A23-DB70-12B3C9E6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EFC4C9F9-0F8E-BE30-0026-88F4BA41A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1405A0C6-FF5C-75A3-FF55-90435AA3D4B5}"/>
              </a:ext>
            </a:extLst>
          </p:cNvPr>
          <p:cNvSpPr txBox="1"/>
          <p:nvPr/>
        </p:nvSpPr>
        <p:spPr>
          <a:xfrm>
            <a:off x="-117361" y="1652120"/>
            <a:ext cx="7109414" cy="998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200" err="1">
                <a:latin typeface="Dava Sans" pitchFamily="50" charset="0"/>
                <a:cs typeface="Courier New"/>
              </a:rPr>
              <a:t>Ako</a:t>
            </a:r>
            <a:r>
              <a:rPr lang="en-US" sz="2200">
                <a:latin typeface="Dava Sans" pitchFamily="50" charset="0"/>
                <a:cs typeface="Courier New"/>
              </a:rPr>
              <a:t> </a:t>
            </a:r>
            <a:r>
              <a:rPr lang="en-US" sz="2200" err="1">
                <a:latin typeface="Dava Sans" pitchFamily="50" charset="0"/>
                <a:cs typeface="Courier New"/>
              </a:rPr>
              <a:t>želimo</a:t>
            </a:r>
            <a:r>
              <a:rPr lang="en-US" sz="2200">
                <a:latin typeface="Dava Sans" pitchFamily="50" charset="0"/>
                <a:cs typeface="Courier New"/>
              </a:rPr>
              <a:t> da </a:t>
            </a:r>
            <a:r>
              <a:rPr lang="en-US" sz="2200" err="1">
                <a:latin typeface="Dava Sans" pitchFamily="50" charset="0"/>
                <a:cs typeface="Courier New"/>
              </a:rPr>
              <a:t>iteriramo</a:t>
            </a:r>
            <a:r>
              <a:rPr lang="en-US" sz="2200">
                <a:latin typeface="Dava Sans" pitchFamily="50" charset="0"/>
                <a:cs typeface="Courier New"/>
              </a:rPr>
              <a:t> </a:t>
            </a:r>
            <a:r>
              <a:rPr lang="en-US" sz="2200" err="1">
                <a:latin typeface="Dava Sans" pitchFamily="50" charset="0"/>
                <a:cs typeface="Courier New"/>
              </a:rPr>
              <a:t>kroz</a:t>
            </a:r>
            <a:r>
              <a:rPr lang="en-US" sz="2200">
                <a:latin typeface="Dava Sans" pitchFamily="50" charset="0"/>
                <a:cs typeface="Courier New"/>
              </a:rPr>
              <a:t> </a:t>
            </a:r>
            <a:r>
              <a:rPr lang="en-US" sz="2200" err="1">
                <a:latin typeface="Dava Sans" pitchFamily="50" charset="0"/>
                <a:cs typeface="Courier New"/>
              </a:rPr>
              <a:t>niz</a:t>
            </a:r>
            <a:r>
              <a:rPr lang="en-US" sz="2200">
                <a:latin typeface="Dava Sans" pitchFamily="50" charset="0"/>
                <a:cs typeface="Courier New"/>
              </a:rPr>
              <a:t> </a:t>
            </a:r>
            <a:r>
              <a:rPr lang="en-US" sz="2200" err="1">
                <a:latin typeface="Dava Sans" pitchFamily="50" charset="0"/>
                <a:cs typeface="Courier New"/>
              </a:rPr>
              <a:t>elemenata</a:t>
            </a:r>
            <a:r>
              <a:rPr lang="en-US" sz="2200">
                <a:latin typeface="Dava Sans" pitchFamily="50" charset="0"/>
                <a:cs typeface="Courier New"/>
              </a:rPr>
              <a:t>, </a:t>
            </a:r>
            <a:r>
              <a:rPr lang="en-US" sz="2200" err="1">
                <a:latin typeface="Dava Sans" pitchFamily="50" charset="0"/>
                <a:cs typeface="Courier New"/>
              </a:rPr>
              <a:t>koristimo</a:t>
            </a:r>
            <a:r>
              <a:rPr lang="en-US" sz="2200">
                <a:latin typeface="Dava Sans" pitchFamily="50" charset="0"/>
                <a:cs typeface="Courier New"/>
              </a:rPr>
              <a:t> </a:t>
            </a:r>
            <a:r>
              <a:rPr lang="en-US" sz="2200" b="1">
                <a:latin typeface="Dava Sans" pitchFamily="50" charset="0"/>
                <a:cs typeface="Courier New"/>
              </a:rPr>
              <a:t>.each()</a:t>
            </a:r>
          </a:p>
        </p:txBody>
      </p:sp>
      <p:pic>
        <p:nvPicPr>
          <p:cNvPr id="5" name="Picture 4" descr="A screenshot of a website">
            <a:extLst>
              <a:ext uri="{FF2B5EF4-FFF2-40B4-BE49-F238E27FC236}">
                <a16:creationId xmlns:a16="http://schemas.microsoft.com/office/drawing/2014/main" id="{F9A3CC11-5D2C-EE66-FF03-B4D61803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88" y="2301169"/>
            <a:ext cx="7450783" cy="3847399"/>
          </a:xfrm>
          <a:prstGeom prst="rect">
            <a:avLst/>
          </a:prstGeom>
        </p:spPr>
      </p:pic>
      <p:sp>
        <p:nvSpPr>
          <p:cNvPr id="6" name="Insert title here">
            <a:extLst>
              <a:ext uri="{FF2B5EF4-FFF2-40B4-BE49-F238E27FC236}">
                <a16:creationId xmlns:a16="http://schemas.microsoft.com/office/drawing/2014/main" id="{E2FCFE29-5866-DB89-A615-B8614891722F}"/>
              </a:ext>
            </a:extLst>
          </p:cNvPr>
          <p:cNvSpPr txBox="1"/>
          <p:nvPr/>
        </p:nvSpPr>
        <p:spPr>
          <a:xfrm>
            <a:off x="522513" y="1103310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>
              <a:lnSpc>
                <a:spcPct val="100000"/>
              </a:lnSpc>
              <a:spcBef>
                <a:spcPts val="1500"/>
              </a:spcBef>
            </a:pP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Iteracija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elemenata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03413874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5659-0EDF-6BD2-FA64-649A1EA3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C3C61452-5C51-4D03-6F92-3529068AD3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pic>
        <p:nvPicPr>
          <p:cNvPr id="4" name="Picture 3" descr="A screen shot of a computer">
            <a:extLst>
              <a:ext uri="{FF2B5EF4-FFF2-40B4-BE49-F238E27FC236}">
                <a16:creationId xmlns:a16="http://schemas.microsoft.com/office/drawing/2014/main" id="{568C5A04-A339-8E2B-DD16-835D966E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98" y="1479978"/>
            <a:ext cx="6738551" cy="1776799"/>
          </a:xfrm>
          <a:prstGeom prst="rect">
            <a:avLst/>
          </a:prstGeom>
        </p:spPr>
      </p:pic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F1DF8D38-07E4-BA7F-3811-B16206468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19" y="2913444"/>
            <a:ext cx="5852984" cy="3080274"/>
          </a:xfrm>
          <a:prstGeom prst="rect">
            <a:avLst/>
          </a:prstGeom>
        </p:spPr>
      </p:pic>
      <p:sp>
        <p:nvSpPr>
          <p:cNvPr id="7" name="Insert title here">
            <a:extLst>
              <a:ext uri="{FF2B5EF4-FFF2-40B4-BE49-F238E27FC236}">
                <a16:creationId xmlns:a16="http://schemas.microsoft.com/office/drawing/2014/main" id="{0B1965A9-F07B-9851-198E-DF5A70FC735D}"/>
              </a:ext>
            </a:extLst>
          </p:cNvPr>
          <p:cNvSpPr txBox="1"/>
          <p:nvPr/>
        </p:nvSpPr>
        <p:spPr>
          <a:xfrm>
            <a:off x="522513" y="1103310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>
              <a:lnSpc>
                <a:spcPct val="100000"/>
              </a:lnSpc>
              <a:spcBef>
                <a:spcPts val="1500"/>
              </a:spcBef>
            </a:pP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Iteracija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elemenata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i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 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klik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862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BB1B8-CB70-0B65-9923-FECBD2837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E2EE6AD6-0E8E-7C09-63C2-B35AA14BD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8299" y="1172673"/>
            <a:ext cx="8327802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en-US" b="0" cap="none" err="1">
                <a:latin typeface="Dava Sans"/>
              </a:rPr>
              <a:t>Asertacije</a:t>
            </a:r>
            <a:br>
              <a:rPr lang="en-US" b="0" cap="none">
                <a:latin typeface="Dava Sans"/>
              </a:rPr>
            </a:br>
            <a:endParaRPr lang="sr-Latn-RS" b="0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89E3E8F0-2E45-8786-A4FE-31954DCC9A3C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37160" y="1397940"/>
            <a:ext cx="1463040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</a:t>
            </a:r>
            <a:r>
              <a:rPr lang="en-US" sz="4000">
                <a:latin typeface="Dava Sans"/>
              </a:rPr>
              <a:t>6</a:t>
            </a:r>
            <a:r>
              <a:rPr lang="sr-Latn-RS" sz="4000">
                <a:latin typeface="Dava Sans" pitchFamily="50" charset="0"/>
              </a:rPr>
              <a:t>.</a:t>
            </a:r>
            <a:r>
              <a:rPr lang="en-US" sz="4000">
                <a:latin typeface="Dava Sans"/>
              </a:rPr>
              <a:t>2</a:t>
            </a:r>
            <a:r>
              <a:rPr lang="sr-Latn-RS" sz="4000">
                <a:latin typeface="Dava Sans" pitchFamily="50" charset="0"/>
              </a:rPr>
              <a:t>.</a:t>
            </a:r>
            <a:endParaRPr lang="en-US" sz="4000"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419863363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A3157-9B38-73F1-A737-2F897558F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F4363EDF-DFDF-05C0-8B1E-BB865D0D22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042426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en-US" err="1">
                <a:latin typeface="Dava Sans" pitchFamily="50" charset="0"/>
              </a:rPr>
              <a:t>projekat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09E729F5-DA5D-3B27-A7D5-358BC2DF2EF0}"/>
              </a:ext>
            </a:extLst>
          </p:cNvPr>
          <p:cNvSpPr txBox="1"/>
          <p:nvPr/>
        </p:nvSpPr>
        <p:spPr>
          <a:xfrm>
            <a:off x="-239486" y="2083008"/>
            <a:ext cx="6433457" cy="968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2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9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95A4E693-43A5-2B19-DC7A-BE3D65CEFE7E}"/>
              </a:ext>
            </a:extLst>
          </p:cNvPr>
          <p:cNvSpPr txBox="1"/>
          <p:nvPr/>
        </p:nvSpPr>
        <p:spPr>
          <a:xfrm>
            <a:off x="304799" y="790346"/>
            <a:ext cx="779417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Asertacije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(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bazirane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na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chai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biblioteci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)</a:t>
            </a:r>
            <a:br>
              <a:rPr lang="en-US" sz="2800" kern="0">
                <a:latin typeface="Dava Sans" pitchFamily="50" charset="0"/>
              </a:rPr>
            </a:br>
            <a:endParaRPr lang="en-GB" sz="2800" kern="0">
              <a:solidFill>
                <a:srgbClr val="E14B28"/>
              </a:solidFill>
              <a:latin typeface="Dava Sans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6A48DC-004A-37EF-D776-7E0DF851EE25}"/>
              </a:ext>
            </a:extLst>
          </p:cNvPr>
          <p:cNvGrpSpPr/>
          <p:nvPr/>
        </p:nvGrpSpPr>
        <p:grpSpPr>
          <a:xfrm>
            <a:off x="616614" y="2083008"/>
            <a:ext cx="10958772" cy="4158702"/>
            <a:chOff x="692537" y="2093242"/>
            <a:chExt cx="10958772" cy="41587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75D98F-89E5-DC8E-7686-65A93BE2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37" y="2093242"/>
              <a:ext cx="6848959" cy="23086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9DFFCE-A311-F418-6D44-75C22E57F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694" y="4167964"/>
              <a:ext cx="7418615" cy="20839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7258749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46DC-1AFD-BDEA-393E-CBE96ADF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BB5D29F0-AC92-0CEE-B3B7-8BC1B811C8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042426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en-US" err="1">
                <a:latin typeface="Dava Sans" pitchFamily="50" charset="0"/>
              </a:rPr>
              <a:t>projekat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62A7CEAE-C349-9FBB-4725-6F017917D3DB}"/>
              </a:ext>
            </a:extLst>
          </p:cNvPr>
          <p:cNvSpPr txBox="1"/>
          <p:nvPr/>
        </p:nvSpPr>
        <p:spPr>
          <a:xfrm>
            <a:off x="-239486" y="2083008"/>
            <a:ext cx="6433457" cy="968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2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9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B19C83D1-D796-864B-33F7-B4FDEDE709B7}"/>
              </a:ext>
            </a:extLst>
          </p:cNvPr>
          <p:cNvSpPr txBox="1"/>
          <p:nvPr/>
        </p:nvSpPr>
        <p:spPr>
          <a:xfrm>
            <a:off x="304800" y="790346"/>
            <a:ext cx="708780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Asertacije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(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bazirane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na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chai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biblioteci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)</a:t>
            </a:r>
            <a:br>
              <a:rPr lang="en-US" sz="2800" kern="0">
                <a:solidFill>
                  <a:srgbClr val="E14B28"/>
                </a:solidFill>
                <a:latin typeface="Dava Sans" pitchFamily="50" charset="0"/>
              </a:rPr>
            </a:br>
            <a:endParaRPr lang="en-GB" sz="2800" kern="0">
              <a:solidFill>
                <a:srgbClr val="E14B28"/>
              </a:solidFill>
              <a:latin typeface="Dava Sans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0F3A93-90E3-E557-A668-8FD7EECF8531}"/>
              </a:ext>
            </a:extLst>
          </p:cNvPr>
          <p:cNvGrpSpPr/>
          <p:nvPr/>
        </p:nvGrpSpPr>
        <p:grpSpPr>
          <a:xfrm>
            <a:off x="781483" y="1625506"/>
            <a:ext cx="10608981" cy="4751744"/>
            <a:chOff x="529932" y="1393875"/>
            <a:chExt cx="10608981" cy="47517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CB6410-74CF-6752-F57E-AA6884F11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32" y="1393875"/>
              <a:ext cx="8418329" cy="13599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131B6D-DAB6-7037-8121-A7314308B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0617" y="3167673"/>
              <a:ext cx="6373700" cy="8034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E17C3E-2888-EB1D-9C1A-023855116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95" y="5434333"/>
              <a:ext cx="6297260" cy="7112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3C61F-BC9B-054B-4AEA-ACBAA7549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003" y="4167963"/>
              <a:ext cx="4774910" cy="17621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584052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C44EE-9A44-B34C-71B0-D0D6D24D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01">
            <a:extLst>
              <a:ext uri="{FF2B5EF4-FFF2-40B4-BE49-F238E27FC236}">
                <a16:creationId xmlns:a16="http://schemas.microsoft.com/office/drawing/2014/main" id="{273D5DCA-4884-106D-3096-F26BECC97E93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55122" y="1397940"/>
            <a:ext cx="1291879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</a:t>
            </a:r>
            <a:r>
              <a:rPr lang="en-US" sz="4000">
                <a:latin typeface="Dava Sans"/>
              </a:rPr>
              <a:t>6.3.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DB5C-05B9-F934-1C58-7D07C61E80AA}"/>
              </a:ext>
            </a:extLst>
          </p:cNvPr>
          <p:cNvSpPr txBox="1"/>
          <p:nvPr/>
        </p:nvSpPr>
        <p:spPr>
          <a:xfrm>
            <a:off x="2732445" y="1228600"/>
            <a:ext cx="839082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>
                <a:latin typeface="Dava Sans"/>
                <a:cs typeface="Arial"/>
              </a:rPr>
              <a:t>Redukcija</a:t>
            </a:r>
            <a:r>
              <a:rPr lang="en-US" sz="4000">
                <a:latin typeface="Dava Sans"/>
                <a:cs typeface="Arial"/>
              </a:rPr>
              <a:t> </a:t>
            </a:r>
            <a:r>
              <a:rPr lang="en-US" sz="4000" err="1">
                <a:latin typeface="Dava Sans"/>
                <a:cs typeface="Arial"/>
              </a:rPr>
              <a:t>koda</a:t>
            </a:r>
            <a:r>
              <a:rPr lang="en-US" sz="4000">
                <a:latin typeface="Dava Sans"/>
                <a:cs typeface="Arial"/>
              </a:rPr>
              <a:t> (Cypress fixtures </a:t>
            </a:r>
            <a:r>
              <a:rPr lang="en-US" sz="4000" err="1">
                <a:latin typeface="Dava Sans"/>
                <a:cs typeface="Arial"/>
              </a:rPr>
              <a:t>i</a:t>
            </a:r>
            <a:r>
              <a:rPr lang="en-US" sz="4000">
                <a:latin typeface="Dava Sans"/>
                <a:cs typeface="Arial"/>
              </a:rPr>
              <a:t> </a:t>
            </a:r>
            <a:r>
              <a:rPr lang="en-US" sz="4000" err="1">
                <a:latin typeface="Dava Sans"/>
                <a:cs typeface="Arial"/>
              </a:rPr>
              <a:t>alijasi</a:t>
            </a:r>
            <a:r>
              <a:rPr lang="en-US" sz="4000">
                <a:latin typeface="Dava Sans"/>
                <a:cs typeface="Arial"/>
              </a:rPr>
              <a:t>)</a:t>
            </a:r>
            <a:endParaRPr lang="en-US" sz="4000"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372866539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74399-A3ED-97B4-9C22-8F2CDBBBA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1BBC746C-B6DB-89B9-BDA0-D518D66965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6C178F15-F770-4465-C501-DAF2B0995637}"/>
              </a:ext>
            </a:extLst>
          </p:cNvPr>
          <p:cNvSpPr txBox="1"/>
          <p:nvPr/>
        </p:nvSpPr>
        <p:spPr>
          <a:xfrm>
            <a:off x="303634" y="2136818"/>
            <a:ext cx="10625624" cy="45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  <a:cs typeface="Courier New"/>
              </a:rPr>
              <a:t>Koristimo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ih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kako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bismo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razdvojili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testne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podatke</a:t>
            </a:r>
            <a:r>
              <a:rPr lang="en-US" sz="2000">
                <a:latin typeface="Dava Sans"/>
                <a:cs typeface="Courier New"/>
              </a:rPr>
              <a:t> od </a:t>
            </a:r>
            <a:r>
              <a:rPr lang="en-US" sz="2000" err="1">
                <a:latin typeface="Dava Sans"/>
                <a:cs typeface="Courier New"/>
              </a:rPr>
              <a:t>samog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testa</a:t>
            </a:r>
            <a:endParaRPr lang="en-US" sz="2000">
              <a:latin typeface="Dava Sans"/>
              <a:cs typeface="Courier New"/>
            </a:endParaRP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  <a:cs typeface="Courier New"/>
              </a:rPr>
              <a:t>Naši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testni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podaci</a:t>
            </a:r>
            <a:r>
              <a:rPr lang="en-US" sz="2000">
                <a:latin typeface="Dava Sans"/>
                <a:cs typeface="Courier New"/>
              </a:rPr>
              <a:t> se </a:t>
            </a:r>
            <a:r>
              <a:rPr lang="en-US" sz="2000" err="1">
                <a:latin typeface="Dava Sans"/>
                <a:cs typeface="Courier New"/>
              </a:rPr>
              <a:t>nalaze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unutar</a:t>
            </a:r>
            <a:r>
              <a:rPr lang="en-US" sz="2000">
                <a:latin typeface="Dava Sans"/>
                <a:cs typeface="Courier New"/>
              </a:rPr>
              <a:t> cypress/fixtures </a:t>
            </a:r>
            <a:r>
              <a:rPr lang="en-US" sz="2000" err="1">
                <a:latin typeface="Dava Sans"/>
                <a:cs typeface="Courier New"/>
              </a:rPr>
              <a:t>foldera</a:t>
            </a:r>
            <a:endParaRPr lang="en-US" sz="2000">
              <a:latin typeface="Dava Sans"/>
              <a:cs typeface="Courier New"/>
            </a:endParaRP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  <a:cs typeface="Courier New"/>
              </a:rPr>
              <a:t>Postoji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nekoliko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načina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kako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možemo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podatke</a:t>
            </a:r>
            <a:r>
              <a:rPr lang="en-US" sz="2000">
                <a:latin typeface="Dava Sans"/>
                <a:cs typeface="Courier New"/>
              </a:rPr>
              <a:t> da </a:t>
            </a:r>
            <a:r>
              <a:rPr lang="en-US" sz="2000" err="1">
                <a:latin typeface="Dava Sans"/>
                <a:cs typeface="Courier New"/>
              </a:rPr>
              <a:t>koristimo</a:t>
            </a:r>
            <a:r>
              <a:rPr lang="en-US" sz="2000">
                <a:latin typeface="Dava Sans"/>
                <a:cs typeface="Courier New"/>
              </a:rPr>
              <a:t> u </a:t>
            </a:r>
            <a:r>
              <a:rPr lang="en-US" sz="2000" err="1">
                <a:latin typeface="Dava Sans"/>
                <a:cs typeface="Courier New"/>
              </a:rPr>
              <a:t>testu</a:t>
            </a:r>
            <a:r>
              <a:rPr lang="en-US" sz="2000">
                <a:latin typeface="Dava Sans"/>
                <a:cs typeface="Courier New"/>
              </a:rPr>
              <a:t>:</a:t>
            </a: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  <a:cs typeface="Courier New"/>
              </a:rPr>
              <a:t>Importovanjem</a:t>
            </a:r>
            <a:r>
              <a:rPr lang="en-US" sz="2000">
                <a:latin typeface="Dava Sans"/>
                <a:cs typeface="Courier New"/>
              </a:rPr>
              <a:t> fixture </a:t>
            </a:r>
            <a:r>
              <a:rPr lang="en-US" sz="2000" err="1">
                <a:latin typeface="Dava Sans"/>
                <a:cs typeface="Courier New"/>
              </a:rPr>
              <a:t>fajla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kao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paketa</a:t>
            </a:r>
            <a:endParaRPr lang="en-US" sz="2000">
              <a:latin typeface="Dava Sans"/>
              <a:cs typeface="Courier New"/>
            </a:endParaRP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Dava Sans"/>
                <a:cs typeface="Courier New"/>
              </a:rPr>
              <a:t>Load-</a:t>
            </a:r>
            <a:r>
              <a:rPr lang="en-US" sz="2000" err="1">
                <a:latin typeface="Dava Sans"/>
                <a:cs typeface="Courier New"/>
              </a:rPr>
              <a:t>ovanjem</a:t>
            </a:r>
            <a:r>
              <a:rPr lang="en-US" sz="2000">
                <a:latin typeface="Dava Sans"/>
                <a:cs typeface="Courier New"/>
              </a:rPr>
              <a:t> fixtures </a:t>
            </a:r>
            <a:r>
              <a:rPr lang="en-US" sz="2000" err="1">
                <a:latin typeface="Dava Sans"/>
                <a:cs typeface="Courier New"/>
              </a:rPr>
              <a:t>fajla</a:t>
            </a:r>
            <a:r>
              <a:rPr lang="en-US" sz="2000">
                <a:latin typeface="Dava Sans"/>
                <a:cs typeface="Courier New"/>
              </a:rPr>
              <a:t> u </a:t>
            </a:r>
            <a:r>
              <a:rPr lang="en-US" sz="2000" err="1">
                <a:latin typeface="Dava Sans"/>
                <a:cs typeface="Courier New"/>
              </a:rPr>
              <a:t>samom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testu</a:t>
            </a:r>
            <a:r>
              <a:rPr lang="en-US" sz="2000">
                <a:latin typeface="Dava Sans"/>
                <a:cs typeface="Courier New"/>
              </a:rPr>
              <a:t>, </a:t>
            </a:r>
            <a:r>
              <a:rPr lang="en-US" sz="2000" err="1">
                <a:latin typeface="Dava Sans"/>
                <a:cs typeface="Courier New"/>
              </a:rPr>
              <a:t>najčešće</a:t>
            </a:r>
            <a:r>
              <a:rPr lang="en-US" sz="2000">
                <a:latin typeface="Dava Sans"/>
                <a:cs typeface="Courier New"/>
              </a:rPr>
              <a:t> u before hook-u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endParaRPr lang="en-US" sz="2000" b="1">
              <a:latin typeface="Dava Sans" pitchFamily="50" charset="0"/>
              <a:cs typeface="Courier New"/>
            </a:endParaRP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endParaRPr lang="en-US" sz="2000" b="1">
              <a:latin typeface="Dava Sans" pitchFamily="50" charset="0"/>
              <a:cs typeface="Courier New"/>
            </a:endParaRP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0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2000" b="1" kern="100">
                <a:latin typeface="Dava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RO" sz="2000" b="1" kern="100">
              <a:solidFill>
                <a:srgbClr val="192B37"/>
              </a:solidFill>
              <a:latin typeface="Dava Sans" pitchFamily="50" charset="0"/>
              <a:ea typeface="Calibri" panose="020F0502020204030204" pitchFamily="34" charset="0"/>
              <a:cs typeface="Times New Roman" panose="02020603050405020304" pitchFamily="18" charset="0"/>
              <a:sym typeface="Poppins Regular"/>
            </a:endParaRPr>
          </a:p>
        </p:txBody>
      </p:sp>
      <p:sp>
        <p:nvSpPr>
          <p:cNvPr id="5" name="Insert title here">
            <a:extLst>
              <a:ext uri="{FF2B5EF4-FFF2-40B4-BE49-F238E27FC236}">
                <a16:creationId xmlns:a16="http://schemas.microsoft.com/office/drawing/2014/main" id="{F62BFEB8-558D-CFBF-CE0B-17EF0EE4B12C}"/>
              </a:ext>
            </a:extLst>
          </p:cNvPr>
          <p:cNvSpPr txBox="1"/>
          <p:nvPr/>
        </p:nvSpPr>
        <p:spPr>
          <a:xfrm>
            <a:off x="522513" y="1103310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Cypress fixtures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96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01"/>
          <p:cNvSpPr txBox="1">
            <a:spLocks noGrp="1"/>
          </p:cNvSpPr>
          <p:nvPr>
            <p:ph type="body" sz="quarter" idx="21"/>
          </p:nvPr>
        </p:nvSpPr>
        <p:spPr>
          <a:xfrm>
            <a:off x="781050" y="1411547"/>
            <a:ext cx="1142201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A7A58-4B5B-6496-0787-D4D9FA0CF3C9}"/>
              </a:ext>
            </a:extLst>
          </p:cNvPr>
          <p:cNvSpPr txBox="1"/>
          <p:nvPr/>
        </p:nvSpPr>
        <p:spPr>
          <a:xfrm>
            <a:off x="2310434" y="1096178"/>
            <a:ext cx="7588098" cy="1033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821531" hangingPunct="0">
              <a:lnSpc>
                <a:spcPct val="120000"/>
              </a:lnSpc>
              <a:spcBef>
                <a:spcPts val="1500"/>
              </a:spcBef>
            </a:pPr>
            <a:r>
              <a:rPr lang="en-US" sz="4000" err="1">
                <a:solidFill>
                  <a:srgbClr val="192B37"/>
                </a:solidFill>
              </a:rPr>
              <a:t>Šta</a:t>
            </a:r>
            <a:r>
              <a:rPr lang="en-US" sz="4000">
                <a:solidFill>
                  <a:srgbClr val="192B37"/>
                </a:solidFill>
              </a:rPr>
              <a:t> je Cypress?</a:t>
            </a:r>
            <a:endParaRPr lang="en-US" sz="4000" b="0" i="0" u="none" strike="noStrike" cap="none" spc="0" normalizeH="0" baseline="0">
              <a:ln>
                <a:noFill/>
              </a:ln>
              <a:solidFill>
                <a:srgbClr val="192B37"/>
              </a:solidFill>
              <a:effectLst/>
              <a:uFillTx/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86C4-D769-2536-CECD-34C82C37F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66E088F7-5A5D-ABAD-DA81-5F78ED25D2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82937-735E-D6C3-CD79-5B279256C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93" y="1750091"/>
            <a:ext cx="8722884" cy="4661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Insert title here">
            <a:extLst>
              <a:ext uri="{FF2B5EF4-FFF2-40B4-BE49-F238E27FC236}">
                <a16:creationId xmlns:a16="http://schemas.microsoft.com/office/drawing/2014/main" id="{7DAE6BCA-49BC-342E-8509-993148D7A0D6}"/>
              </a:ext>
            </a:extLst>
          </p:cNvPr>
          <p:cNvSpPr txBox="1"/>
          <p:nvPr/>
        </p:nvSpPr>
        <p:spPr>
          <a:xfrm>
            <a:off x="522513" y="1103310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Cypress fixtures -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uvoženje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paketa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50435985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A9AF2-C925-90B9-C326-8D8F8728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F2F27852-4FB8-FA5D-EBF6-848C98B024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0B69D-7EB3-D701-5133-2D22C9C96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31" y="1652120"/>
            <a:ext cx="7978954" cy="4834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Insert title here">
            <a:extLst>
              <a:ext uri="{FF2B5EF4-FFF2-40B4-BE49-F238E27FC236}">
                <a16:creationId xmlns:a16="http://schemas.microsoft.com/office/drawing/2014/main" id="{5AB83CFC-A2CF-C1E1-5845-3469F0BDBA55}"/>
              </a:ext>
            </a:extLst>
          </p:cNvPr>
          <p:cNvSpPr txBox="1"/>
          <p:nvPr/>
        </p:nvSpPr>
        <p:spPr>
          <a:xfrm>
            <a:off x="522513" y="844774"/>
            <a:ext cx="765265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Cypress fixtures – load u before hook-u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1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44261-5E80-4422-3E34-5C92BE1E2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67D09291-11D4-AA8E-EF8D-1A08BC37EA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109175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>
                <a:latin typeface="Dava Sans" pitchFamily="50" charset="0"/>
              </a:rPr>
              <a:t>Cypress </a:t>
            </a:r>
            <a:r>
              <a:rPr lang="sr-Latn-RS">
                <a:latin typeface="Dava Sans" pitchFamily="50" charset="0"/>
              </a:rPr>
              <a:t>komande</a:t>
            </a:r>
            <a:endParaRPr lang="en-US">
              <a:latin typeface="Dava Sans" pitchFamily="50" charset="0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F0B477D1-3213-C2B2-7A58-7CDAF6225C70}"/>
              </a:ext>
            </a:extLst>
          </p:cNvPr>
          <p:cNvSpPr txBox="1"/>
          <p:nvPr/>
        </p:nvSpPr>
        <p:spPr>
          <a:xfrm>
            <a:off x="249205" y="1796639"/>
            <a:ext cx="4502410" cy="433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Dava Sans"/>
                <a:cs typeface="Courier New"/>
              </a:rPr>
              <a:t>Alijase</a:t>
            </a:r>
            <a:r>
              <a:rPr lang="en-US" sz="2000">
                <a:latin typeface="Dava Sans"/>
                <a:cs typeface="Courier New"/>
              </a:rPr>
              <a:t>, </a:t>
            </a:r>
            <a:r>
              <a:rPr lang="en-US" sz="2000" err="1">
                <a:latin typeface="Dava Sans"/>
                <a:cs typeface="Courier New"/>
              </a:rPr>
              <a:t>između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ostalog</a:t>
            </a:r>
            <a:r>
              <a:rPr lang="en-US" sz="2000">
                <a:latin typeface="Dava Sans"/>
                <a:cs typeface="Courier New"/>
              </a:rPr>
              <a:t>, </a:t>
            </a:r>
            <a:r>
              <a:rPr lang="en-US" sz="2000" err="1">
                <a:latin typeface="Dava Sans"/>
                <a:cs typeface="Courier New"/>
              </a:rPr>
              <a:t>možemo</a:t>
            </a:r>
            <a:r>
              <a:rPr lang="en-US" sz="2000">
                <a:latin typeface="Dava Sans"/>
                <a:cs typeface="Courier New"/>
              </a:rPr>
              <a:t> da </a:t>
            </a:r>
            <a:r>
              <a:rPr lang="en-US" sz="2000" err="1">
                <a:latin typeface="Dava Sans"/>
                <a:cs typeface="Courier New"/>
              </a:rPr>
              <a:t>koristimo</a:t>
            </a:r>
            <a:r>
              <a:rPr lang="en-US" sz="2000">
                <a:latin typeface="Dava Sans"/>
                <a:cs typeface="Courier New"/>
              </a:rPr>
              <a:t> da </a:t>
            </a:r>
            <a:r>
              <a:rPr lang="en-US" sz="2000" err="1">
                <a:latin typeface="Dava Sans"/>
                <a:cs typeface="Courier New"/>
              </a:rPr>
              <a:t>jednom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mapirani</a:t>
            </a:r>
            <a:r>
              <a:rPr lang="en-US" sz="2000">
                <a:latin typeface="Dava Sans"/>
                <a:cs typeface="Courier New"/>
              </a:rPr>
              <a:t> element </a:t>
            </a:r>
            <a:r>
              <a:rPr lang="en-US" sz="2000" err="1">
                <a:latin typeface="Dava Sans"/>
                <a:cs typeface="Courier New"/>
              </a:rPr>
              <a:t>koristimo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opet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pozivjući</a:t>
            </a:r>
            <a:r>
              <a:rPr lang="en-US" sz="2000">
                <a:latin typeface="Dava Sans"/>
                <a:cs typeface="Courier New"/>
              </a:rPr>
              <a:t> ga </a:t>
            </a:r>
            <a:r>
              <a:rPr lang="en-US" sz="2000" err="1">
                <a:latin typeface="Dava Sans"/>
                <a:cs typeface="Courier New"/>
              </a:rPr>
              <a:t>putem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zadatog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alijasa</a:t>
            </a:r>
            <a:r>
              <a:rPr lang="en-US" sz="2000">
                <a:latin typeface="Dava Sans"/>
                <a:cs typeface="Courier New"/>
              </a:rPr>
              <a:t> (bez </a:t>
            </a:r>
            <a:r>
              <a:rPr lang="en-US" sz="2000" err="1">
                <a:latin typeface="Dava Sans"/>
                <a:cs typeface="Courier New"/>
              </a:rPr>
              <a:t>ponovnog</a:t>
            </a:r>
            <a:r>
              <a:rPr lang="en-US" sz="2000">
                <a:latin typeface="Dava Sans"/>
                <a:cs typeface="Courier New"/>
              </a:rPr>
              <a:t> </a:t>
            </a:r>
            <a:r>
              <a:rPr lang="en-US" sz="2000" err="1">
                <a:latin typeface="Dava Sans"/>
                <a:cs typeface="Courier New"/>
              </a:rPr>
              <a:t>mapiranja</a:t>
            </a:r>
            <a:r>
              <a:rPr lang="en-US" sz="2000">
                <a:latin typeface="Dava Sans"/>
                <a:cs typeface="Courier New"/>
              </a:rPr>
              <a:t>):</a:t>
            </a:r>
          </a:p>
          <a:p>
            <a:pPr marL="285750" lvl="1">
              <a:lnSpc>
                <a:spcPct val="150000"/>
              </a:lnSpc>
              <a:buClr>
                <a:srgbClr val="DF411C"/>
              </a:buClr>
            </a:pPr>
            <a:endParaRPr lang="en-US" sz="2000" b="1">
              <a:latin typeface="Dava Sans" pitchFamily="50" charset="0"/>
              <a:cs typeface="Courier New"/>
            </a:endParaRPr>
          </a:p>
          <a:p>
            <a:pPr marL="628650" lvl="1" indent="-342900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endParaRPr lang="en-US" sz="2000" b="1">
              <a:latin typeface="Dava Sans" pitchFamily="50" charset="0"/>
              <a:cs typeface="Courier New"/>
            </a:endParaRPr>
          </a:p>
          <a:p>
            <a:pPr lvl="1">
              <a:lnSpc>
                <a:spcPct val="150000"/>
              </a:lnSpc>
              <a:buClr>
                <a:srgbClr val="DF411C"/>
              </a:buClr>
            </a:pPr>
            <a:endParaRPr lang="en-US" sz="2000">
              <a:latin typeface="Dava Sans" pitchFamily="50" charset="0"/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 pitchFamily="50" charset="0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1964E-1383-C31A-37ED-3216FDBA4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67" y="2057400"/>
            <a:ext cx="7061028" cy="383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Insert title here">
            <a:extLst>
              <a:ext uri="{FF2B5EF4-FFF2-40B4-BE49-F238E27FC236}">
                <a16:creationId xmlns:a16="http://schemas.microsoft.com/office/drawing/2014/main" id="{E4683F89-DEAD-3364-1477-044118EEE146}"/>
              </a:ext>
            </a:extLst>
          </p:cNvPr>
          <p:cNvSpPr txBox="1"/>
          <p:nvPr/>
        </p:nvSpPr>
        <p:spPr>
          <a:xfrm>
            <a:off x="522513" y="1103310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Cypress 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alijasi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50504432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AE73-7F8B-6E86-4A91-B8BF8397D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nsert chapter 1 name…">
            <a:extLst>
              <a:ext uri="{FF2B5EF4-FFF2-40B4-BE49-F238E27FC236}">
                <a16:creationId xmlns:a16="http://schemas.microsoft.com/office/drawing/2014/main" id="{DA2A7566-6B6D-80FB-30A1-7F3994F0A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978" y="1104637"/>
            <a:ext cx="8327802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70262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000"/>
            </a:pPr>
            <a:r>
              <a:rPr lang="en-US" b="0" cap="none">
                <a:latin typeface="Dava Sans"/>
              </a:rPr>
              <a:t>Cypress studio (Cypress Test Runner, Time Travel)</a:t>
            </a:r>
            <a:endParaRPr lang="sr-Latn-RS" b="0">
              <a:latin typeface="Dava Sans" pitchFamily="50" charset="0"/>
            </a:endParaRPr>
          </a:p>
        </p:txBody>
      </p:sp>
      <p:sp>
        <p:nvSpPr>
          <p:cNvPr id="248" name="01">
            <a:extLst>
              <a:ext uri="{FF2B5EF4-FFF2-40B4-BE49-F238E27FC236}">
                <a16:creationId xmlns:a16="http://schemas.microsoft.com/office/drawing/2014/main" id="{F74F73B0-CDB8-3C88-FD0B-ACF02D6CCC96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304800" y="1397940"/>
            <a:ext cx="1142201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</a:t>
            </a:r>
            <a:r>
              <a:rPr lang="sr-Latn-RS" sz="4000">
                <a:latin typeface="Dava Sans" pitchFamily="50" charset="0"/>
              </a:rPr>
              <a:t>7</a:t>
            </a:r>
            <a:endParaRPr lang="en-US" sz="4000"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310342047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8318-9178-7F5E-7063-9D9A7725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29E8B82E-DAFB-2945-1173-F68B8504F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103902"/>
            <a:ext cx="1204281" cy="253712"/>
          </a:xfrm>
        </p:spPr>
        <p:txBody>
          <a:bodyPr/>
          <a:lstStyle/>
          <a:p>
            <a:r>
              <a:rPr lang="en-US"/>
              <a:t>Cypress </a:t>
            </a:r>
            <a:r>
              <a:rPr lang="sr-Latn-RS"/>
              <a:t>komande</a:t>
            </a:r>
            <a:endParaRPr lang="en-US"/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B64D39A1-AAB4-3A56-20F5-7C3BEF775D51}"/>
              </a:ext>
            </a:extLst>
          </p:cNvPr>
          <p:cNvSpPr txBox="1"/>
          <p:nvPr/>
        </p:nvSpPr>
        <p:spPr>
          <a:xfrm>
            <a:off x="304799" y="790346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Cypress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est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R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unner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and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ime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ravel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  <p:sp>
        <p:nvSpPr>
          <p:cNvPr id="3" name="Insert subtitle here">
            <a:extLst>
              <a:ext uri="{FF2B5EF4-FFF2-40B4-BE49-F238E27FC236}">
                <a16:creationId xmlns:a16="http://schemas.microsoft.com/office/drawing/2014/main" id="{1B912F75-5B79-8042-9AF0-94E4A258E47B}"/>
              </a:ext>
            </a:extLst>
          </p:cNvPr>
          <p:cNvSpPr txBox="1"/>
          <p:nvPr/>
        </p:nvSpPr>
        <p:spPr>
          <a:xfrm>
            <a:off x="304800" y="822715"/>
            <a:ext cx="3658088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70262">
              <a:lnSpc>
                <a:spcPct val="100000"/>
              </a:lnSpc>
              <a:spcBef>
                <a:spcPts val="0"/>
              </a:spcBef>
              <a:defRPr sz="1600" spc="0">
                <a:solidFill>
                  <a:srgbClr val="FF564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defTabSz="235131" hangingPunct="0"/>
            <a:endParaRPr lang="en-US" sz="800" kern="0">
              <a:latin typeface="Dava Sans Med"/>
              <a:cs typeface="Poppins SemiBold" pitchFamily="2" charset="77"/>
            </a:endParaRPr>
          </a:p>
        </p:txBody>
      </p:sp>
      <p:pic>
        <p:nvPicPr>
          <p:cNvPr id="5" name="Picture 4" descr="The Launchpad">
            <a:extLst>
              <a:ext uri="{FF2B5EF4-FFF2-40B4-BE49-F238E27FC236}">
                <a16:creationId xmlns:a16="http://schemas.microsoft.com/office/drawing/2014/main" id="{C61BB3F0-2FF9-CE1F-785F-96939415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00" y="1359055"/>
            <a:ext cx="8337883" cy="53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95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AD3F6-EF9F-7708-CD13-AF741E34A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CC3AD141-F088-22C9-85A8-6581E3C039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103902"/>
            <a:ext cx="1204281" cy="253712"/>
          </a:xfrm>
        </p:spPr>
        <p:txBody>
          <a:bodyPr/>
          <a:lstStyle/>
          <a:p>
            <a:r>
              <a:rPr lang="en-US"/>
              <a:t>Cypress </a:t>
            </a:r>
            <a:r>
              <a:rPr lang="sr-Latn-RS"/>
              <a:t>komande</a:t>
            </a:r>
            <a:endParaRPr lang="en-US"/>
          </a:p>
        </p:txBody>
      </p:sp>
      <p:pic>
        <p:nvPicPr>
          <p:cNvPr id="4" name="Picture 3" descr="Specs">
            <a:extLst>
              <a:ext uri="{FF2B5EF4-FFF2-40B4-BE49-F238E27FC236}">
                <a16:creationId xmlns:a16="http://schemas.microsoft.com/office/drawing/2014/main" id="{A56BD619-8119-56E9-A4B5-26FF9CD27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080" y="1482393"/>
            <a:ext cx="8331198" cy="4975432"/>
          </a:xfrm>
          <a:prstGeom prst="rect">
            <a:avLst/>
          </a:prstGeom>
        </p:spPr>
      </p:pic>
      <p:sp>
        <p:nvSpPr>
          <p:cNvPr id="6" name="Insert title here">
            <a:extLst>
              <a:ext uri="{FF2B5EF4-FFF2-40B4-BE49-F238E27FC236}">
                <a16:creationId xmlns:a16="http://schemas.microsoft.com/office/drawing/2014/main" id="{727F96A1-F7E9-B587-D7DA-BF56C44B45A6}"/>
              </a:ext>
            </a:extLst>
          </p:cNvPr>
          <p:cNvSpPr txBox="1"/>
          <p:nvPr/>
        </p:nvSpPr>
        <p:spPr>
          <a:xfrm>
            <a:off x="304799" y="790346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Cypress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est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R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unner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and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ime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ravel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220158873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3AF4F-0D57-466F-DE7E-72B248AC1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27DABB20-0903-6F30-5118-1E6658F68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103902"/>
            <a:ext cx="1204281" cy="253712"/>
          </a:xfrm>
        </p:spPr>
        <p:txBody>
          <a:bodyPr/>
          <a:lstStyle/>
          <a:p>
            <a:r>
              <a:rPr lang="en-US"/>
              <a:t>Cypress </a:t>
            </a:r>
            <a:r>
              <a:rPr lang="sr-Latn-RS"/>
              <a:t>komande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A3278-08CA-5410-C293-4225079B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9" y="1253602"/>
            <a:ext cx="9692336" cy="4745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813B23-9B47-9BE0-3B48-6A5B8797F0EE}"/>
              </a:ext>
            </a:extLst>
          </p:cNvPr>
          <p:cNvSpPr txBox="1"/>
          <p:nvPr/>
        </p:nvSpPr>
        <p:spPr>
          <a:xfrm>
            <a:off x="2702840" y="5467584"/>
            <a:ext cx="32192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1600">
                <a:latin typeface="Dava Sans" pitchFamily="50" charset="0"/>
              </a:rPr>
              <a:t>Status </a:t>
            </a:r>
            <a:r>
              <a:rPr lang="en-US" sz="1600" err="1">
                <a:latin typeface="Dava Sans" pitchFamily="50" charset="0"/>
              </a:rPr>
              <a:t>testova</a:t>
            </a:r>
            <a:endParaRPr lang="en-US" sz="1600">
              <a:latin typeface="Dava Sans" pitchFamily="50" charset="0"/>
            </a:endParaRPr>
          </a:p>
          <a:p>
            <a:pPr marL="342900" indent="-342900">
              <a:buAutoNum type="arabicPeriod"/>
            </a:pPr>
            <a:r>
              <a:rPr lang="en-US" sz="1600" err="1">
                <a:latin typeface="Dava Sans" pitchFamily="50" charset="0"/>
              </a:rPr>
              <a:t>Url</a:t>
            </a:r>
            <a:r>
              <a:rPr lang="en-US" sz="1600">
                <a:latin typeface="Dava Sans" pitchFamily="50" charset="0"/>
              </a:rPr>
              <a:t> address bar-a</a:t>
            </a:r>
            <a:endParaRPr lang="en-US" sz="1600">
              <a:latin typeface="Dava Sans" pitchFamily="50" charset="0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600" err="1">
                <a:latin typeface="Dava Sans" pitchFamily="50" charset="0"/>
              </a:rPr>
              <a:t>Veličina</a:t>
            </a:r>
            <a:r>
              <a:rPr lang="en-US" sz="1600">
                <a:latin typeface="Dava Sans" pitchFamily="50" charset="0"/>
              </a:rPr>
              <a:t> </a:t>
            </a:r>
            <a:r>
              <a:rPr lang="en-US" sz="1600" err="1">
                <a:latin typeface="Dava Sans" pitchFamily="50" charset="0"/>
              </a:rPr>
              <a:t>prozora</a:t>
            </a:r>
            <a:endParaRPr lang="en-US" sz="1600">
              <a:latin typeface="Dava San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6C0AC-5F67-B16B-6FE9-5D7008830C62}"/>
              </a:ext>
            </a:extLst>
          </p:cNvPr>
          <p:cNvSpPr txBox="1"/>
          <p:nvPr/>
        </p:nvSpPr>
        <p:spPr>
          <a:xfrm>
            <a:off x="6340824" y="5459743"/>
            <a:ext cx="41452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Dava Sans" pitchFamily="50" charset="0"/>
              </a:rPr>
              <a:t>4. Log </a:t>
            </a:r>
            <a:r>
              <a:rPr lang="en-US" sz="1600" err="1">
                <a:latin typeface="Dava Sans" pitchFamily="50" charset="0"/>
              </a:rPr>
              <a:t>svih</a:t>
            </a:r>
            <a:r>
              <a:rPr lang="en-US" sz="1600">
                <a:latin typeface="Dava Sans" pitchFamily="50" charset="0"/>
              </a:rPr>
              <a:t> </a:t>
            </a:r>
            <a:r>
              <a:rPr lang="en-US" sz="1600" err="1">
                <a:latin typeface="Dava Sans" pitchFamily="50" charset="0"/>
              </a:rPr>
              <a:t>izvršenih</a:t>
            </a:r>
            <a:r>
              <a:rPr lang="en-US" sz="1600">
                <a:latin typeface="Dava Sans" pitchFamily="50" charset="0"/>
              </a:rPr>
              <a:t> </a:t>
            </a:r>
            <a:r>
              <a:rPr lang="en-US" sz="1600" err="1">
                <a:latin typeface="Dava Sans" pitchFamily="50" charset="0"/>
              </a:rPr>
              <a:t>komandi</a:t>
            </a:r>
            <a:endParaRPr lang="en-US" sz="1600">
              <a:latin typeface="Dava Sans" pitchFamily="50" charset="0"/>
            </a:endParaRPr>
          </a:p>
          <a:p>
            <a:r>
              <a:rPr lang="en-US" sz="1600">
                <a:latin typeface="Dava Sans" pitchFamily="50" charset="0"/>
              </a:rPr>
              <a:t>5. </a:t>
            </a:r>
            <a:r>
              <a:rPr lang="en-US" sz="1600" err="1">
                <a:latin typeface="Dava Sans" pitchFamily="50" charset="0"/>
              </a:rPr>
              <a:t>Pregled</a:t>
            </a:r>
            <a:r>
              <a:rPr lang="en-US" sz="1600">
                <a:latin typeface="Dava Sans" pitchFamily="50" charset="0"/>
              </a:rPr>
              <a:t> </a:t>
            </a:r>
            <a:r>
              <a:rPr lang="en-US" sz="1600" err="1">
                <a:latin typeface="Dava Sans" pitchFamily="50" charset="0"/>
              </a:rPr>
              <a:t>aplikacije</a:t>
            </a:r>
            <a:r>
              <a:rPr lang="en-US" sz="1600">
                <a:latin typeface="Dava Sans" pitchFamily="50" charset="0"/>
              </a:rPr>
              <a:t> </a:t>
            </a:r>
            <a:r>
              <a:rPr lang="en-US" sz="1600" err="1">
                <a:latin typeface="Dava Sans" pitchFamily="50" charset="0"/>
              </a:rPr>
              <a:t>koju</a:t>
            </a:r>
            <a:r>
              <a:rPr lang="en-US" sz="1600">
                <a:latin typeface="Dava Sans" pitchFamily="50" charset="0"/>
              </a:rPr>
              <a:t> </a:t>
            </a:r>
            <a:r>
              <a:rPr lang="en-US" sz="1600" err="1">
                <a:latin typeface="Dava Sans" pitchFamily="50" charset="0"/>
              </a:rPr>
              <a:t>testiramo</a:t>
            </a:r>
            <a:endParaRPr lang="en-US" sz="1600">
              <a:latin typeface="Dava Sans" pitchFamily="50" charset="0"/>
            </a:endParaRPr>
          </a:p>
          <a:p>
            <a:r>
              <a:rPr lang="en-US" sz="1600">
                <a:latin typeface="Dava Sans" pitchFamily="50" charset="0"/>
              </a:rPr>
              <a:t>6. Selector Playground</a:t>
            </a:r>
            <a:endParaRPr lang="en-US" sz="1600">
              <a:latin typeface="Dava Sans" pitchFamily="50" charset="0"/>
              <a:cs typeface="Arial"/>
            </a:endParaRPr>
          </a:p>
        </p:txBody>
      </p:sp>
      <p:sp>
        <p:nvSpPr>
          <p:cNvPr id="8" name="Insert title here">
            <a:extLst>
              <a:ext uri="{FF2B5EF4-FFF2-40B4-BE49-F238E27FC236}">
                <a16:creationId xmlns:a16="http://schemas.microsoft.com/office/drawing/2014/main" id="{3D050C2D-D0EE-1ED6-CF26-B0EE0FC6F8F6}"/>
              </a:ext>
            </a:extLst>
          </p:cNvPr>
          <p:cNvSpPr txBox="1"/>
          <p:nvPr/>
        </p:nvSpPr>
        <p:spPr>
          <a:xfrm>
            <a:off x="304799" y="790346"/>
            <a:ext cx="686344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Cypress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est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R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unner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and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 err="1">
                <a:solidFill>
                  <a:srgbClr val="E14B28"/>
                </a:solidFill>
                <a:latin typeface="Dava Sans"/>
                <a:sym typeface="Poppins Regular"/>
              </a:rPr>
              <a:t>ime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sr-Latn-RS" sz="2800" kern="0">
                <a:solidFill>
                  <a:srgbClr val="E14B28"/>
                </a:solidFill>
                <a:latin typeface="Dava Sans Med"/>
                <a:sym typeface="Poppins Regular"/>
              </a:rPr>
              <a:t>T</a:t>
            </a:r>
            <a:r>
              <a:rPr lang="en-US" sz="2800" kern="0">
                <a:solidFill>
                  <a:srgbClr val="E14B28"/>
                </a:solidFill>
                <a:latin typeface="Dava Sans"/>
                <a:sym typeface="Poppins Regular"/>
              </a:rPr>
              <a:t>ravel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426977260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DACE-737C-5AB4-B196-BD448223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AD9A4D-0D7B-F3F5-55D7-88D8E796716B}"/>
              </a:ext>
            </a:extLst>
          </p:cNvPr>
          <p:cNvSpPr txBox="1"/>
          <p:nvPr/>
        </p:nvSpPr>
        <p:spPr>
          <a:xfrm>
            <a:off x="5638799" y="1294939"/>
            <a:ext cx="6098720" cy="556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lnSpc>
                <a:spcPct val="200000"/>
              </a:lnSpc>
              <a:buClr>
                <a:srgbClr val="DF411C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Dava Sans" pitchFamily="50" charset="0"/>
              </a:rPr>
              <a:t>Node.js </a:t>
            </a:r>
            <a:r>
              <a:rPr lang="en-US" sz="1800" err="1">
                <a:latin typeface="Dava Sans" pitchFamily="50" charset="0"/>
              </a:rPr>
              <a:t>instalacija</a:t>
            </a:r>
            <a:r>
              <a:rPr lang="en-US" sz="1800">
                <a:latin typeface="Dava Sans" pitchFamily="50" charset="0"/>
              </a:rPr>
              <a:t>:</a:t>
            </a:r>
            <a:br>
              <a:rPr lang="en-US" sz="1800">
                <a:latin typeface="Dava Sans" pitchFamily="50" charset="0"/>
              </a:rPr>
            </a:br>
            <a:r>
              <a:rPr lang="sr-Latn-RS" sz="1800" u="sng">
                <a:solidFill>
                  <a:srgbClr val="595959"/>
                </a:solidFill>
                <a:latin typeface="Dava Sans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https://nodejs.org/en/download/</a:t>
            </a:r>
            <a:r>
              <a:rPr lang="en-US" sz="1800" u="sng">
                <a:solidFill>
                  <a:srgbClr val="595959"/>
                </a:solidFill>
                <a:latin typeface="Dava Sans" pitchFamily="50" charset="0"/>
              </a:rPr>
              <a:t> </a:t>
            </a:r>
            <a:endParaRPr lang="en-US" sz="1800" u="sng">
              <a:solidFill>
                <a:srgbClr val="595959"/>
              </a:solidFill>
              <a:latin typeface="Dava Sans" pitchFamily="50" charset="0"/>
              <a:cs typeface="Arial"/>
            </a:endParaRPr>
          </a:p>
          <a:p>
            <a:pPr marL="1257300" lvl="2" indent="-342900">
              <a:lnSpc>
                <a:spcPct val="200000"/>
              </a:lnSpc>
              <a:buClr>
                <a:srgbClr val="DF411C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Dava Sans" pitchFamily="50" charset="0"/>
              </a:rPr>
              <a:t>Cypress </a:t>
            </a:r>
            <a:r>
              <a:rPr lang="en-US" sz="1800" err="1">
                <a:latin typeface="Dava Sans" pitchFamily="50" charset="0"/>
              </a:rPr>
              <a:t>dokumentacija</a:t>
            </a:r>
            <a:r>
              <a:rPr lang="en-US" sz="1800">
                <a:latin typeface="Dava Sans" pitchFamily="50" charset="0"/>
              </a:rPr>
              <a:t>:</a:t>
            </a:r>
            <a:br>
              <a:rPr lang="en-US" sz="1800">
                <a:latin typeface="Dava Sans" pitchFamily="50" charset="0"/>
              </a:rPr>
            </a:br>
            <a:r>
              <a:rPr lang="sr-Latn-RS" sz="1800" u="sng">
                <a:solidFill>
                  <a:schemeClr val="accent2">
                    <a:lumMod val="65000"/>
                    <a:lumOff val="35000"/>
                  </a:schemeClr>
                </a:solidFill>
                <a:latin typeface="Dava Sans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800" u="sng">
                <a:solidFill>
                  <a:schemeClr val="accent2">
                    <a:lumMod val="65000"/>
                    <a:lumOff val="35000"/>
                  </a:schemeClr>
                </a:solidFill>
                <a:latin typeface="Dava Sans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docs.cypress.io</a:t>
            </a:r>
            <a:endParaRPr lang="en-US" sz="1800">
              <a:solidFill>
                <a:schemeClr val="accent2">
                  <a:lumMod val="65000"/>
                  <a:lumOff val="35000"/>
                </a:schemeClr>
              </a:solidFill>
              <a:latin typeface="Dava Sans" pitchFamily="50" charset="0"/>
            </a:endParaRPr>
          </a:p>
          <a:p>
            <a:pPr marL="1257300" lvl="2" indent="-342900">
              <a:lnSpc>
                <a:spcPct val="200000"/>
              </a:lnSpc>
              <a:buClr>
                <a:srgbClr val="DF411C"/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0000"/>
                </a:solidFill>
                <a:latin typeface="Dava Sans" pitchFamily="50" charset="0"/>
              </a:rPr>
              <a:t>Mocha </a:t>
            </a:r>
            <a:r>
              <a:rPr lang="en-US" sz="1800" err="1">
                <a:solidFill>
                  <a:srgbClr val="000000"/>
                </a:solidFill>
                <a:latin typeface="Dava Sans" pitchFamily="50" charset="0"/>
              </a:rPr>
              <a:t>dokumentacija</a:t>
            </a:r>
            <a:r>
              <a:rPr lang="en-US" sz="1800">
                <a:solidFill>
                  <a:srgbClr val="000000"/>
                </a:solidFill>
                <a:latin typeface="Dava Sans" pitchFamily="50" charset="0"/>
              </a:rPr>
              <a:t>: </a:t>
            </a:r>
            <a:br>
              <a:rPr lang="en-US" sz="1800">
                <a:solidFill>
                  <a:srgbClr val="FF0000"/>
                </a:solidFill>
                <a:latin typeface="Dava Sans" pitchFamily="50" charset="0"/>
              </a:rPr>
            </a:br>
            <a:r>
              <a:rPr lang="en-US" sz="1800" u="sng">
                <a:solidFill>
                  <a:schemeClr val="accent2">
                    <a:lumMod val="65000"/>
                    <a:lumOff val="35000"/>
                  </a:schemeClr>
                </a:solidFill>
                <a:latin typeface="Dava Sans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https://mochajs.org/</a:t>
            </a:r>
            <a:r>
              <a:rPr lang="en-US" sz="1800" u="sng">
                <a:solidFill>
                  <a:schemeClr val="accent2">
                    <a:lumMod val="65000"/>
                    <a:lumOff val="35000"/>
                  </a:schemeClr>
                </a:solidFill>
                <a:latin typeface="Dava Sans" pitchFamily="50" charset="0"/>
              </a:rPr>
              <a:t> </a:t>
            </a:r>
            <a:endParaRPr lang="sr-Latn-RS" sz="1800" u="sng">
              <a:solidFill>
                <a:schemeClr val="accent2">
                  <a:lumMod val="65000"/>
                  <a:lumOff val="35000"/>
                </a:schemeClr>
              </a:solidFill>
              <a:latin typeface="Dava Sans" pitchFamily="50" charset="0"/>
            </a:endParaRPr>
          </a:p>
          <a:p>
            <a:pPr marL="1257300" lvl="2" indent="-342900">
              <a:lnSpc>
                <a:spcPct val="200000"/>
              </a:lnSpc>
              <a:buClr>
                <a:srgbClr val="DF411C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Dava Sans" pitchFamily="50" charset="0"/>
              </a:rPr>
              <a:t>Chai </a:t>
            </a:r>
            <a:r>
              <a:rPr lang="en-US" sz="1800" err="1">
                <a:latin typeface="Dava Sans" pitchFamily="50" charset="0"/>
              </a:rPr>
              <a:t>dokumentacija</a:t>
            </a:r>
            <a:r>
              <a:rPr lang="en-US" sz="1800">
                <a:latin typeface="Dava Sans" pitchFamily="50" charset="0"/>
              </a:rPr>
              <a:t>: </a:t>
            </a:r>
            <a:br>
              <a:rPr lang="en-US" sz="1800">
                <a:latin typeface="Dava Sans" pitchFamily="50" charset="0"/>
              </a:rPr>
            </a:br>
            <a:r>
              <a:rPr lang="en-US" sz="1800" u="sng">
                <a:solidFill>
                  <a:schemeClr val="accent2">
                    <a:lumMod val="65000"/>
                    <a:lumOff val="35000"/>
                  </a:schemeClr>
                </a:solidFill>
                <a:latin typeface="Dava Sans" pitchFamily="50" charset="0"/>
              </a:rPr>
              <a:t>https://www.chaijs.com/api/</a:t>
            </a:r>
          </a:p>
          <a:p>
            <a:pPr marL="1257300" lvl="2" indent="-342900">
              <a:lnSpc>
                <a:spcPct val="200000"/>
              </a:lnSpc>
              <a:buClr>
                <a:srgbClr val="DF411C"/>
              </a:buClr>
              <a:buFont typeface="Wingdings" panose="05000000000000000000" pitchFamily="2" charset="2"/>
              <a:buChar char="§"/>
            </a:pPr>
            <a:endParaRPr lang="en-US" sz="1800" u="sng">
              <a:solidFill>
                <a:schemeClr val="accent2">
                  <a:lumMod val="65000"/>
                  <a:lumOff val="35000"/>
                </a:schemeClr>
              </a:solidFill>
              <a:latin typeface="Dava Sans" pitchFamily="50" charset="0"/>
              <a:cs typeface="Arial"/>
            </a:endParaRPr>
          </a:p>
          <a:p>
            <a:pPr marL="1257300" lvl="2" indent="-342900">
              <a:lnSpc>
                <a:spcPct val="200000"/>
              </a:lnSpc>
              <a:buClr>
                <a:srgbClr val="DF411C"/>
              </a:buClr>
              <a:buFont typeface="Wingdings" panose="05000000000000000000" pitchFamily="2" charset="2"/>
              <a:buChar char="§"/>
            </a:pPr>
            <a:endParaRPr lang="en-US" sz="1800" u="sng">
              <a:solidFill>
                <a:schemeClr val="accent2">
                  <a:lumMod val="65000"/>
                  <a:lumOff val="35000"/>
                </a:schemeClr>
              </a:solidFill>
              <a:latin typeface="Dava Sans" pitchFamily="50" charset="0"/>
            </a:endParaRPr>
          </a:p>
        </p:txBody>
      </p:sp>
      <p:sp>
        <p:nvSpPr>
          <p:cNvPr id="6" name="Insert title here">
            <a:extLst>
              <a:ext uri="{FF2B5EF4-FFF2-40B4-BE49-F238E27FC236}">
                <a16:creationId xmlns:a16="http://schemas.microsoft.com/office/drawing/2014/main" id="{6FA978E8-08D6-A41D-517B-06121E3696D3}"/>
              </a:ext>
            </a:extLst>
          </p:cNvPr>
          <p:cNvSpPr txBox="1"/>
          <p:nvPr/>
        </p:nvSpPr>
        <p:spPr>
          <a:xfrm>
            <a:off x="2209799" y="1497917"/>
            <a:ext cx="686344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>
              <a:lnSpc>
                <a:spcPct val="100000"/>
              </a:lnSpc>
              <a:spcBef>
                <a:spcPts val="1500"/>
              </a:spcBef>
            </a:pPr>
            <a:r>
              <a:rPr lang="en-US" sz="4000" kern="0">
                <a:solidFill>
                  <a:srgbClr val="E14B28"/>
                </a:solidFill>
                <a:latin typeface="Dava Sans"/>
                <a:sym typeface="Poppins Regular"/>
              </a:rPr>
              <a:t>Reference</a:t>
            </a:r>
            <a:endParaRPr lang="en-US" sz="4000" kern="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12859916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/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920614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err="1"/>
              <a:t>Šta</a:t>
            </a:r>
            <a:r>
              <a:rPr lang="en-US"/>
              <a:t> je Cypress</a:t>
            </a:r>
          </a:p>
        </p:txBody>
      </p:sp>
      <p:sp>
        <p:nvSpPr>
          <p:cNvPr id="4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80366" y="3252870"/>
            <a:ext cx="64120" cy="123111"/>
          </a:xfrm>
          <a:prstGeom prst="rect">
            <a:avLst/>
          </a:prstGeom>
          <a:solidFill>
            <a:srgbClr val="000000">
              <a:alpha val="0"/>
            </a:srgbClr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>
                <a:latin typeface="Dava Sans"/>
                <a:sym typeface="Poppins Regular"/>
              </a:rPr>
              <a:pPr hangingPunct="0"/>
              <a:t>5</a:t>
            </a:fld>
            <a:endParaRPr kern="0">
              <a:latin typeface="Dava Sans"/>
              <a:sym typeface="Poppins Regular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/>
          <p:cNvSpPr txBox="1"/>
          <p:nvPr/>
        </p:nvSpPr>
        <p:spPr>
          <a:xfrm>
            <a:off x="2855916" y="2436981"/>
            <a:ext cx="8927805" cy="321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Open source </a:t>
            </a:r>
            <a:r>
              <a:rPr lang="en-US" sz="2000" err="1"/>
              <a:t>alat</a:t>
            </a:r>
            <a:r>
              <a:rPr lang="en-US" sz="2000"/>
              <a:t> za </a:t>
            </a:r>
            <a:r>
              <a:rPr lang="en-US" sz="2000" err="1"/>
              <a:t>automatizaciju</a:t>
            </a:r>
            <a:r>
              <a:rPr lang="en-US" sz="2000"/>
              <a:t> </a:t>
            </a:r>
            <a:r>
              <a:rPr lang="en-US" sz="2000" err="1"/>
              <a:t>testova</a:t>
            </a:r>
            <a:r>
              <a:rPr lang="en-US" sz="2000"/>
              <a:t> </a:t>
            </a:r>
            <a:r>
              <a:rPr lang="en-US" sz="2000" err="1"/>
              <a:t>baziran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JavaScript-u</a:t>
            </a:r>
            <a:endParaRPr lang="sr-Latn-R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Cypres</a:t>
            </a:r>
            <a:r>
              <a:rPr lang="en-US" sz="2000"/>
              <a:t> je all-in-one test framework</a:t>
            </a:r>
            <a:endParaRPr lang="en-US" sz="2000">
              <a:cs typeface="Arial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Koristi</a:t>
            </a:r>
            <a:r>
              <a:rPr lang="en-US" sz="2000"/>
              <a:t> se za </a:t>
            </a:r>
            <a:r>
              <a:rPr lang="en-US" sz="2000" err="1"/>
              <a:t>testiranje</a:t>
            </a:r>
            <a:r>
              <a:rPr lang="en-US" sz="2000"/>
              <a:t> web </a:t>
            </a:r>
            <a:r>
              <a:rPr lang="en-US" sz="2000" err="1"/>
              <a:t>aplikacija</a:t>
            </a:r>
            <a:r>
              <a:rPr lang="en-US" sz="2000"/>
              <a:t> </a:t>
            </a:r>
            <a:r>
              <a:rPr lang="en-US" sz="2000" err="1"/>
              <a:t>kojima</a:t>
            </a:r>
            <a:r>
              <a:rPr lang="en-US" sz="2000"/>
              <a:t> </a:t>
            </a:r>
            <a:r>
              <a:rPr lang="en-US" sz="2000" err="1"/>
              <a:t>pristupamo</a:t>
            </a:r>
            <a:r>
              <a:rPr lang="en-US" sz="2000"/>
              <a:t> </a:t>
            </a:r>
            <a:r>
              <a:rPr lang="en-US" sz="2000" err="1"/>
              <a:t>preko</a:t>
            </a:r>
            <a:r>
              <a:rPr lang="en-US" sz="2000"/>
              <a:t> </a:t>
            </a:r>
            <a:r>
              <a:rPr lang="sr-Latn-RS" sz="2000"/>
              <a:t>web </a:t>
            </a:r>
            <a:r>
              <a:rPr lang="en-US" sz="2000"/>
              <a:t>browser-a, ne </a:t>
            </a:r>
            <a:r>
              <a:rPr lang="en-US" sz="2000" err="1"/>
              <a:t>moze</a:t>
            </a:r>
            <a:r>
              <a:rPr lang="en-US" sz="2000"/>
              <a:t> se </a:t>
            </a:r>
            <a:r>
              <a:rPr lang="en-US" sz="2000" err="1"/>
              <a:t>primeniti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testiranje</a:t>
            </a:r>
            <a:r>
              <a:rPr lang="en-US" sz="2000"/>
              <a:t> </a:t>
            </a:r>
            <a:r>
              <a:rPr lang="en-US" sz="2000" err="1"/>
              <a:t>mobilnih</a:t>
            </a:r>
            <a:r>
              <a:rPr lang="en-US" sz="2000"/>
              <a:t> </a:t>
            </a:r>
            <a:r>
              <a:rPr lang="en-US" sz="2000" err="1"/>
              <a:t>aplikacija</a:t>
            </a:r>
            <a:endParaRPr lang="en-US" sz="2000">
              <a:cs typeface="Arial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sr-Latn-RS" sz="2000"/>
              <a:t>Primenljiv na sve vrste automatskih</a:t>
            </a:r>
            <a:r>
              <a:rPr lang="en-US" sz="2000"/>
              <a:t> </a:t>
            </a:r>
            <a:r>
              <a:rPr lang="en-US" sz="2000" err="1"/>
              <a:t>testova</a:t>
            </a:r>
            <a:endParaRPr lang="en-U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Poslednja</a:t>
            </a:r>
            <a:r>
              <a:rPr lang="en-US" sz="2000"/>
              <a:t> </a:t>
            </a:r>
            <a:r>
              <a:rPr lang="en-US" sz="2000" err="1"/>
              <a:t>verzija</a:t>
            </a:r>
            <a:r>
              <a:rPr lang="en-US" sz="2000"/>
              <a:t> je 13.16.0</a:t>
            </a:r>
            <a:endParaRPr lang="en-US" sz="2000">
              <a:solidFill>
                <a:srgbClr val="FF0000"/>
              </a:solidFill>
            </a:endParaRPr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9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F0275711-D229-82B9-833E-A4241C938CC3}"/>
              </a:ext>
            </a:extLst>
          </p:cNvPr>
          <p:cNvSpPr txBox="1"/>
          <p:nvPr/>
        </p:nvSpPr>
        <p:spPr>
          <a:xfrm>
            <a:off x="304800" y="817560"/>
            <a:ext cx="1057819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GB" sz="2800" kern="0">
                <a:solidFill>
                  <a:srgbClr val="192B37"/>
                </a:solidFill>
                <a:latin typeface="Dava Sans"/>
                <a:sym typeface="Poppins Regular"/>
              </a:rPr>
              <a:t>CYPRESS – </a:t>
            </a:r>
            <a:r>
              <a:rPr lang="en-GB" sz="2800" kern="0">
                <a:solidFill>
                  <a:srgbClr val="E14B28"/>
                </a:solidFill>
                <a:latin typeface="Dava Sans"/>
                <a:sym typeface="Poppins Regular"/>
              </a:rPr>
              <a:t>Alat za </a:t>
            </a:r>
            <a:r>
              <a:rPr lang="en-GB" sz="2800" kern="0" err="1">
                <a:solidFill>
                  <a:srgbClr val="E14B28"/>
                </a:solidFill>
                <a:latin typeface="Dava Sans"/>
                <a:sym typeface="Poppins Regular"/>
              </a:rPr>
              <a:t>automatsko</a:t>
            </a:r>
            <a:r>
              <a:rPr lang="en-GB" sz="2800" kern="0">
                <a:solidFill>
                  <a:srgbClr val="E14B28"/>
                </a:solidFill>
                <a:latin typeface="Dava Sans"/>
                <a:sym typeface="Poppins Regular"/>
              </a:rPr>
              <a:t> </a:t>
            </a:r>
            <a:r>
              <a:rPr lang="en-GB" sz="2800" kern="0" err="1">
                <a:solidFill>
                  <a:srgbClr val="E14B28"/>
                </a:solidFill>
                <a:latin typeface="Dava Sans"/>
                <a:sym typeface="Poppins Regular"/>
              </a:rPr>
              <a:t>testiranje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0CF20-7862-272E-4DD2-5AFF960E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4CAB30CE-B02A-FBED-21D1-69DA3419F1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920614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err="1"/>
              <a:t>Šta</a:t>
            </a:r>
            <a:r>
              <a:rPr lang="en-US"/>
              <a:t> je Cypress</a:t>
            </a:r>
          </a:p>
        </p:txBody>
      </p:sp>
      <p:sp>
        <p:nvSpPr>
          <p:cNvPr id="487" name="Slide Number">
            <a:extLst>
              <a:ext uri="{FF2B5EF4-FFF2-40B4-BE49-F238E27FC236}">
                <a16:creationId xmlns:a16="http://schemas.microsoft.com/office/drawing/2014/main" id="{B9C956EA-7021-8A5F-848E-B12BE59CBD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80366" y="3252870"/>
            <a:ext cx="64120" cy="123111"/>
          </a:xfrm>
          <a:prstGeom prst="rect">
            <a:avLst/>
          </a:prstGeom>
          <a:solidFill>
            <a:srgbClr val="000000">
              <a:alpha val="0"/>
            </a:srgbClr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>
                <a:latin typeface="Dava Sans"/>
                <a:sym typeface="Poppins Regular"/>
              </a:rPr>
              <a:pPr hangingPunct="0"/>
              <a:t>6</a:t>
            </a:fld>
            <a:endParaRPr kern="0">
              <a:latin typeface="Dava Sans"/>
              <a:sym typeface="Poppins Regular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20CCC29D-1D2C-D5CE-BCD5-04A9C34AD4FB}"/>
              </a:ext>
            </a:extLst>
          </p:cNvPr>
          <p:cNvSpPr txBox="1"/>
          <p:nvPr/>
        </p:nvSpPr>
        <p:spPr>
          <a:xfrm>
            <a:off x="304800" y="677680"/>
            <a:ext cx="10618628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GB" sz="4000" kern="0">
                <a:solidFill>
                  <a:srgbClr val="192B37"/>
                </a:solidFill>
                <a:latin typeface="Dava Sans"/>
                <a:sym typeface="Poppins Regular"/>
              </a:rPr>
              <a:t>ARHITEKTURA CYPRESS-a </a:t>
            </a:r>
            <a:br>
              <a:rPr lang="en-GB" sz="4000" kern="0">
                <a:latin typeface="Dava Sans"/>
              </a:rPr>
            </a:br>
            <a:r>
              <a:rPr lang="en-GB" sz="2800" kern="0">
                <a:solidFill>
                  <a:srgbClr val="192B37"/>
                </a:solidFill>
                <a:latin typeface="Dava Sans"/>
                <a:sym typeface="Poppins Regular"/>
              </a:rPr>
              <a:t>(</a:t>
            </a:r>
            <a:r>
              <a:rPr lang="en-GB" sz="2800" kern="0" err="1">
                <a:solidFill>
                  <a:srgbClr val="192B37"/>
                </a:solidFill>
                <a:latin typeface="Dava Sans"/>
                <a:sym typeface="Poppins Regular"/>
              </a:rPr>
              <a:t>Testovi</a:t>
            </a:r>
            <a:r>
              <a:rPr lang="en-GB" sz="2800" kern="0">
                <a:solidFill>
                  <a:srgbClr val="192B37"/>
                </a:solidFill>
                <a:latin typeface="Dava Sans"/>
                <a:sym typeface="Poppins Regular"/>
              </a:rPr>
              <a:t> se </a:t>
            </a:r>
            <a:r>
              <a:rPr lang="en-GB" sz="2800" kern="0" err="1">
                <a:solidFill>
                  <a:srgbClr val="192B37"/>
                </a:solidFill>
                <a:latin typeface="Dava Sans"/>
                <a:sym typeface="Poppins Regular"/>
              </a:rPr>
              <a:t>izvršavaju</a:t>
            </a:r>
            <a:r>
              <a:rPr lang="en-GB" sz="2800" kern="0">
                <a:solidFill>
                  <a:srgbClr val="192B37"/>
                </a:solidFill>
                <a:latin typeface="Dava Sans"/>
                <a:sym typeface="Poppins Regular"/>
              </a:rPr>
              <a:t> </a:t>
            </a:r>
            <a:r>
              <a:rPr lang="en-GB" sz="2800" kern="0" err="1">
                <a:solidFill>
                  <a:srgbClr val="192B37"/>
                </a:solidFill>
                <a:latin typeface="Dava Sans"/>
                <a:sym typeface="Poppins Regular"/>
              </a:rPr>
              <a:t>unutar</a:t>
            </a:r>
            <a:r>
              <a:rPr lang="en-GB" sz="2800" kern="0">
                <a:solidFill>
                  <a:srgbClr val="192B37"/>
                </a:solidFill>
                <a:latin typeface="Dava Sans"/>
                <a:sym typeface="Poppins Regular"/>
              </a:rPr>
              <a:t> browser-a)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4D21D-59E1-C093-DAA0-72A85114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19" y="2223807"/>
            <a:ext cx="9197024" cy="42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61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3F2C4-9660-57E7-3DBC-0C389E6B0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01">
            <a:extLst>
              <a:ext uri="{FF2B5EF4-FFF2-40B4-BE49-F238E27FC236}">
                <a16:creationId xmlns:a16="http://schemas.microsoft.com/office/drawing/2014/main" id="{11CAE5C9-4E92-A694-149B-A36A3868E0D1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699407" y="1411547"/>
            <a:ext cx="1142201" cy="615553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Dava Sans"/>
              </a:rPr>
              <a:t>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2F971-012B-1126-DD42-A729E40BC105}"/>
              </a:ext>
            </a:extLst>
          </p:cNvPr>
          <p:cNvSpPr txBox="1"/>
          <p:nvPr/>
        </p:nvSpPr>
        <p:spPr>
          <a:xfrm>
            <a:off x="2262780" y="986103"/>
            <a:ext cx="11224403" cy="1033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821531" hangingPunct="0">
              <a:lnSpc>
                <a:spcPct val="120000"/>
              </a:lnSpc>
              <a:spcBef>
                <a:spcPts val="1500"/>
              </a:spcBef>
            </a:pPr>
            <a:r>
              <a:rPr lang="en-US" sz="4000" err="1">
                <a:solidFill>
                  <a:srgbClr val="192B37"/>
                </a:solidFill>
              </a:rPr>
              <a:t>Prednosti</a:t>
            </a:r>
            <a:r>
              <a:rPr lang="en-US" sz="4000">
                <a:solidFill>
                  <a:srgbClr val="192B37"/>
                </a:solidFill>
              </a:rPr>
              <a:t> </a:t>
            </a:r>
            <a:r>
              <a:rPr lang="en-US" sz="4000" err="1">
                <a:solidFill>
                  <a:srgbClr val="192B37"/>
                </a:solidFill>
              </a:rPr>
              <a:t>i</a:t>
            </a:r>
            <a:r>
              <a:rPr lang="en-US" sz="4000">
                <a:solidFill>
                  <a:srgbClr val="192B37"/>
                </a:solidFill>
              </a:rPr>
              <a:t> </a:t>
            </a:r>
            <a:r>
              <a:rPr lang="en-US" sz="4000" err="1">
                <a:solidFill>
                  <a:srgbClr val="192B37"/>
                </a:solidFill>
              </a:rPr>
              <a:t>ograničenja</a:t>
            </a:r>
            <a:r>
              <a:rPr lang="en-US" sz="4000">
                <a:solidFill>
                  <a:srgbClr val="192B37"/>
                </a:solidFill>
              </a:rPr>
              <a:t> Cypress-a</a:t>
            </a:r>
            <a:endParaRPr lang="en-US" sz="4000" b="0" i="0" u="none" strike="noStrike" cap="none" spc="0" normalizeH="0" baseline="0">
              <a:ln>
                <a:noFill/>
              </a:ln>
              <a:solidFill>
                <a:srgbClr val="192B37"/>
              </a:solidFill>
              <a:effectLst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5982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02D08-D4C8-F2AA-56A1-AC254D3E7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6F11DD44-C9F8-BA00-23CA-7C73BD5EFD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818301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err="1"/>
              <a:t>Prednosti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ograničenja</a:t>
            </a:r>
            <a:r>
              <a:rPr lang="en-US"/>
              <a:t> Cypress-a</a:t>
            </a:r>
          </a:p>
        </p:txBody>
      </p:sp>
      <p:sp>
        <p:nvSpPr>
          <p:cNvPr id="487" name="Slide Number">
            <a:extLst>
              <a:ext uri="{FF2B5EF4-FFF2-40B4-BE49-F238E27FC236}">
                <a16:creationId xmlns:a16="http://schemas.microsoft.com/office/drawing/2014/main" id="{57A1B2FD-8F0B-34A8-0234-3E9BEB62C1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80366" y="3252870"/>
            <a:ext cx="64120" cy="123111"/>
          </a:xfrm>
          <a:prstGeom prst="rect">
            <a:avLst/>
          </a:prstGeom>
          <a:solidFill>
            <a:srgbClr val="000000">
              <a:alpha val="0"/>
            </a:srgbClr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>
                <a:latin typeface="Dava Sans"/>
                <a:sym typeface="Poppins Regular"/>
              </a:rPr>
              <a:pPr hangingPunct="0"/>
              <a:t>8</a:t>
            </a:fld>
            <a:endParaRPr kern="0">
              <a:latin typeface="Dava Sans"/>
              <a:sym typeface="Poppins Regular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117700AE-E58B-8AE9-D8D1-C94EA14243EF}"/>
              </a:ext>
            </a:extLst>
          </p:cNvPr>
          <p:cNvSpPr txBox="1"/>
          <p:nvPr/>
        </p:nvSpPr>
        <p:spPr>
          <a:xfrm>
            <a:off x="2923952" y="2871532"/>
            <a:ext cx="8927805" cy="35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Jednostavna</a:t>
            </a:r>
            <a:r>
              <a:rPr lang="en-US" sz="2000"/>
              <a:t> </a:t>
            </a:r>
            <a:r>
              <a:rPr lang="en-US" sz="2000" err="1"/>
              <a:t>instalacija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pisanje</a:t>
            </a:r>
            <a:r>
              <a:rPr lang="en-US" sz="2000"/>
              <a:t> </a:t>
            </a:r>
            <a:r>
              <a:rPr lang="en-US" sz="2000" err="1"/>
              <a:t>testova</a:t>
            </a:r>
            <a:endParaRPr lang="en-U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Ne </a:t>
            </a:r>
            <a:r>
              <a:rPr lang="en-US" sz="2000" err="1"/>
              <a:t>zahteva</a:t>
            </a:r>
            <a:r>
              <a:rPr lang="en-US" sz="2000"/>
              <a:t> </a:t>
            </a:r>
            <a:r>
              <a:rPr lang="en-US" sz="2000" err="1"/>
              <a:t>nikakve</a:t>
            </a:r>
            <a:r>
              <a:rPr lang="en-US" sz="2000"/>
              <a:t> </a:t>
            </a:r>
            <a:r>
              <a:rPr lang="en-US" sz="2000" err="1"/>
              <a:t>dodatne</a:t>
            </a:r>
            <a:r>
              <a:rPr lang="en-US" sz="2000"/>
              <a:t> </a:t>
            </a:r>
            <a:r>
              <a:rPr lang="en-US" sz="2000" err="1"/>
              <a:t>biblioteke</a:t>
            </a:r>
            <a:r>
              <a:rPr lang="en-US" sz="2000"/>
              <a:t> </a:t>
            </a:r>
            <a:r>
              <a:rPr lang="en-US" sz="2000" err="1"/>
              <a:t>ili</a:t>
            </a:r>
            <a:r>
              <a:rPr lang="en-US" sz="2000"/>
              <a:t> </a:t>
            </a:r>
            <a:r>
              <a:rPr lang="en-US" sz="2000" err="1"/>
              <a:t>drajvere</a:t>
            </a:r>
            <a:endParaRPr lang="en-U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Stabilan</a:t>
            </a:r>
            <a:r>
              <a:rPr lang="en-US" sz="2000"/>
              <a:t> je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brz</a:t>
            </a:r>
            <a:endParaRPr lang="en-U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Open source </a:t>
            </a:r>
            <a:r>
              <a:rPr lang="en-US" sz="2000" err="1"/>
              <a:t>alat</a:t>
            </a:r>
            <a:endParaRPr lang="en-U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Ima </a:t>
            </a:r>
            <a:r>
              <a:rPr lang="en-US" sz="2000" err="1"/>
              <a:t>veliki</a:t>
            </a:r>
            <a:r>
              <a:rPr lang="en-US" sz="2000"/>
              <a:t> community</a:t>
            </a:r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Velika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detaljna</a:t>
            </a:r>
            <a:r>
              <a:rPr lang="en-US" sz="2000"/>
              <a:t> </a:t>
            </a:r>
            <a:r>
              <a:rPr lang="en-US" sz="2000" err="1"/>
              <a:t>dokumentacija</a:t>
            </a:r>
            <a:r>
              <a:rPr lang="en-US" sz="2000"/>
              <a:t>: </a:t>
            </a:r>
            <a:r>
              <a:rPr lang="en-US" sz="2000">
                <a:hlinkClick r:id="rId3"/>
              </a:rPr>
              <a:t>https://docs.cypress.io</a:t>
            </a:r>
            <a:endParaRPr lang="en-US" sz="2000"/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BBE0D643-B2F5-69CD-E14A-12ED26D0DBD7}"/>
              </a:ext>
            </a:extLst>
          </p:cNvPr>
          <p:cNvSpPr txBox="1"/>
          <p:nvPr/>
        </p:nvSpPr>
        <p:spPr>
          <a:xfrm>
            <a:off x="304800" y="790346"/>
            <a:ext cx="538026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GB" sz="2800" kern="0" err="1">
                <a:solidFill>
                  <a:srgbClr val="E14B28"/>
                </a:solidFill>
                <a:latin typeface="Dava Sans"/>
                <a:sym typeface="Poppins Regular"/>
              </a:rPr>
              <a:t>Prednosti</a:t>
            </a:r>
            <a:r>
              <a:rPr lang="en-GB" sz="2800" kern="0">
                <a:solidFill>
                  <a:srgbClr val="E14B28"/>
                </a:solidFill>
                <a:latin typeface="Dava Sans"/>
                <a:sym typeface="Poppins Regular"/>
              </a:rPr>
              <a:t> Cypress-a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16549682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CA6F9-E29B-E778-561A-E3AFA8BB5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Insert chapter name">
            <a:extLst>
              <a:ext uri="{FF2B5EF4-FFF2-40B4-BE49-F238E27FC236}">
                <a16:creationId xmlns:a16="http://schemas.microsoft.com/office/drawing/2014/main" id="{4B55FC63-519B-F82D-D07B-CB91394F85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800" y="103902"/>
            <a:ext cx="1818301" cy="25371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err="1"/>
              <a:t>Prednosti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ograničenja</a:t>
            </a:r>
            <a:r>
              <a:rPr lang="en-US"/>
              <a:t> Cypress-a</a:t>
            </a:r>
          </a:p>
        </p:txBody>
      </p:sp>
      <p:sp>
        <p:nvSpPr>
          <p:cNvPr id="487" name="Slide Number">
            <a:extLst>
              <a:ext uri="{FF2B5EF4-FFF2-40B4-BE49-F238E27FC236}">
                <a16:creationId xmlns:a16="http://schemas.microsoft.com/office/drawing/2014/main" id="{8E12B9DF-0437-8D14-F39B-B4483EDCB60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80366" y="3252870"/>
            <a:ext cx="64120" cy="123111"/>
          </a:xfrm>
          <a:prstGeom prst="rect">
            <a:avLst/>
          </a:prstGeom>
          <a:solidFill>
            <a:srgbClr val="000000">
              <a:alpha val="0"/>
            </a:srgbClr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>
                <a:latin typeface="Dava Sans"/>
                <a:sym typeface="Poppins Regular"/>
              </a:rPr>
              <a:pPr hangingPunct="0"/>
              <a:t>9</a:t>
            </a:fld>
            <a:endParaRPr kern="0">
              <a:latin typeface="Dava Sans"/>
              <a:sym typeface="Poppins Regular"/>
            </a:endParaRPr>
          </a:p>
        </p:txBody>
      </p:sp>
      <p:sp>
        <p:nvSpPr>
          <p:cNvPr id="488" name="Aesthetically pleasing and professional looking materials contribute to the emotional state of their audience, and those emotions will absolutely impact their decision to chose Endava as a business partner.…">
            <a:extLst>
              <a:ext uri="{FF2B5EF4-FFF2-40B4-BE49-F238E27FC236}">
                <a16:creationId xmlns:a16="http://schemas.microsoft.com/office/drawing/2014/main" id="{3340F34A-37D0-49B0-3627-B6AA63D4809B}"/>
              </a:ext>
            </a:extLst>
          </p:cNvPr>
          <p:cNvSpPr txBox="1"/>
          <p:nvPr/>
        </p:nvSpPr>
        <p:spPr>
          <a:xfrm>
            <a:off x="2836866" y="2084852"/>
            <a:ext cx="8927805" cy="387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" tIns="12700" rIns="12700" bIns="12700" anchor="t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Za </a:t>
            </a:r>
            <a:r>
              <a:rPr lang="en-US" sz="2000" err="1"/>
              <a:t>pisanje</a:t>
            </a:r>
            <a:r>
              <a:rPr lang="en-US" sz="2000"/>
              <a:t> </a:t>
            </a:r>
            <a:r>
              <a:rPr lang="en-US" sz="2000" err="1"/>
              <a:t>testova</a:t>
            </a:r>
            <a:r>
              <a:rPr lang="en-US" sz="2000"/>
              <a:t> </a:t>
            </a:r>
            <a:r>
              <a:rPr lang="en-US" sz="2000" err="1"/>
              <a:t>jedino</a:t>
            </a:r>
            <a:r>
              <a:rPr lang="en-US" sz="2000"/>
              <a:t> </a:t>
            </a:r>
            <a:r>
              <a:rPr lang="en-US" sz="2000" err="1"/>
              <a:t>mogu</a:t>
            </a:r>
            <a:r>
              <a:rPr lang="en-US" sz="2000"/>
              <a:t> da se </a:t>
            </a:r>
            <a:r>
              <a:rPr lang="en-US" sz="2000" err="1"/>
              <a:t>koriste</a:t>
            </a:r>
            <a:r>
              <a:rPr lang="en-US" sz="2000"/>
              <a:t> JavaScript </a:t>
            </a:r>
            <a:r>
              <a:rPr lang="en-US" sz="2000" err="1"/>
              <a:t>ili</a:t>
            </a:r>
            <a:r>
              <a:rPr lang="en-US" sz="2000"/>
              <a:t> TypeScript</a:t>
            </a:r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Ne </a:t>
            </a:r>
            <a:r>
              <a:rPr lang="en-US" sz="2000" err="1"/>
              <a:t>podržava</a:t>
            </a:r>
            <a:r>
              <a:rPr lang="en-US" sz="2000"/>
              <a:t> </a:t>
            </a:r>
            <a:r>
              <a:rPr lang="en-US" sz="2000" err="1"/>
              <a:t>sve</a:t>
            </a:r>
            <a:r>
              <a:rPr lang="en-US" sz="2000"/>
              <a:t> browser-e (Safari, Opera)</a:t>
            </a:r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Ne </a:t>
            </a:r>
            <a:r>
              <a:rPr lang="en-US" sz="2000" err="1"/>
              <a:t>možemo</a:t>
            </a:r>
            <a:r>
              <a:rPr lang="en-US" sz="2000"/>
              <a:t> </a:t>
            </a:r>
            <a:r>
              <a:rPr lang="en-US" sz="2000" err="1"/>
              <a:t>testirati</a:t>
            </a:r>
            <a:r>
              <a:rPr lang="en-US" sz="2000"/>
              <a:t> native </a:t>
            </a:r>
            <a:r>
              <a:rPr lang="en-US" sz="2000" err="1"/>
              <a:t>mobilne</a:t>
            </a:r>
            <a:r>
              <a:rPr lang="en-US" sz="2000"/>
              <a:t> </a:t>
            </a:r>
            <a:r>
              <a:rPr lang="en-US" sz="2000" err="1"/>
              <a:t>aplikacije</a:t>
            </a:r>
            <a:endParaRPr lang="en-U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Ne </a:t>
            </a:r>
            <a:r>
              <a:rPr lang="en-US" sz="2000" err="1"/>
              <a:t>podržava</a:t>
            </a:r>
            <a:r>
              <a:rPr lang="en-US" sz="2000"/>
              <a:t> </a:t>
            </a:r>
            <a:r>
              <a:rPr lang="en-US" sz="2000" err="1"/>
              <a:t>više</a:t>
            </a:r>
            <a:r>
              <a:rPr lang="en-US" sz="2000"/>
              <a:t> </a:t>
            </a:r>
            <a:r>
              <a:rPr lang="en-US" sz="2000" err="1"/>
              <a:t>istovremenih</a:t>
            </a:r>
            <a:r>
              <a:rPr lang="en-US" sz="2000"/>
              <a:t> </a:t>
            </a:r>
            <a:r>
              <a:rPr lang="en-US" sz="2000" err="1"/>
              <a:t>instanci</a:t>
            </a:r>
            <a:r>
              <a:rPr lang="en-US" sz="2000"/>
              <a:t> browser-a</a:t>
            </a:r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Ne </a:t>
            </a:r>
            <a:r>
              <a:rPr lang="en-US" sz="2000" err="1"/>
              <a:t>podržava</a:t>
            </a:r>
            <a:r>
              <a:rPr lang="en-US" sz="2000"/>
              <a:t> </a:t>
            </a:r>
            <a:r>
              <a:rPr lang="en-US" sz="2000" err="1"/>
              <a:t>više</a:t>
            </a:r>
            <a:r>
              <a:rPr lang="en-US" sz="2000"/>
              <a:t> </a:t>
            </a:r>
            <a:r>
              <a:rPr lang="en-US" sz="2000" err="1"/>
              <a:t>tabova</a:t>
            </a:r>
            <a:r>
              <a:rPr lang="en-US" sz="2000"/>
              <a:t> </a:t>
            </a:r>
            <a:r>
              <a:rPr lang="en-US" sz="2000" err="1"/>
              <a:t>unutar</a:t>
            </a:r>
            <a:r>
              <a:rPr lang="en-US" sz="2000"/>
              <a:t> </a:t>
            </a:r>
            <a:r>
              <a:rPr lang="en-US" sz="2000" err="1"/>
              <a:t>jednog</a:t>
            </a:r>
            <a:r>
              <a:rPr lang="en-US" sz="2000"/>
              <a:t> browser-a</a:t>
            </a:r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/>
              <a:t>Ne </a:t>
            </a:r>
            <a:r>
              <a:rPr lang="en-US" sz="2000" err="1"/>
              <a:t>podržava</a:t>
            </a:r>
            <a:r>
              <a:rPr lang="en-US" sz="2000"/>
              <a:t> </a:t>
            </a:r>
            <a:r>
              <a:rPr lang="en-US" sz="2000" err="1"/>
              <a:t>promenu</a:t>
            </a:r>
            <a:r>
              <a:rPr lang="en-US" sz="2000"/>
              <a:t> </a:t>
            </a:r>
            <a:r>
              <a:rPr lang="en-US" sz="2000" err="1"/>
              <a:t>domena</a:t>
            </a:r>
            <a:r>
              <a:rPr lang="en-US" sz="2000"/>
              <a:t> u </a:t>
            </a:r>
            <a:r>
              <a:rPr lang="en-US" sz="2000" err="1"/>
              <a:t>toku</a:t>
            </a:r>
            <a:r>
              <a:rPr lang="en-US" sz="2000"/>
              <a:t> </a:t>
            </a:r>
            <a:r>
              <a:rPr lang="en-US" sz="2000" err="1"/>
              <a:t>jednog</a:t>
            </a:r>
            <a:r>
              <a:rPr lang="en-US" sz="2000"/>
              <a:t> </a:t>
            </a:r>
            <a:r>
              <a:rPr lang="en-US" sz="2000" err="1"/>
              <a:t>testa</a:t>
            </a:r>
            <a:endParaRPr lang="en-US" sz="2000"/>
          </a:p>
          <a:p>
            <a:pPr marL="800100" lvl="1" indent="-342900" algn="just">
              <a:lnSpc>
                <a:spcPct val="150000"/>
              </a:lnSpc>
              <a:buClr>
                <a:srgbClr val="DF411C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Ograničena</a:t>
            </a:r>
            <a:r>
              <a:rPr lang="en-US" sz="2000"/>
              <a:t> </a:t>
            </a:r>
            <a:r>
              <a:rPr lang="en-US" sz="2000" err="1"/>
              <a:t>podrška</a:t>
            </a:r>
            <a:r>
              <a:rPr lang="en-US" sz="2000"/>
              <a:t> za </a:t>
            </a:r>
            <a:r>
              <a:rPr lang="en-US" sz="2000" err="1"/>
              <a:t>iFrame-ove</a:t>
            </a:r>
            <a:endParaRPr lang="en-US" sz="2000"/>
          </a:p>
          <a:p>
            <a:pPr algn="just" defTabSz="410766" hangingPunct="0">
              <a:lnSpc>
                <a:spcPct val="120000"/>
              </a:lnSpc>
              <a:spcBef>
                <a:spcPts val="750"/>
              </a:spcBef>
              <a:buClr>
                <a:srgbClr val="FF4230"/>
              </a:buClr>
              <a:tabLst>
                <a:tab pos="228600" algn="l"/>
              </a:tabLst>
            </a:pPr>
            <a:br>
              <a:rPr lang="en-US" sz="900" b="1" kern="100">
                <a:solidFill>
                  <a:srgbClr val="192B37"/>
                </a:solidFill>
                <a:latin typeface="Dava Sans"/>
                <a:ea typeface="Calibri" panose="020F0502020204030204" pitchFamily="34" charset="0"/>
                <a:cs typeface="Times New Roman" panose="02020603050405020304" pitchFamily="18" charset="0"/>
                <a:sym typeface="Poppins Regular"/>
              </a:rPr>
            </a:br>
            <a:endParaRPr lang="en-RO" sz="2000" b="1" kern="100">
              <a:solidFill>
                <a:srgbClr val="192B37"/>
              </a:solidFill>
              <a:latin typeface="Dava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Insert title here">
            <a:extLst>
              <a:ext uri="{FF2B5EF4-FFF2-40B4-BE49-F238E27FC236}">
                <a16:creationId xmlns:a16="http://schemas.microsoft.com/office/drawing/2014/main" id="{1DEDB01D-C0BC-A280-AD1D-3E4439B2BF22}"/>
              </a:ext>
            </a:extLst>
          </p:cNvPr>
          <p:cNvSpPr txBox="1"/>
          <p:nvPr/>
        </p:nvSpPr>
        <p:spPr>
          <a:xfrm>
            <a:off x="304800" y="790346"/>
            <a:ext cx="463187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defTabSz="470262">
              <a:lnSpc>
                <a:spcPct val="70000"/>
              </a:lnSpc>
              <a:spcBef>
                <a:spcPts val="3000"/>
              </a:spcBef>
              <a:defRPr sz="5600" spc="0"/>
            </a:lvl1pPr>
          </a:lstStyle>
          <a:p>
            <a:pPr defTabSz="235131" hangingPunct="0">
              <a:lnSpc>
                <a:spcPct val="100000"/>
              </a:lnSpc>
              <a:spcBef>
                <a:spcPts val="1500"/>
              </a:spcBef>
            </a:pPr>
            <a:r>
              <a:rPr lang="en-GB" sz="2800" kern="0" err="1">
                <a:solidFill>
                  <a:srgbClr val="E14B28"/>
                </a:solidFill>
                <a:latin typeface="Dava Sans"/>
                <a:sym typeface="Poppins Regular"/>
              </a:rPr>
              <a:t>Ograničenja</a:t>
            </a:r>
            <a:r>
              <a:rPr lang="en-GB" sz="2800" kern="0">
                <a:solidFill>
                  <a:srgbClr val="E14B28"/>
                </a:solidFill>
                <a:latin typeface="Dava Sans"/>
                <a:sym typeface="Poppins Regular"/>
              </a:rPr>
              <a:t> Cypress-a</a:t>
            </a:r>
            <a:endParaRPr lang="en-GB" sz="2800" kern="0">
              <a:solidFill>
                <a:srgbClr val="E14B28"/>
              </a:solidFill>
              <a:latin typeface="Dava Sans"/>
            </a:endParaRPr>
          </a:p>
        </p:txBody>
      </p:sp>
    </p:spTree>
    <p:extLst>
      <p:ext uri="{BB962C8B-B14F-4D97-AF65-F5344CB8AC3E}">
        <p14:creationId xmlns:p14="http://schemas.microsoft.com/office/powerpoint/2010/main" val="6194903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ava PPT slides">
  <a:themeElements>
    <a:clrScheme name="Endava colors">
      <a:dk1>
        <a:srgbClr val="000000"/>
      </a:dk1>
      <a:lt1>
        <a:srgbClr val="FFFFFF"/>
      </a:lt1>
      <a:dk2>
        <a:srgbClr val="BDBEC0"/>
      </a:dk2>
      <a:lt2>
        <a:srgbClr val="FFFFFF"/>
      </a:lt2>
      <a:accent1>
        <a:srgbClr val="DF411C"/>
      </a:accent1>
      <a:accent2>
        <a:srgbClr val="000000"/>
      </a:accent2>
      <a:accent3>
        <a:srgbClr val="E8775C"/>
      </a:accent3>
      <a:accent4>
        <a:srgbClr val="7F878B"/>
      </a:accent4>
      <a:accent5>
        <a:srgbClr val="252729"/>
      </a:accent5>
      <a:accent6>
        <a:srgbClr val="000000"/>
      </a:accent6>
      <a:hlink>
        <a:srgbClr val="DF411C"/>
      </a:hlink>
      <a:folHlink>
        <a:srgbClr val="000000"/>
      </a:folHlink>
    </a:clrScheme>
    <a:fontScheme name="Endava standard 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August2016" id="{8759937A-5D00-4C83-80D3-05A5A75A846C}" vid="{73A0825B-A9DC-4B49-80BD-44022E3E56A7}"/>
    </a:ext>
  </a:extLst>
</a:theme>
</file>

<file path=ppt/theme/theme3.xml><?xml version="1.0" encoding="utf-8"?>
<a:theme xmlns:a="http://schemas.openxmlformats.org/drawingml/2006/main" name="White">
  <a:themeElements>
    <a:clrScheme name="Endava 1">
      <a:dk1>
        <a:srgbClr val="122B38"/>
      </a:dk1>
      <a:lt1>
        <a:srgbClr val="FF422F"/>
      </a:lt1>
      <a:dk2>
        <a:srgbClr val="122B38"/>
      </a:dk2>
      <a:lt2>
        <a:srgbClr val="FEFFFF"/>
      </a:lt2>
      <a:accent1>
        <a:srgbClr val="00A859"/>
      </a:accent1>
      <a:accent2>
        <a:srgbClr val="3D9BC8"/>
      </a:accent2>
      <a:accent3>
        <a:srgbClr val="FF4231"/>
      </a:accent3>
      <a:accent4>
        <a:srgbClr val="DB7D00"/>
      </a:accent4>
      <a:accent5>
        <a:srgbClr val="8683C3"/>
      </a:accent5>
      <a:accent6>
        <a:srgbClr val="729A00"/>
      </a:accent6>
      <a:hlink>
        <a:srgbClr val="FF422F"/>
      </a:hlink>
      <a:folHlink>
        <a:srgbClr val="FF422F"/>
      </a:folHlink>
    </a:clrScheme>
    <a:fontScheme name="DavaSans">
      <a:majorFont>
        <a:latin typeface="Dava Sans Med"/>
        <a:ea typeface=""/>
        <a:cs typeface=""/>
      </a:majorFont>
      <a:minorFont>
        <a:latin typeface="Dava Sans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92B37"/>
            </a:solidFill>
            <a:effectLst/>
            <a:uFillTx/>
            <a:latin typeface="+mn-lt"/>
            <a:ea typeface="+mn-ea"/>
            <a:cs typeface="+mn-cs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192B37"/>
            </a:solidFill>
            <a:effectLst/>
            <a:uFillTx/>
            <a:latin typeface="+mn-lt"/>
            <a:ea typeface="+mn-ea"/>
            <a:cs typeface="+mn-cs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White">
  <a:themeElements>
    <a:clrScheme name="Endava 1">
      <a:dk1>
        <a:srgbClr val="122B38"/>
      </a:dk1>
      <a:lt1>
        <a:srgbClr val="FF422F"/>
      </a:lt1>
      <a:dk2>
        <a:srgbClr val="122B38"/>
      </a:dk2>
      <a:lt2>
        <a:srgbClr val="FEFFFF"/>
      </a:lt2>
      <a:accent1>
        <a:srgbClr val="00A859"/>
      </a:accent1>
      <a:accent2>
        <a:srgbClr val="3D9BC8"/>
      </a:accent2>
      <a:accent3>
        <a:srgbClr val="FF4231"/>
      </a:accent3>
      <a:accent4>
        <a:srgbClr val="DB7D00"/>
      </a:accent4>
      <a:accent5>
        <a:srgbClr val="8683C3"/>
      </a:accent5>
      <a:accent6>
        <a:srgbClr val="729A00"/>
      </a:accent6>
      <a:hlink>
        <a:srgbClr val="FF422F"/>
      </a:hlink>
      <a:folHlink>
        <a:srgbClr val="FF422F"/>
      </a:folHlink>
    </a:clrScheme>
    <a:fontScheme name="DavaSans">
      <a:majorFont>
        <a:latin typeface="Dava Sans Med"/>
        <a:ea typeface=""/>
        <a:cs typeface=""/>
      </a:majorFont>
      <a:minorFont>
        <a:latin typeface="Dava Sans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92B37"/>
            </a:solidFill>
            <a:effectLst/>
            <a:uFillTx/>
            <a:latin typeface="+mn-lt"/>
            <a:ea typeface="+mn-ea"/>
            <a:cs typeface="+mn-cs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192B37"/>
            </a:solidFill>
            <a:effectLst/>
            <a:uFillTx/>
            <a:latin typeface="+mn-lt"/>
            <a:ea typeface="+mn-ea"/>
            <a:cs typeface="+mn-cs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114edf-9a72-4599-b1be-362d65013b4c">
      <Terms xmlns="http://schemas.microsoft.com/office/infopath/2007/PartnerControls"/>
    </lcf76f155ced4ddcb4097134ff3c332f>
    <TaxCatchAll xmlns="c83bc204-c724-4af9-a3ff-094b77ae62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8366BCCD67942B8674250044DBD67" ma:contentTypeVersion="18" ma:contentTypeDescription="Create a new document." ma:contentTypeScope="" ma:versionID="998078387e1f47e61f393ef0718ae3f7">
  <xsd:schema xmlns:xsd="http://www.w3.org/2001/XMLSchema" xmlns:xs="http://www.w3.org/2001/XMLSchema" xmlns:p="http://schemas.microsoft.com/office/2006/metadata/properties" xmlns:ns2="e0114edf-9a72-4599-b1be-362d65013b4c" xmlns:ns3="c83bc204-c724-4af9-a3ff-094b77ae6203" targetNamespace="http://schemas.microsoft.com/office/2006/metadata/properties" ma:root="true" ma:fieldsID="c2f1b093b1b5817bd4cee17f2e9454f1" ns2:_="" ns3:_="">
    <xsd:import namespace="e0114edf-9a72-4599-b1be-362d65013b4c"/>
    <xsd:import namespace="c83bc204-c724-4af9-a3ff-094b77ae62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4edf-9a72-4599-b1be-362d6501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a9fbb2-20ec-4b38-b475-624b7129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c204-c724-4af9-a3ff-094b77ae62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fd5745-3ae1-48d1-be43-9d938a5c888d}" ma:internalName="TaxCatchAll" ma:showField="CatchAllData" ma:web="c83bc204-c724-4af9-a3ff-094b77ae6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86A26-CCA2-48EA-A9B0-222ACE8BADE7}">
  <ds:schemaRefs>
    <ds:schemaRef ds:uri="880f29ff-545a-42db-87db-6ffa89e456d1"/>
    <ds:schemaRef ds:uri="c83bc204-c724-4af9-a3ff-094b77ae6203"/>
    <ds:schemaRef ds:uri="c848e1f1-2a42-4ff9-9d8c-1d1927cd01a2"/>
    <ds:schemaRef ds:uri="e0114edf-9a72-4599-b1be-362d65013b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2ED3DA-125B-4E5C-8EAC-06DB9C57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B055F-8EAB-4774-B663-AD9B01AF36D1}">
  <ds:schemaRefs>
    <ds:schemaRef ds:uri="c83bc204-c724-4af9-a3ff-094b77ae6203"/>
    <ds:schemaRef ds:uri="e0114edf-9a72-4599-b1be-362d65013b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47</Slides>
  <Notes>45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Theme</vt:lpstr>
      <vt:lpstr>Endava PPT slides</vt:lpstr>
      <vt:lpstr>White</vt:lpstr>
      <vt:lpstr>1_White</vt:lpstr>
      <vt:lpstr>PowerPoint Presentation</vt:lpstr>
      <vt:lpstr>Automatsko testiranje  Cypress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Cypress VS Selenium </vt:lpstr>
      <vt:lpstr>PowerPoint Presentation</vt:lpstr>
      <vt:lpstr>Instalacija Cypress-a i osnovne postavke projekta </vt:lpstr>
      <vt:lpstr>PowerPoint Presentation</vt:lpstr>
      <vt:lpstr>PowerPoint Presentation</vt:lpstr>
      <vt:lpstr>PowerPoint Presentation</vt:lpstr>
      <vt:lpstr>Organizacija testova  </vt:lpstr>
      <vt:lpstr>PowerPoint Presentation</vt:lpstr>
      <vt:lpstr>PowerPoint Presentation</vt:lpstr>
      <vt:lpstr>Pisanje testova (cypress komande, custom komande, asertacija) </vt:lpstr>
      <vt:lpstr>Cypress komande i Custom komande </vt:lpstr>
      <vt:lpstr>Lokatori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Asertacije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Cypress studio (Cypress Test Runner, Time Travel)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Ykkyca</dc:creator>
  <cp:revision>1</cp:revision>
  <dcterms:created xsi:type="dcterms:W3CDTF">2022-11-06T13:48:47Z</dcterms:created>
  <dcterms:modified xsi:type="dcterms:W3CDTF">2024-11-27T12:38:48Z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0x010100CB48366BCCD67942B8674250044DBD67</vt:lpwstr>
  </property>
  <property fmtid="{D5CDD505-2E9C-101B-9397-08002B2CF9AE}" pid="3" name="MediaServiceImageTags">
    <vt:lpwstr/>
  </property>
</Properties>
</file>