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35_F7E8837B.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3A_5AC187ED.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3F_BD861059.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4"/>
  </p:sldMasterIdLst>
  <p:notesMasterIdLst>
    <p:notesMasterId r:id="rId56"/>
  </p:notesMasterIdLst>
  <p:handoutMasterIdLst>
    <p:handoutMasterId r:id="rId57"/>
  </p:handoutMasterIdLst>
  <p:sldIdLst>
    <p:sldId id="281" r:id="rId5"/>
    <p:sldId id="291" r:id="rId6"/>
    <p:sldId id="302" r:id="rId7"/>
    <p:sldId id="361" r:id="rId8"/>
    <p:sldId id="339" r:id="rId9"/>
    <p:sldId id="340" r:id="rId10"/>
    <p:sldId id="344" r:id="rId11"/>
    <p:sldId id="345" r:id="rId12"/>
    <p:sldId id="347" r:id="rId13"/>
    <p:sldId id="304" r:id="rId14"/>
    <p:sldId id="305" r:id="rId15"/>
    <p:sldId id="306" r:id="rId16"/>
    <p:sldId id="307" r:id="rId17"/>
    <p:sldId id="308" r:id="rId18"/>
    <p:sldId id="309" r:id="rId19"/>
    <p:sldId id="310" r:id="rId20"/>
    <p:sldId id="311" r:id="rId21"/>
    <p:sldId id="312" r:id="rId22"/>
    <p:sldId id="313" r:id="rId23"/>
    <p:sldId id="314" r:id="rId24"/>
    <p:sldId id="315" r:id="rId25"/>
    <p:sldId id="317" r:id="rId26"/>
    <p:sldId id="319" r:id="rId27"/>
    <p:sldId id="320" r:id="rId28"/>
    <p:sldId id="321" r:id="rId29"/>
    <p:sldId id="323" r:id="rId30"/>
    <p:sldId id="324" r:id="rId31"/>
    <p:sldId id="325" r:id="rId32"/>
    <p:sldId id="326" r:id="rId33"/>
    <p:sldId id="328" r:id="rId34"/>
    <p:sldId id="327" r:id="rId35"/>
    <p:sldId id="329" r:id="rId36"/>
    <p:sldId id="331" r:id="rId37"/>
    <p:sldId id="334" r:id="rId38"/>
    <p:sldId id="335" r:id="rId39"/>
    <p:sldId id="362" r:id="rId40"/>
    <p:sldId id="348" r:id="rId41"/>
    <p:sldId id="357" r:id="rId42"/>
    <p:sldId id="353" r:id="rId43"/>
    <p:sldId id="354" r:id="rId44"/>
    <p:sldId id="355" r:id="rId45"/>
    <p:sldId id="356" r:id="rId46"/>
    <p:sldId id="358" r:id="rId47"/>
    <p:sldId id="359" r:id="rId48"/>
    <p:sldId id="360" r:id="rId49"/>
    <p:sldId id="363" r:id="rId50"/>
    <p:sldId id="351" r:id="rId51"/>
    <p:sldId id="364" r:id="rId52"/>
    <p:sldId id="365" r:id="rId53"/>
    <p:sldId id="366" r:id="rId54"/>
    <p:sldId id="298" r:id="rId55"/>
  </p:sldIdLst>
  <p:sldSz cx="12192000" cy="6858000"/>
  <p:notesSz cx="10234613" cy="71040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8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C603D5-5FD9-3DA0-EF16-DD23B6144968}" name="Jelisaveta Markovic" initials="JM" userId="S::jelisaveta.markovic@endava.com::f6b3ecdf-ce5f-4692-a3a5-26598f11618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ichard Curzon" initials="RC" lastIdx="1" clrIdx="0"/>
  <p:cmAuthor id="2" name="Cristina Roman" initials="CR" lastIdx="1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B93A3A"/>
    <a:srgbClr val="DF411C"/>
    <a:srgbClr val="DE411B"/>
    <a:srgbClr val="DC5D2A"/>
    <a:srgbClr val="7F8781"/>
    <a:srgbClr val="EEEEEE"/>
    <a:srgbClr val="000000"/>
    <a:srgbClr val="DE412F"/>
    <a:srgbClr val="4A4E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395EC5-B8CF-6D11-0B8B-AA641474DE72}" v="530" dt="2024-10-30T10:32:16.576"/>
    <p1510:client id="{E8638727-859C-49A3-1085-7A73B9C1168B}" v="17" dt="2024-10-30T16:25:21.310"/>
  </p1510:revLst>
</p1510:revInfo>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46" autoAdjust="0"/>
    <p:restoredTop sz="71792" autoAdjust="0"/>
  </p:normalViewPr>
  <p:slideViewPr>
    <p:cSldViewPr snapToGrid="0">
      <p:cViewPr varScale="1">
        <p:scale>
          <a:sx n="79" d="100"/>
          <a:sy n="79" d="100"/>
        </p:scale>
        <p:origin x="1878" y="90"/>
      </p:cViewPr>
      <p:guideLst>
        <p:guide orient="horz" pos="880"/>
        <p:guide pos="3840"/>
      </p:guideLst>
    </p:cSldViewPr>
  </p:slideViewPr>
  <p:notesTextViewPr>
    <p:cViewPr>
      <p:scale>
        <a:sx n="1" d="1"/>
        <a:sy n="1" d="1"/>
      </p:scale>
      <p:origin x="0" y="0"/>
    </p:cViewPr>
  </p:notesTextViewPr>
  <p:sorterViewPr>
    <p:cViewPr>
      <p:scale>
        <a:sx n="100" d="100"/>
        <a:sy n="100" d="100"/>
      </p:scale>
      <p:origin x="0" y="-13206"/>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Vukovic" userId="S::ana.vukovic@endava.com::7d487520-cef4-4441-9fcd-e9f64293f24a" providerId="AD" clId="Web-{9093A7BC-0C61-41DE-A3B1-A622D973D318}"/>
    <pc:docChg chg="modSld">
      <pc:chgData name="Ana Vukovic" userId="S::ana.vukovic@endava.com::7d487520-cef4-4441-9fcd-e9f64293f24a" providerId="AD" clId="Web-{9093A7BC-0C61-41DE-A3B1-A622D973D318}" dt="2022-11-17T13:42:34.493" v="9"/>
      <pc:docMkLst>
        <pc:docMk/>
      </pc:docMkLst>
      <pc:sldChg chg="modNotes">
        <pc:chgData name="Ana Vukovic" userId="S::ana.vukovic@endava.com::7d487520-cef4-4441-9fcd-e9f64293f24a" providerId="AD" clId="Web-{9093A7BC-0C61-41DE-A3B1-A622D973D318}" dt="2022-11-17T13:42:34.493" v="9"/>
        <pc:sldMkLst>
          <pc:docMk/>
          <pc:sldMk cId="4159210363" sldId="309"/>
        </pc:sldMkLst>
      </pc:sldChg>
    </pc:docChg>
  </pc:docChgLst>
  <pc:docChgLst>
    <pc:chgData name="Aleksandra Jovancevic" userId="2ef882f9-cb1a-4d11-bee9-725ab66ec5a0" providerId="ADAL" clId="{016DBF79-DD3A-4F5F-9EA7-FF52413C8172}"/>
    <pc:docChg chg="undo custSel modSld modMainMaster">
      <pc:chgData name="Aleksandra Jovancevic" userId="2ef882f9-cb1a-4d11-bee9-725ab66ec5a0" providerId="ADAL" clId="{016DBF79-DD3A-4F5F-9EA7-FF52413C8172}" dt="2024-03-28T13:52:21.645" v="988" actId="478"/>
      <pc:docMkLst>
        <pc:docMk/>
      </pc:docMkLst>
      <pc:sldChg chg="modNotesTx">
        <pc:chgData name="Aleksandra Jovancevic" userId="2ef882f9-cb1a-4d11-bee9-725ab66ec5a0" providerId="ADAL" clId="{016DBF79-DD3A-4F5F-9EA7-FF52413C8172}" dt="2024-03-28T06:15:30.074" v="983" actId="20577"/>
        <pc:sldMkLst>
          <pc:docMk/>
          <pc:sldMk cId="3334839256" sldId="291"/>
        </pc:sldMkLst>
      </pc:sldChg>
      <pc:sldChg chg="modNotesTx">
        <pc:chgData name="Aleksandra Jovancevic" userId="2ef882f9-cb1a-4d11-bee9-725ab66ec5a0" providerId="ADAL" clId="{016DBF79-DD3A-4F5F-9EA7-FF52413C8172}" dt="2024-03-27T18:32:59.683" v="912"/>
        <pc:sldMkLst>
          <pc:docMk/>
          <pc:sldMk cId="411549604" sldId="302"/>
        </pc:sldMkLst>
      </pc:sldChg>
      <pc:sldChg chg="modNotesTx">
        <pc:chgData name="Aleksandra Jovancevic" userId="2ef882f9-cb1a-4d11-bee9-725ab66ec5a0" providerId="ADAL" clId="{016DBF79-DD3A-4F5F-9EA7-FF52413C8172}" dt="2024-03-27T18:47:23.696" v="925" actId="20577"/>
        <pc:sldMkLst>
          <pc:docMk/>
          <pc:sldMk cId="3719638594" sldId="305"/>
        </pc:sldMkLst>
      </pc:sldChg>
      <pc:sldChg chg="modNotesTx">
        <pc:chgData name="Aleksandra Jovancevic" userId="2ef882f9-cb1a-4d11-bee9-725ab66ec5a0" providerId="ADAL" clId="{016DBF79-DD3A-4F5F-9EA7-FF52413C8172}" dt="2024-03-27T18:52:09.540" v="955" actId="20577"/>
        <pc:sldMkLst>
          <pc:docMk/>
          <pc:sldMk cId="3477721760" sldId="307"/>
        </pc:sldMkLst>
      </pc:sldChg>
      <pc:sldChg chg="modNotesTx">
        <pc:chgData name="Aleksandra Jovancevic" userId="2ef882f9-cb1a-4d11-bee9-725ab66ec5a0" providerId="ADAL" clId="{016DBF79-DD3A-4F5F-9EA7-FF52413C8172}" dt="2024-03-25T08:39:37.322" v="8" actId="20577"/>
        <pc:sldMkLst>
          <pc:docMk/>
          <pc:sldMk cId="1363628260" sldId="308"/>
        </pc:sldMkLst>
      </pc:sldChg>
      <pc:sldChg chg="modSp mod modNotesTx">
        <pc:chgData name="Aleksandra Jovancevic" userId="2ef882f9-cb1a-4d11-bee9-725ab66ec5a0" providerId="ADAL" clId="{016DBF79-DD3A-4F5F-9EA7-FF52413C8172}" dt="2024-03-25T08:47:20.883" v="15" actId="20577"/>
        <pc:sldMkLst>
          <pc:docMk/>
          <pc:sldMk cId="4159210363" sldId="309"/>
        </pc:sldMkLst>
        <pc:spChg chg="mod">
          <ac:chgData name="Aleksandra Jovancevic" userId="2ef882f9-cb1a-4d11-bee9-725ab66ec5a0" providerId="ADAL" clId="{016DBF79-DD3A-4F5F-9EA7-FF52413C8172}" dt="2024-03-25T08:45:35.718" v="13" actId="20577"/>
          <ac:spMkLst>
            <pc:docMk/>
            <pc:sldMk cId="4159210363" sldId="309"/>
            <ac:spMk id="2" creationId="{10D8995F-5179-400E-B7C3-950A87758FA3}"/>
          </ac:spMkLst>
        </pc:spChg>
        <pc:picChg chg="mod">
          <ac:chgData name="Aleksandra Jovancevic" userId="2ef882f9-cb1a-4d11-bee9-725ab66ec5a0" providerId="ADAL" clId="{016DBF79-DD3A-4F5F-9EA7-FF52413C8172}" dt="2024-03-25T08:45:13.952" v="11" actId="1076"/>
          <ac:picMkLst>
            <pc:docMk/>
            <pc:sldMk cId="4159210363" sldId="309"/>
            <ac:picMk id="7" creationId="{8C087664-F372-BD26-C0A9-DD09CBE13B7A}"/>
          </ac:picMkLst>
        </pc:picChg>
      </pc:sldChg>
      <pc:sldChg chg="modNotesTx">
        <pc:chgData name="Aleksandra Jovancevic" userId="2ef882f9-cb1a-4d11-bee9-725ab66ec5a0" providerId="ADAL" clId="{016DBF79-DD3A-4F5F-9EA7-FF52413C8172}" dt="2024-03-25T20:03:38.379" v="60" actId="20577"/>
        <pc:sldMkLst>
          <pc:docMk/>
          <pc:sldMk cId="3142311124" sldId="310"/>
        </pc:sldMkLst>
      </pc:sldChg>
      <pc:sldChg chg="modNotesTx">
        <pc:chgData name="Aleksandra Jovancevic" userId="2ef882f9-cb1a-4d11-bee9-725ab66ec5a0" providerId="ADAL" clId="{016DBF79-DD3A-4F5F-9EA7-FF52413C8172}" dt="2024-03-25T23:22:47.698" v="70"/>
        <pc:sldMkLst>
          <pc:docMk/>
          <pc:sldMk cId="97579017" sldId="311"/>
        </pc:sldMkLst>
      </pc:sldChg>
      <pc:sldChg chg="modNotesTx">
        <pc:chgData name="Aleksandra Jovancevic" userId="2ef882f9-cb1a-4d11-bee9-725ab66ec5a0" providerId="ADAL" clId="{016DBF79-DD3A-4F5F-9EA7-FF52413C8172}" dt="2024-03-27T19:09:45.388" v="981" actId="20577"/>
        <pc:sldMkLst>
          <pc:docMk/>
          <pc:sldMk cId="3670404178" sldId="312"/>
        </pc:sldMkLst>
      </pc:sldChg>
      <pc:sldChg chg="modNotesTx">
        <pc:chgData name="Aleksandra Jovancevic" userId="2ef882f9-cb1a-4d11-bee9-725ab66ec5a0" providerId="ADAL" clId="{016DBF79-DD3A-4F5F-9EA7-FF52413C8172}" dt="2024-03-26T07:23:04.708" v="91"/>
        <pc:sldMkLst>
          <pc:docMk/>
          <pc:sldMk cId="1522632685" sldId="314"/>
        </pc:sldMkLst>
      </pc:sldChg>
      <pc:sldChg chg="modNotesTx">
        <pc:chgData name="Aleksandra Jovancevic" userId="2ef882f9-cb1a-4d11-bee9-725ab66ec5a0" providerId="ADAL" clId="{016DBF79-DD3A-4F5F-9EA7-FF52413C8172}" dt="2024-03-26T18:05:00.362" v="98" actId="113"/>
        <pc:sldMkLst>
          <pc:docMk/>
          <pc:sldMk cId="2859020009" sldId="315"/>
        </pc:sldMkLst>
      </pc:sldChg>
      <pc:sldChg chg="modNotesTx">
        <pc:chgData name="Aleksandra Jovancevic" userId="2ef882f9-cb1a-4d11-bee9-725ab66ec5a0" providerId="ADAL" clId="{016DBF79-DD3A-4F5F-9EA7-FF52413C8172}" dt="2024-03-27T16:39:07.846" v="892" actId="20577"/>
        <pc:sldMkLst>
          <pc:docMk/>
          <pc:sldMk cId="571361331" sldId="317"/>
        </pc:sldMkLst>
      </pc:sldChg>
      <pc:sldChg chg="modNotesTx">
        <pc:chgData name="Aleksandra Jovancevic" userId="2ef882f9-cb1a-4d11-bee9-725ab66ec5a0" providerId="ADAL" clId="{016DBF79-DD3A-4F5F-9EA7-FF52413C8172}" dt="2024-03-26T18:34:34.753" v="197" actId="20577"/>
        <pc:sldMkLst>
          <pc:docMk/>
          <pc:sldMk cId="3179679833" sldId="319"/>
        </pc:sldMkLst>
      </pc:sldChg>
      <pc:sldChg chg="modNotesTx">
        <pc:chgData name="Aleksandra Jovancevic" userId="2ef882f9-cb1a-4d11-bee9-725ab66ec5a0" providerId="ADAL" clId="{016DBF79-DD3A-4F5F-9EA7-FF52413C8172}" dt="2024-03-26T19:00:05.873" v="211" actId="20577"/>
        <pc:sldMkLst>
          <pc:docMk/>
          <pc:sldMk cId="689128275" sldId="320"/>
        </pc:sldMkLst>
      </pc:sldChg>
      <pc:sldChg chg="modNotesTx">
        <pc:chgData name="Aleksandra Jovancevic" userId="2ef882f9-cb1a-4d11-bee9-725ab66ec5a0" providerId="ADAL" clId="{016DBF79-DD3A-4F5F-9EA7-FF52413C8172}" dt="2024-03-27T16:39:25.165" v="895" actId="20577"/>
        <pc:sldMkLst>
          <pc:docMk/>
          <pc:sldMk cId="2321941885" sldId="321"/>
        </pc:sldMkLst>
      </pc:sldChg>
      <pc:sldChg chg="modNotesTx">
        <pc:chgData name="Aleksandra Jovancevic" userId="2ef882f9-cb1a-4d11-bee9-725ab66ec5a0" providerId="ADAL" clId="{016DBF79-DD3A-4F5F-9EA7-FF52413C8172}" dt="2024-03-26T20:11:32.211" v="271" actId="20577"/>
        <pc:sldMkLst>
          <pc:docMk/>
          <pc:sldMk cId="1954007782" sldId="324"/>
        </pc:sldMkLst>
      </pc:sldChg>
      <pc:sldChg chg="modNotesTx">
        <pc:chgData name="Aleksandra Jovancevic" userId="2ef882f9-cb1a-4d11-bee9-725ab66ec5a0" providerId="ADAL" clId="{016DBF79-DD3A-4F5F-9EA7-FF52413C8172}" dt="2024-03-26T20:36:11.796" v="400" actId="113"/>
        <pc:sldMkLst>
          <pc:docMk/>
          <pc:sldMk cId="679142948" sldId="325"/>
        </pc:sldMkLst>
      </pc:sldChg>
      <pc:sldChg chg="modNotesTx">
        <pc:chgData name="Aleksandra Jovancevic" userId="2ef882f9-cb1a-4d11-bee9-725ab66ec5a0" providerId="ADAL" clId="{016DBF79-DD3A-4F5F-9EA7-FF52413C8172}" dt="2024-03-27T16:57:35.309" v="911" actId="5793"/>
        <pc:sldMkLst>
          <pc:docMk/>
          <pc:sldMk cId="1143938890" sldId="326"/>
        </pc:sldMkLst>
      </pc:sldChg>
      <pc:sldChg chg="modNotesTx">
        <pc:chgData name="Aleksandra Jovancevic" userId="2ef882f9-cb1a-4d11-bee9-725ab66ec5a0" providerId="ADAL" clId="{016DBF79-DD3A-4F5F-9EA7-FF52413C8172}" dt="2024-03-26T21:05:14.770" v="701" actId="115"/>
        <pc:sldMkLst>
          <pc:docMk/>
          <pc:sldMk cId="2037907833" sldId="327"/>
        </pc:sldMkLst>
      </pc:sldChg>
      <pc:sldChg chg="modNotesTx">
        <pc:chgData name="Aleksandra Jovancevic" userId="2ef882f9-cb1a-4d11-bee9-725ab66ec5a0" providerId="ADAL" clId="{016DBF79-DD3A-4F5F-9EA7-FF52413C8172}" dt="2024-03-28T07:18:24.897" v="986" actId="20577"/>
        <pc:sldMkLst>
          <pc:docMk/>
          <pc:sldMk cId="3069547879" sldId="329"/>
        </pc:sldMkLst>
      </pc:sldChg>
      <pc:sldChg chg="modNotesTx">
        <pc:chgData name="Aleksandra Jovancevic" userId="2ef882f9-cb1a-4d11-bee9-725ab66ec5a0" providerId="ADAL" clId="{016DBF79-DD3A-4F5F-9EA7-FF52413C8172}" dt="2024-03-26T22:17:38.805" v="762" actId="20577"/>
        <pc:sldMkLst>
          <pc:docMk/>
          <pc:sldMk cId="1129398388" sldId="335"/>
        </pc:sldMkLst>
      </pc:sldChg>
      <pc:sldChg chg="addSp delSp modSp mod modNotesTx">
        <pc:chgData name="Aleksandra Jovancevic" userId="2ef882f9-cb1a-4d11-bee9-725ab66ec5a0" providerId="ADAL" clId="{016DBF79-DD3A-4F5F-9EA7-FF52413C8172}" dt="2024-03-28T06:17:47.041" v="985" actId="14100"/>
        <pc:sldMkLst>
          <pc:docMk/>
          <pc:sldMk cId="1349575543" sldId="340"/>
        </pc:sldMkLst>
        <pc:picChg chg="add mod">
          <ac:chgData name="Aleksandra Jovancevic" userId="2ef882f9-cb1a-4d11-bee9-725ab66ec5a0" providerId="ADAL" clId="{016DBF79-DD3A-4F5F-9EA7-FF52413C8172}" dt="2024-03-27T08:04:32.515" v="874" actId="14100"/>
          <ac:picMkLst>
            <pc:docMk/>
            <pc:sldMk cId="1349575543" sldId="340"/>
            <ac:picMk id="4" creationId="{1CAA5A02-03EA-FB81-586A-7D58ED4D9081}"/>
          </ac:picMkLst>
        </pc:picChg>
        <pc:picChg chg="add del mod">
          <ac:chgData name="Aleksandra Jovancevic" userId="2ef882f9-cb1a-4d11-bee9-725ab66ec5a0" providerId="ADAL" clId="{016DBF79-DD3A-4F5F-9EA7-FF52413C8172}" dt="2024-03-27T08:05:43.450" v="885" actId="478"/>
          <ac:picMkLst>
            <pc:docMk/>
            <pc:sldMk cId="1349575543" sldId="340"/>
            <ac:picMk id="6" creationId="{F0EB3746-4AA3-2902-5412-C76FCF1B8D5F}"/>
          </ac:picMkLst>
        </pc:picChg>
        <pc:picChg chg="add del mod">
          <ac:chgData name="Aleksandra Jovancevic" userId="2ef882f9-cb1a-4d11-bee9-725ab66ec5a0" providerId="ADAL" clId="{016DBF79-DD3A-4F5F-9EA7-FF52413C8172}" dt="2024-03-27T08:05:12.232" v="879" actId="478"/>
          <ac:picMkLst>
            <pc:docMk/>
            <pc:sldMk cId="1349575543" sldId="340"/>
            <ac:picMk id="8" creationId="{FC698878-A4C8-12B6-1A96-E80E6157CA75}"/>
          </ac:picMkLst>
        </pc:picChg>
        <pc:picChg chg="add mod">
          <ac:chgData name="Aleksandra Jovancevic" userId="2ef882f9-cb1a-4d11-bee9-725ab66ec5a0" providerId="ADAL" clId="{016DBF79-DD3A-4F5F-9EA7-FF52413C8172}" dt="2024-03-27T08:06:01.568" v="887" actId="14100"/>
          <ac:picMkLst>
            <pc:docMk/>
            <pc:sldMk cId="1349575543" sldId="340"/>
            <ac:picMk id="10" creationId="{7ECB7998-F56F-D76A-CEEF-23110A8F6E27}"/>
          </ac:picMkLst>
        </pc:picChg>
        <pc:picChg chg="mod">
          <ac:chgData name="Aleksandra Jovancevic" userId="2ef882f9-cb1a-4d11-bee9-725ab66ec5a0" providerId="ADAL" clId="{016DBF79-DD3A-4F5F-9EA7-FF52413C8172}" dt="2024-03-27T08:06:05.170" v="888" actId="14100"/>
          <ac:picMkLst>
            <pc:docMk/>
            <pc:sldMk cId="1349575543" sldId="340"/>
            <ac:picMk id="2050" creationId="{DE252616-5107-48EF-8C2B-A053541EAB9C}"/>
          </ac:picMkLst>
        </pc:picChg>
        <pc:picChg chg="mod">
          <ac:chgData name="Aleksandra Jovancevic" userId="2ef882f9-cb1a-4d11-bee9-725ab66ec5a0" providerId="ADAL" clId="{016DBF79-DD3A-4F5F-9EA7-FF52413C8172}" dt="2024-03-28T06:17:47.041" v="985" actId="14100"/>
          <ac:picMkLst>
            <pc:docMk/>
            <pc:sldMk cId="1349575543" sldId="340"/>
            <ac:picMk id="2052" creationId="{A1DD9528-84C0-4DD8-8AAC-D81B5F6B46E2}"/>
          </ac:picMkLst>
        </pc:picChg>
      </pc:sldChg>
      <pc:sldChg chg="modNotesTx">
        <pc:chgData name="Aleksandra Jovancevic" userId="2ef882f9-cb1a-4d11-bee9-725ab66ec5a0" providerId="ADAL" clId="{016DBF79-DD3A-4F5F-9EA7-FF52413C8172}" dt="2024-03-26T22:34:54.842" v="775" actId="20577"/>
        <pc:sldMkLst>
          <pc:docMk/>
          <pc:sldMk cId="3581265086" sldId="345"/>
        </pc:sldMkLst>
      </pc:sldChg>
      <pc:sldChg chg="modNotesTx">
        <pc:chgData name="Aleksandra Jovancevic" userId="2ef882f9-cb1a-4d11-bee9-725ab66ec5a0" providerId="ADAL" clId="{016DBF79-DD3A-4F5F-9EA7-FF52413C8172}" dt="2024-03-26T22:39:01.314" v="784"/>
        <pc:sldMkLst>
          <pc:docMk/>
          <pc:sldMk cId="4123859413" sldId="347"/>
        </pc:sldMkLst>
      </pc:sldChg>
      <pc:sldChg chg="modNotesTx">
        <pc:chgData name="Aleksandra Jovancevic" userId="2ef882f9-cb1a-4d11-bee9-725ab66ec5a0" providerId="ADAL" clId="{016DBF79-DD3A-4F5F-9EA7-FF52413C8172}" dt="2024-03-26T22:23:29.123" v="770"/>
        <pc:sldMkLst>
          <pc:docMk/>
          <pc:sldMk cId="1588099363" sldId="354"/>
        </pc:sldMkLst>
      </pc:sldChg>
      <pc:sldChg chg="modNotesTx">
        <pc:chgData name="Aleksandra Jovancevic" userId="2ef882f9-cb1a-4d11-bee9-725ab66ec5a0" providerId="ADAL" clId="{016DBF79-DD3A-4F5F-9EA7-FF52413C8172}" dt="2024-03-26T22:20:47.463" v="765"/>
        <pc:sldMkLst>
          <pc:docMk/>
          <pc:sldMk cId="2362378120" sldId="357"/>
        </pc:sldMkLst>
      </pc:sldChg>
      <pc:sldChg chg="modNotesTx">
        <pc:chgData name="Aleksandra Jovancevic" userId="2ef882f9-cb1a-4d11-bee9-725ab66ec5a0" providerId="ADAL" clId="{016DBF79-DD3A-4F5F-9EA7-FF52413C8172}" dt="2024-03-26T22:27:04.690" v="772"/>
        <pc:sldMkLst>
          <pc:docMk/>
          <pc:sldMk cId="171727783" sldId="358"/>
        </pc:sldMkLst>
      </pc:sldChg>
      <pc:sldChg chg="modNotesTx">
        <pc:chgData name="Aleksandra Jovancevic" userId="2ef882f9-cb1a-4d11-bee9-725ab66ec5a0" providerId="ADAL" clId="{016DBF79-DD3A-4F5F-9EA7-FF52413C8172}" dt="2024-03-26T22:28:14.836" v="774" actId="113"/>
        <pc:sldMkLst>
          <pc:docMk/>
          <pc:sldMk cId="2550464377" sldId="359"/>
        </pc:sldMkLst>
      </pc:sldChg>
      <pc:sldMasterChg chg="modSldLayout">
        <pc:chgData name="Aleksandra Jovancevic" userId="2ef882f9-cb1a-4d11-bee9-725ab66ec5a0" providerId="ADAL" clId="{016DBF79-DD3A-4F5F-9EA7-FF52413C8172}" dt="2024-03-28T13:52:21.645" v="988" actId="478"/>
        <pc:sldMasterMkLst>
          <pc:docMk/>
          <pc:sldMasterMk cId="1608181564" sldId="2147483699"/>
        </pc:sldMasterMkLst>
        <pc:sldLayoutChg chg="delSp mod">
          <pc:chgData name="Aleksandra Jovancevic" userId="2ef882f9-cb1a-4d11-bee9-725ab66ec5a0" providerId="ADAL" clId="{016DBF79-DD3A-4F5F-9EA7-FF52413C8172}" dt="2024-03-28T13:52:21.645" v="988" actId="478"/>
          <pc:sldLayoutMkLst>
            <pc:docMk/>
            <pc:sldMasterMk cId="1608181564" sldId="2147483699"/>
            <pc:sldLayoutMk cId="1268138887" sldId="2147483702"/>
          </pc:sldLayoutMkLst>
          <pc:picChg chg="del">
            <ac:chgData name="Aleksandra Jovancevic" userId="2ef882f9-cb1a-4d11-bee9-725ab66ec5a0" providerId="ADAL" clId="{016DBF79-DD3A-4F5F-9EA7-FF52413C8172}" dt="2024-03-28T13:52:21.645" v="988" actId="478"/>
            <ac:picMkLst>
              <pc:docMk/>
              <pc:sldMasterMk cId="1608181564" sldId="2147483699"/>
              <pc:sldLayoutMk cId="1268138887" sldId="2147483702"/>
              <ac:picMk id="12" creationId="{00000000-0000-0000-0000-000000000000}"/>
            </ac:picMkLst>
          </pc:picChg>
        </pc:sldLayoutChg>
        <pc:sldLayoutChg chg="delSp mod">
          <pc:chgData name="Aleksandra Jovancevic" userId="2ef882f9-cb1a-4d11-bee9-725ab66ec5a0" providerId="ADAL" clId="{016DBF79-DD3A-4F5F-9EA7-FF52413C8172}" dt="2024-03-28T13:52:04.594" v="987" actId="478"/>
          <pc:sldLayoutMkLst>
            <pc:docMk/>
            <pc:sldMasterMk cId="1608181564" sldId="2147483699"/>
            <pc:sldLayoutMk cId="792707005" sldId="2147483718"/>
          </pc:sldLayoutMkLst>
          <pc:picChg chg="del">
            <ac:chgData name="Aleksandra Jovancevic" userId="2ef882f9-cb1a-4d11-bee9-725ab66ec5a0" providerId="ADAL" clId="{016DBF79-DD3A-4F5F-9EA7-FF52413C8172}" dt="2024-03-28T13:52:04.594" v="987" actId="478"/>
            <ac:picMkLst>
              <pc:docMk/>
              <pc:sldMasterMk cId="1608181564" sldId="2147483699"/>
              <pc:sldLayoutMk cId="792707005" sldId="2147483718"/>
              <ac:picMk id="25" creationId="{00000000-0000-0000-0000-000000000000}"/>
            </ac:picMkLst>
          </pc:picChg>
        </pc:sldLayoutChg>
      </pc:sldMasterChg>
    </pc:docChg>
  </pc:docChgLst>
  <pc:docChgLst>
    <pc:chgData name="Jelisaveta Markovic" userId="S::jelisaveta.markovic@endava.com::f6b3ecdf-ce5f-4692-a3a5-26598f116189" providerId="AD" clId="Web-{E8638727-859C-49A3-1085-7A73B9C1168B}"/>
    <pc:docChg chg="modSld">
      <pc:chgData name="Jelisaveta Markovic" userId="S::jelisaveta.markovic@endava.com::f6b3ecdf-ce5f-4692-a3a5-26598f116189" providerId="AD" clId="Web-{E8638727-859C-49A3-1085-7A73B9C1168B}" dt="2024-10-30T16:25:21.310" v="15" actId="20577"/>
      <pc:docMkLst>
        <pc:docMk/>
      </pc:docMkLst>
      <pc:sldChg chg="modSp">
        <pc:chgData name="Jelisaveta Markovic" userId="S::jelisaveta.markovic@endava.com::f6b3ecdf-ce5f-4692-a3a5-26598f116189" providerId="AD" clId="Web-{E8638727-859C-49A3-1085-7A73B9C1168B}" dt="2024-10-30T16:25:21.310" v="15" actId="20577"/>
        <pc:sldMkLst>
          <pc:docMk/>
          <pc:sldMk cId="2826617305" sldId="365"/>
        </pc:sldMkLst>
        <pc:spChg chg="mod">
          <ac:chgData name="Jelisaveta Markovic" userId="S::jelisaveta.markovic@endava.com::f6b3ecdf-ce5f-4692-a3a5-26598f116189" providerId="AD" clId="Web-{E8638727-859C-49A3-1085-7A73B9C1168B}" dt="2024-10-30T16:25:21.310" v="15" actId="20577"/>
          <ac:spMkLst>
            <pc:docMk/>
            <pc:sldMk cId="2826617305" sldId="365"/>
            <ac:spMk id="2" creationId="{8E479C66-2358-6B0F-7774-86D1EDD9ACD1}"/>
          </ac:spMkLst>
        </pc:spChg>
      </pc:sldChg>
      <pc:sldChg chg="modSp">
        <pc:chgData name="Jelisaveta Markovic" userId="S::jelisaveta.markovic@endava.com::f6b3ecdf-ce5f-4692-a3a5-26598f116189" providerId="AD" clId="Web-{E8638727-859C-49A3-1085-7A73B9C1168B}" dt="2024-10-30T16:24:57.574" v="9" actId="20577"/>
        <pc:sldMkLst>
          <pc:docMk/>
          <pc:sldMk cId="3146128116" sldId="366"/>
        </pc:sldMkLst>
        <pc:spChg chg="mod">
          <ac:chgData name="Jelisaveta Markovic" userId="S::jelisaveta.markovic@endava.com::f6b3ecdf-ce5f-4692-a3a5-26598f116189" providerId="AD" clId="Web-{E8638727-859C-49A3-1085-7A73B9C1168B}" dt="2024-10-30T16:24:57.574" v="9" actId="20577"/>
          <ac:spMkLst>
            <pc:docMk/>
            <pc:sldMk cId="3146128116" sldId="366"/>
            <ac:spMk id="2" creationId="{8E479C66-2358-6B0F-7774-86D1EDD9ACD1}"/>
          </ac:spMkLst>
        </pc:spChg>
      </pc:sldChg>
    </pc:docChg>
  </pc:docChgLst>
  <pc:docChgLst>
    <pc:chgData name="Ana Vukovic" userId="7d487520-cef4-4441-9fcd-e9f64293f24a" providerId="ADAL" clId="{94C9017B-B037-B64E-83C2-273AE2F115C0}"/>
    <pc:docChg chg="undo custSel modSld">
      <pc:chgData name="Ana Vukovic" userId="7d487520-cef4-4441-9fcd-e9f64293f24a" providerId="ADAL" clId="{94C9017B-B037-B64E-83C2-273AE2F115C0}" dt="2022-10-25T13:03:35.661" v="148" actId="20577"/>
      <pc:docMkLst>
        <pc:docMk/>
      </pc:docMkLst>
      <pc:sldChg chg="modSp mod">
        <pc:chgData name="Ana Vukovic" userId="7d487520-cef4-4441-9fcd-e9f64293f24a" providerId="ADAL" clId="{94C9017B-B037-B64E-83C2-273AE2F115C0}" dt="2022-10-25T13:03:35.661" v="148" actId="20577"/>
        <pc:sldMkLst>
          <pc:docMk/>
          <pc:sldMk cId="1415921049" sldId="281"/>
        </pc:sldMkLst>
        <pc:spChg chg="mod">
          <ac:chgData name="Ana Vukovic" userId="7d487520-cef4-4441-9fcd-e9f64293f24a" providerId="ADAL" clId="{94C9017B-B037-B64E-83C2-273AE2F115C0}" dt="2022-10-25T13:03:35.661" v="148" actId="20577"/>
          <ac:spMkLst>
            <pc:docMk/>
            <pc:sldMk cId="1415921049" sldId="281"/>
            <ac:spMk id="3" creationId="{00000000-0000-0000-0000-000000000000}"/>
          </ac:spMkLst>
        </pc:spChg>
      </pc:sldChg>
      <pc:sldChg chg="addSp delSp modSp mod">
        <pc:chgData name="Ana Vukovic" userId="7d487520-cef4-4441-9fcd-e9f64293f24a" providerId="ADAL" clId="{94C9017B-B037-B64E-83C2-273AE2F115C0}" dt="2022-10-25T13:00:54.331" v="139" actId="20577"/>
        <pc:sldMkLst>
          <pc:docMk/>
          <pc:sldMk cId="1048977810" sldId="298"/>
        </pc:sldMkLst>
        <pc:spChg chg="del">
          <ac:chgData name="Ana Vukovic" userId="7d487520-cef4-4441-9fcd-e9f64293f24a" providerId="ADAL" clId="{94C9017B-B037-B64E-83C2-273AE2F115C0}" dt="2022-10-25T12:59:45.686" v="105" actId="478"/>
          <ac:spMkLst>
            <pc:docMk/>
            <pc:sldMk cId="1048977810" sldId="298"/>
            <ac:spMk id="4" creationId="{00000000-0000-0000-0000-000000000000}"/>
          </ac:spMkLst>
        </pc:spChg>
        <pc:spChg chg="mod">
          <ac:chgData name="Ana Vukovic" userId="7d487520-cef4-4441-9fcd-e9f64293f24a" providerId="ADAL" clId="{94C9017B-B037-B64E-83C2-273AE2F115C0}" dt="2022-10-25T13:00:54.331" v="139" actId="20577"/>
          <ac:spMkLst>
            <pc:docMk/>
            <pc:sldMk cId="1048977810" sldId="298"/>
            <ac:spMk id="5" creationId="{00000000-0000-0000-0000-000000000000}"/>
          </ac:spMkLst>
        </pc:spChg>
        <pc:spChg chg="mod">
          <ac:chgData name="Ana Vukovic" userId="7d487520-cef4-4441-9fcd-e9f64293f24a" providerId="ADAL" clId="{94C9017B-B037-B64E-83C2-273AE2F115C0}" dt="2022-10-25T13:00:38.137" v="124"/>
          <ac:spMkLst>
            <pc:docMk/>
            <pc:sldMk cId="1048977810" sldId="298"/>
            <ac:spMk id="7" creationId="{EF65CA2B-EE43-4054-A02B-A57FCD1CB52F}"/>
          </ac:spMkLst>
        </pc:spChg>
        <pc:spChg chg="del">
          <ac:chgData name="Ana Vukovic" userId="7d487520-cef4-4441-9fcd-e9f64293f24a" providerId="ADAL" clId="{94C9017B-B037-B64E-83C2-273AE2F115C0}" dt="2022-10-25T12:59:51.174" v="107" actId="478"/>
          <ac:spMkLst>
            <pc:docMk/>
            <pc:sldMk cId="1048977810" sldId="298"/>
            <ac:spMk id="8" creationId="{42016CF2-3955-4F96-8F68-E96D4B96C593}"/>
          </ac:spMkLst>
        </pc:spChg>
        <pc:spChg chg="del">
          <ac:chgData name="Ana Vukovic" userId="7d487520-cef4-4441-9fcd-e9f64293f24a" providerId="ADAL" clId="{94C9017B-B037-B64E-83C2-273AE2F115C0}" dt="2022-10-25T12:59:48.558" v="106" actId="478"/>
          <ac:spMkLst>
            <pc:docMk/>
            <pc:sldMk cId="1048977810" sldId="298"/>
            <ac:spMk id="9" creationId="{C71720F1-C020-4E19-BCFD-EF8C6F46DB2D}"/>
          </ac:spMkLst>
        </pc:spChg>
        <pc:spChg chg="add del mod">
          <ac:chgData name="Ana Vukovic" userId="7d487520-cef4-4441-9fcd-e9f64293f24a" providerId="ADAL" clId="{94C9017B-B037-B64E-83C2-273AE2F115C0}" dt="2022-10-25T12:59:59.821" v="109" actId="478"/>
          <ac:spMkLst>
            <pc:docMk/>
            <pc:sldMk cId="1048977810" sldId="298"/>
            <ac:spMk id="10" creationId="{DABA695D-D9E3-D034-3D3C-1535C1EE3D97}"/>
          </ac:spMkLst>
        </pc:spChg>
      </pc:sldChg>
      <pc:sldChg chg="addSp delSp modSp mod">
        <pc:chgData name="Ana Vukovic" userId="7d487520-cef4-4441-9fcd-e9f64293f24a" providerId="ADAL" clId="{94C9017B-B037-B64E-83C2-273AE2F115C0}" dt="2022-10-25T12:54:51.410" v="79"/>
        <pc:sldMkLst>
          <pc:docMk/>
          <pc:sldMk cId="1363628260" sldId="308"/>
        </pc:sldMkLst>
        <pc:spChg chg="mod">
          <ac:chgData name="Ana Vukovic" userId="7d487520-cef4-4441-9fcd-e9f64293f24a" providerId="ADAL" clId="{94C9017B-B037-B64E-83C2-273AE2F115C0}" dt="2022-10-25T12:54:40.033" v="76" actId="1076"/>
          <ac:spMkLst>
            <pc:docMk/>
            <pc:sldMk cId="1363628260" sldId="308"/>
            <ac:spMk id="2" creationId="{EE7C2B02-5E5E-416F-B6D2-0DB70162522F}"/>
          </ac:spMkLst>
        </pc:spChg>
        <pc:spChg chg="mod">
          <ac:chgData name="Ana Vukovic" userId="7d487520-cef4-4441-9fcd-e9f64293f24a" providerId="ADAL" clId="{94C9017B-B037-B64E-83C2-273AE2F115C0}" dt="2022-10-25T12:53:23.964" v="43" actId="1076"/>
          <ac:spMkLst>
            <pc:docMk/>
            <pc:sldMk cId="1363628260" sldId="308"/>
            <ac:spMk id="4" creationId="{FE90AC2F-9865-46DF-AE22-C58829923F60}"/>
          </ac:spMkLst>
        </pc:spChg>
        <pc:spChg chg="del mod">
          <ac:chgData name="Ana Vukovic" userId="7d487520-cef4-4441-9fcd-e9f64293f24a" providerId="ADAL" clId="{94C9017B-B037-B64E-83C2-273AE2F115C0}" dt="2022-10-25T12:54:12.393" v="70" actId="478"/>
          <ac:spMkLst>
            <pc:docMk/>
            <pc:sldMk cId="1363628260" sldId="308"/>
            <ac:spMk id="9" creationId="{DD0F3E94-ED8B-4FFC-BB8B-B05C25F96886}"/>
          </ac:spMkLst>
        </pc:spChg>
        <pc:spChg chg="add del mod">
          <ac:chgData name="Ana Vukovic" userId="7d487520-cef4-4441-9fcd-e9f64293f24a" providerId="ADAL" clId="{94C9017B-B037-B64E-83C2-273AE2F115C0}" dt="2022-10-25T12:50:07.984" v="13" actId="767"/>
          <ac:spMkLst>
            <pc:docMk/>
            <pc:sldMk cId="1363628260" sldId="308"/>
            <ac:spMk id="15" creationId="{8866F1CD-15B4-3B7F-F228-AB3FB869003C}"/>
          </ac:spMkLst>
        </pc:spChg>
        <pc:spChg chg="add del mod">
          <ac:chgData name="Ana Vukovic" userId="7d487520-cef4-4441-9fcd-e9f64293f24a" providerId="ADAL" clId="{94C9017B-B037-B64E-83C2-273AE2F115C0}" dt="2022-10-25T12:52:17.199" v="32" actId="478"/>
          <ac:spMkLst>
            <pc:docMk/>
            <pc:sldMk cId="1363628260" sldId="308"/>
            <ac:spMk id="17" creationId="{E00F0F2E-0F39-C025-6C77-0AD7CB03A3C7}"/>
          </ac:spMkLst>
        </pc:spChg>
        <pc:spChg chg="add del mod">
          <ac:chgData name="Ana Vukovic" userId="7d487520-cef4-4441-9fcd-e9f64293f24a" providerId="ADAL" clId="{94C9017B-B037-B64E-83C2-273AE2F115C0}" dt="2022-10-25T12:54:51.410" v="79"/>
          <ac:spMkLst>
            <pc:docMk/>
            <pc:sldMk cId="1363628260" sldId="308"/>
            <ac:spMk id="20" creationId="{A84851EB-4D50-9DDB-49AC-11D5A7A472C7}"/>
          </ac:spMkLst>
        </pc:spChg>
        <pc:graphicFrameChg chg="del modGraphic">
          <ac:chgData name="Ana Vukovic" userId="7d487520-cef4-4441-9fcd-e9f64293f24a" providerId="ADAL" clId="{94C9017B-B037-B64E-83C2-273AE2F115C0}" dt="2022-10-25T12:52:13.857" v="31" actId="478"/>
          <ac:graphicFrameMkLst>
            <pc:docMk/>
            <pc:sldMk cId="1363628260" sldId="308"/>
            <ac:graphicFrameMk id="10" creationId="{569489F1-ED58-44A1-9977-732B31DCFE65}"/>
          </ac:graphicFrameMkLst>
        </pc:graphicFrameChg>
        <pc:picChg chg="add del mod">
          <ac:chgData name="Ana Vukovic" userId="7d487520-cef4-4441-9fcd-e9f64293f24a" providerId="ADAL" clId="{94C9017B-B037-B64E-83C2-273AE2F115C0}" dt="2022-10-25T12:52:07.617" v="29" actId="478"/>
          <ac:picMkLst>
            <pc:docMk/>
            <pc:sldMk cId="1363628260" sldId="308"/>
            <ac:picMk id="14" creationId="{64FF89A9-4A28-DD1D-7146-2F0AB4EEAB9F}"/>
          </ac:picMkLst>
        </pc:picChg>
        <pc:picChg chg="add mod">
          <ac:chgData name="Ana Vukovic" userId="7d487520-cef4-4441-9fcd-e9f64293f24a" providerId="ADAL" clId="{94C9017B-B037-B64E-83C2-273AE2F115C0}" dt="2022-10-25T12:54:33.103" v="75" actId="1076"/>
          <ac:picMkLst>
            <pc:docMk/>
            <pc:sldMk cId="1363628260" sldId="308"/>
            <ac:picMk id="19" creationId="{BEB6CA43-AADA-E4D8-25F5-4BAD04A38291}"/>
          </ac:picMkLst>
        </pc:picChg>
      </pc:sldChg>
      <pc:sldChg chg="addSp delSp modSp mod">
        <pc:chgData name="Ana Vukovic" userId="7d487520-cef4-4441-9fcd-e9f64293f24a" providerId="ADAL" clId="{94C9017B-B037-B64E-83C2-273AE2F115C0}" dt="2022-10-25T12:58:16.228" v="104" actId="14100"/>
        <pc:sldMkLst>
          <pc:docMk/>
          <pc:sldMk cId="4159210363" sldId="309"/>
        </pc:sldMkLst>
        <pc:spChg chg="mod">
          <ac:chgData name="Ana Vukovic" userId="7d487520-cef4-4441-9fcd-e9f64293f24a" providerId="ADAL" clId="{94C9017B-B037-B64E-83C2-273AE2F115C0}" dt="2022-10-25T12:57:14.582" v="98" actId="14100"/>
          <ac:spMkLst>
            <pc:docMk/>
            <pc:sldMk cId="4159210363" sldId="309"/>
            <ac:spMk id="2" creationId="{10D8995F-5179-400E-B7C3-950A87758FA3}"/>
          </ac:spMkLst>
        </pc:spChg>
        <pc:spChg chg="mod">
          <ac:chgData name="Ana Vukovic" userId="7d487520-cef4-4441-9fcd-e9f64293f24a" providerId="ADAL" clId="{94C9017B-B037-B64E-83C2-273AE2F115C0}" dt="2022-10-25T12:58:03.497" v="103" actId="1076"/>
          <ac:spMkLst>
            <pc:docMk/>
            <pc:sldMk cId="4159210363" sldId="309"/>
            <ac:spMk id="3" creationId="{B9C1B006-690E-41F4-85FB-1C21F18ED32D}"/>
          </ac:spMkLst>
        </pc:spChg>
        <pc:spChg chg="mod">
          <ac:chgData name="Ana Vukovic" userId="7d487520-cef4-4441-9fcd-e9f64293f24a" providerId="ADAL" clId="{94C9017B-B037-B64E-83C2-273AE2F115C0}" dt="2022-10-25T12:56:41.143" v="94" actId="1076"/>
          <ac:spMkLst>
            <pc:docMk/>
            <pc:sldMk cId="4159210363" sldId="309"/>
            <ac:spMk id="4" creationId="{A6F5A957-C029-4B33-9587-189BDD1C5187}"/>
          </ac:spMkLst>
        </pc:spChg>
        <pc:spChg chg="add del mod">
          <ac:chgData name="Ana Vukovic" userId="7d487520-cef4-4441-9fcd-e9f64293f24a" providerId="ADAL" clId="{94C9017B-B037-B64E-83C2-273AE2F115C0}" dt="2022-10-25T12:54:58.791" v="81" actId="478"/>
          <ac:spMkLst>
            <pc:docMk/>
            <pc:sldMk cId="4159210363" sldId="309"/>
            <ac:spMk id="9" creationId="{26DD9503-0CBE-5B6B-1B63-ECFE9034072C}"/>
          </ac:spMkLst>
        </pc:spChg>
        <pc:graphicFrameChg chg="del">
          <ac:chgData name="Ana Vukovic" userId="7d487520-cef4-4441-9fcd-e9f64293f24a" providerId="ADAL" clId="{94C9017B-B037-B64E-83C2-273AE2F115C0}" dt="2022-10-25T12:54:56.642" v="80" actId="478"/>
          <ac:graphicFrameMkLst>
            <pc:docMk/>
            <pc:sldMk cId="4159210363" sldId="309"/>
            <ac:graphicFrameMk id="6" creationId="{DA3739A5-D866-43B5-9CF1-F2068ED93509}"/>
          </ac:graphicFrameMkLst>
        </pc:graphicFrameChg>
        <pc:picChg chg="add mod">
          <ac:chgData name="Ana Vukovic" userId="7d487520-cef4-4441-9fcd-e9f64293f24a" providerId="ADAL" clId="{94C9017B-B037-B64E-83C2-273AE2F115C0}" dt="2022-10-25T12:58:16.228" v="104" actId="14100"/>
          <ac:picMkLst>
            <pc:docMk/>
            <pc:sldMk cId="4159210363" sldId="309"/>
            <ac:picMk id="11" creationId="{A9E01209-7920-47F3-B97C-30B64D6144E2}"/>
          </ac:picMkLst>
        </pc:picChg>
      </pc:sldChg>
    </pc:docChg>
  </pc:docChgLst>
  <pc:docChgLst>
    <pc:chgData name="Jelisaveta Markovic" userId="S::jelisaveta.markovic@endava.com::f6b3ecdf-ce5f-4692-a3a5-26598f116189" providerId="AD" clId="Web-{9C395EC5-B8CF-6D11-0B8B-AA641474DE72}"/>
    <pc:docChg chg="addSld modSld">
      <pc:chgData name="Jelisaveta Markovic" userId="S::jelisaveta.markovic@endava.com::f6b3ecdf-ce5f-4692-a3a5-26598f116189" providerId="AD" clId="Web-{9C395EC5-B8CF-6D11-0B8B-AA641474DE72}" dt="2024-10-30T10:32:16.139" v="268" actId="20577"/>
      <pc:docMkLst>
        <pc:docMk/>
      </pc:docMkLst>
      <pc:sldChg chg="modSp">
        <pc:chgData name="Jelisaveta Markovic" userId="S::jelisaveta.markovic@endava.com::f6b3ecdf-ce5f-4692-a3a5-26598f116189" providerId="AD" clId="Web-{9C395EC5-B8CF-6D11-0B8B-AA641474DE72}" dt="2024-10-30T10:32:16.139" v="268" actId="20577"/>
        <pc:sldMkLst>
          <pc:docMk/>
          <pc:sldMk cId="2826617305" sldId="365"/>
        </pc:sldMkLst>
        <pc:spChg chg="mod">
          <ac:chgData name="Jelisaveta Markovic" userId="S::jelisaveta.markovic@endava.com::f6b3ecdf-ce5f-4692-a3a5-26598f116189" providerId="AD" clId="Web-{9C395EC5-B8CF-6D11-0B8B-AA641474DE72}" dt="2024-10-30T10:32:16.139" v="268" actId="20577"/>
          <ac:spMkLst>
            <pc:docMk/>
            <pc:sldMk cId="2826617305" sldId="365"/>
            <ac:spMk id="18" creationId="{F41B6DF6-F48A-2B39-FE2F-414DB82BF136}"/>
          </ac:spMkLst>
        </pc:spChg>
      </pc:sldChg>
      <pc:sldChg chg="modSp add replId">
        <pc:chgData name="Jelisaveta Markovic" userId="S::jelisaveta.markovic@endava.com::f6b3ecdf-ce5f-4692-a3a5-26598f116189" providerId="AD" clId="Web-{9C395EC5-B8CF-6D11-0B8B-AA641474DE72}" dt="2024-10-30T10:31:57.653" v="258" actId="20577"/>
        <pc:sldMkLst>
          <pc:docMk/>
          <pc:sldMk cId="3146128116" sldId="366"/>
        </pc:sldMkLst>
        <pc:spChg chg="mod">
          <ac:chgData name="Jelisaveta Markovic" userId="S::jelisaveta.markovic@endava.com::f6b3ecdf-ce5f-4692-a3a5-26598f116189" providerId="AD" clId="Web-{9C395EC5-B8CF-6D11-0B8B-AA641474DE72}" dt="2024-10-30T10:31:57.653" v="258" actId="20577"/>
          <ac:spMkLst>
            <pc:docMk/>
            <pc:sldMk cId="3146128116" sldId="366"/>
            <ac:spMk id="18" creationId="{F41B6DF6-F48A-2B39-FE2F-414DB82BF136}"/>
          </ac:spMkLst>
        </pc:spChg>
      </pc:sldChg>
    </pc:docChg>
  </pc:docChgLst>
  <pc:docChgLst>
    <pc:chgData name="Aleksandra Jovancevic" userId="2ef882f9-cb1a-4d11-bee9-725ab66ec5a0" providerId="ADAL" clId="{2BF6C75C-7C88-42C7-8602-9F77ECC3EA32}"/>
    <pc:docChg chg="undo custSel modSld">
      <pc:chgData name="Aleksandra Jovancevic" userId="2ef882f9-cb1a-4d11-bee9-725ab66ec5a0" providerId="ADAL" clId="{2BF6C75C-7C88-42C7-8602-9F77ECC3EA32}" dt="2024-03-20T08:14:42.828" v="199"/>
      <pc:docMkLst>
        <pc:docMk/>
      </pc:docMkLst>
      <pc:sldChg chg="modSp mod">
        <pc:chgData name="Aleksandra Jovancevic" userId="2ef882f9-cb1a-4d11-bee9-725ab66ec5a0" providerId="ADAL" clId="{2BF6C75C-7C88-42C7-8602-9F77ECC3EA32}" dt="2024-03-19T17:02:47.382" v="5" actId="20577"/>
        <pc:sldMkLst>
          <pc:docMk/>
          <pc:sldMk cId="1415921049" sldId="281"/>
        </pc:sldMkLst>
        <pc:spChg chg="mod">
          <ac:chgData name="Aleksandra Jovancevic" userId="2ef882f9-cb1a-4d11-bee9-725ab66ec5a0" providerId="ADAL" clId="{2BF6C75C-7C88-42C7-8602-9F77ECC3EA32}" dt="2024-03-19T17:02:47.382" v="5" actId="20577"/>
          <ac:spMkLst>
            <pc:docMk/>
            <pc:sldMk cId="1415921049" sldId="281"/>
            <ac:spMk id="3" creationId="{00000000-0000-0000-0000-000000000000}"/>
          </ac:spMkLst>
        </pc:spChg>
      </pc:sldChg>
      <pc:sldChg chg="modNotesTx">
        <pc:chgData name="Aleksandra Jovancevic" userId="2ef882f9-cb1a-4d11-bee9-725ab66ec5a0" providerId="ADAL" clId="{2BF6C75C-7C88-42C7-8602-9F77ECC3EA32}" dt="2024-03-19T17:03:35.499" v="6"/>
        <pc:sldMkLst>
          <pc:docMk/>
          <pc:sldMk cId="411549604" sldId="302"/>
        </pc:sldMkLst>
      </pc:sldChg>
      <pc:sldChg chg="modNotesTx">
        <pc:chgData name="Aleksandra Jovancevic" userId="2ef882f9-cb1a-4d11-bee9-725ab66ec5a0" providerId="ADAL" clId="{2BF6C75C-7C88-42C7-8602-9F77ECC3EA32}" dt="2024-03-19T17:23:30.299" v="107" actId="20577"/>
        <pc:sldMkLst>
          <pc:docMk/>
          <pc:sldMk cId="3719638594" sldId="305"/>
        </pc:sldMkLst>
      </pc:sldChg>
      <pc:sldChg chg="modNotesTx">
        <pc:chgData name="Aleksandra Jovancevic" userId="2ef882f9-cb1a-4d11-bee9-725ab66ec5a0" providerId="ADAL" clId="{2BF6C75C-7C88-42C7-8602-9F77ECC3EA32}" dt="2024-03-20T07:37:05.550" v="109" actId="20577"/>
        <pc:sldMkLst>
          <pc:docMk/>
          <pc:sldMk cId="3477721760" sldId="307"/>
        </pc:sldMkLst>
      </pc:sldChg>
      <pc:sldChg chg="addSp delSp modSp mod modNotesTx">
        <pc:chgData name="Aleksandra Jovancevic" userId="2ef882f9-cb1a-4d11-bee9-725ab66ec5a0" providerId="ADAL" clId="{2BF6C75C-7C88-42C7-8602-9F77ECC3EA32}" dt="2024-03-20T07:57:10.769" v="161" actId="20577"/>
        <pc:sldMkLst>
          <pc:docMk/>
          <pc:sldMk cId="1363628260" sldId="308"/>
        </pc:sldMkLst>
        <pc:spChg chg="mod">
          <ac:chgData name="Aleksandra Jovancevic" userId="2ef882f9-cb1a-4d11-bee9-725ab66ec5a0" providerId="ADAL" clId="{2BF6C75C-7C88-42C7-8602-9F77ECC3EA32}" dt="2024-03-20T07:57:10.769" v="161" actId="20577"/>
          <ac:spMkLst>
            <pc:docMk/>
            <pc:sldMk cId="1363628260" sldId="308"/>
            <ac:spMk id="2" creationId="{EE7C2B02-5E5E-416F-B6D2-0DB70162522F}"/>
          </ac:spMkLst>
        </pc:spChg>
        <pc:picChg chg="add del mod">
          <ac:chgData name="Aleksandra Jovancevic" userId="2ef882f9-cb1a-4d11-bee9-725ab66ec5a0" providerId="ADAL" clId="{2BF6C75C-7C88-42C7-8602-9F77ECC3EA32}" dt="2024-03-20T07:56:15.823" v="139" actId="478"/>
          <ac:picMkLst>
            <pc:docMk/>
            <pc:sldMk cId="1363628260" sldId="308"/>
            <ac:picMk id="3" creationId="{F55312F1-B7D9-05FF-1510-B5A89A614B29}"/>
          </ac:picMkLst>
        </pc:picChg>
        <pc:picChg chg="add mod">
          <ac:chgData name="Aleksandra Jovancevic" userId="2ef882f9-cb1a-4d11-bee9-725ab66ec5a0" providerId="ADAL" clId="{2BF6C75C-7C88-42C7-8602-9F77ECC3EA32}" dt="2024-03-20T07:56:47.500" v="151" actId="962"/>
          <ac:picMkLst>
            <pc:docMk/>
            <pc:sldMk cId="1363628260" sldId="308"/>
            <ac:picMk id="7" creationId="{E47DD982-60A2-1DAA-EFA3-E92EC3DF5C57}"/>
          </ac:picMkLst>
        </pc:picChg>
        <pc:picChg chg="del mod">
          <ac:chgData name="Aleksandra Jovancevic" userId="2ef882f9-cb1a-4d11-bee9-725ab66ec5a0" providerId="ADAL" clId="{2BF6C75C-7C88-42C7-8602-9F77ECC3EA32}" dt="2024-03-20T07:41:06.615" v="124" actId="478"/>
          <ac:picMkLst>
            <pc:docMk/>
            <pc:sldMk cId="1363628260" sldId="308"/>
            <ac:picMk id="19" creationId="{BEB6CA43-AADA-E4D8-25F5-4BAD04A38291}"/>
          </ac:picMkLst>
        </pc:picChg>
      </pc:sldChg>
      <pc:sldChg chg="addSp delSp modSp mod modNotesTx">
        <pc:chgData name="Aleksandra Jovancevic" userId="2ef882f9-cb1a-4d11-bee9-725ab66ec5a0" providerId="ADAL" clId="{2BF6C75C-7C88-42C7-8602-9F77ECC3EA32}" dt="2024-03-20T08:14:42.828" v="199"/>
        <pc:sldMkLst>
          <pc:docMk/>
          <pc:sldMk cId="4159210363" sldId="309"/>
        </pc:sldMkLst>
        <pc:spChg chg="mod">
          <ac:chgData name="Aleksandra Jovancevic" userId="2ef882f9-cb1a-4d11-bee9-725ab66ec5a0" providerId="ADAL" clId="{2BF6C75C-7C88-42C7-8602-9F77ECC3EA32}" dt="2024-03-20T07:58:09.905" v="181" actId="20577"/>
          <ac:spMkLst>
            <pc:docMk/>
            <pc:sldMk cId="4159210363" sldId="309"/>
            <ac:spMk id="3" creationId="{B9C1B006-690E-41F4-85FB-1C21F18ED32D}"/>
          </ac:spMkLst>
        </pc:spChg>
        <pc:picChg chg="add mod">
          <ac:chgData name="Aleksandra Jovancevic" userId="2ef882f9-cb1a-4d11-bee9-725ab66ec5a0" providerId="ADAL" clId="{2BF6C75C-7C88-42C7-8602-9F77ECC3EA32}" dt="2024-03-20T07:57:55.570" v="171" actId="962"/>
          <ac:picMkLst>
            <pc:docMk/>
            <pc:sldMk cId="4159210363" sldId="309"/>
            <ac:picMk id="7" creationId="{8C087664-F372-BD26-C0A9-DD09CBE13B7A}"/>
          </ac:picMkLst>
        </pc:picChg>
        <pc:picChg chg="del">
          <ac:chgData name="Aleksandra Jovancevic" userId="2ef882f9-cb1a-4d11-bee9-725ab66ec5a0" providerId="ADAL" clId="{2BF6C75C-7C88-42C7-8602-9F77ECC3EA32}" dt="2024-03-20T07:57:32.062" v="162" actId="478"/>
          <ac:picMkLst>
            <pc:docMk/>
            <pc:sldMk cId="4159210363" sldId="309"/>
            <ac:picMk id="11" creationId="{A9E01209-7920-47F3-B97C-30B64D6144E2}"/>
          </ac:picMkLst>
        </pc:picChg>
      </pc:sldChg>
      <pc:sldChg chg="modNotesTx">
        <pc:chgData name="Aleksandra Jovancevic" userId="2ef882f9-cb1a-4d11-bee9-725ab66ec5a0" providerId="ADAL" clId="{2BF6C75C-7C88-42C7-8602-9F77ECC3EA32}" dt="2024-03-19T17:04:44.310" v="73" actId="20577"/>
        <pc:sldMkLst>
          <pc:docMk/>
          <pc:sldMk cId="1989470220" sldId="339"/>
        </pc:sldMkLst>
      </pc:sldChg>
      <pc:sldChg chg="modNotesTx">
        <pc:chgData name="Aleksandra Jovancevic" userId="2ef882f9-cb1a-4d11-bee9-725ab66ec5a0" providerId="ADAL" clId="{2BF6C75C-7C88-42C7-8602-9F77ECC3EA32}" dt="2024-03-19T17:08:00.094" v="80" actId="20577"/>
        <pc:sldMkLst>
          <pc:docMk/>
          <pc:sldMk cId="1349575543" sldId="340"/>
        </pc:sldMkLst>
      </pc:sldChg>
      <pc:sldChg chg="modNotesTx">
        <pc:chgData name="Aleksandra Jovancevic" userId="2ef882f9-cb1a-4d11-bee9-725ab66ec5a0" providerId="ADAL" clId="{2BF6C75C-7C88-42C7-8602-9F77ECC3EA32}" dt="2024-03-19T17:09:39.317" v="93" actId="20577"/>
        <pc:sldMkLst>
          <pc:docMk/>
          <pc:sldMk cId="2139525942" sldId="344"/>
        </pc:sldMkLst>
      </pc:sldChg>
      <pc:sldChg chg="modNotesTx">
        <pc:chgData name="Aleksandra Jovancevic" userId="2ef882f9-cb1a-4d11-bee9-725ab66ec5a0" providerId="ADAL" clId="{2BF6C75C-7C88-42C7-8602-9F77ECC3EA32}" dt="2024-03-19T17:11:55.336" v="105"/>
        <pc:sldMkLst>
          <pc:docMk/>
          <pc:sldMk cId="3581265086" sldId="345"/>
        </pc:sldMkLst>
      </pc:sldChg>
    </pc:docChg>
  </pc:docChgLst>
  <pc:docChgLst>
    <pc:chgData name="Ana Vukovic" userId="S::ana.vukovic@endava.com::7d487520-cef4-4441-9fcd-e9f64293f24a" providerId="AD" clId="Web-{0C74A9B6-6824-4DCD-AF78-26BF1212DEC7}"/>
    <pc:docChg chg="addSld delSld modSld">
      <pc:chgData name="Ana Vukovic" userId="S::ana.vukovic@endava.com::7d487520-cef4-4441-9fcd-e9f64293f24a" providerId="AD" clId="Web-{0C74A9B6-6824-4DCD-AF78-26BF1212DEC7}" dt="2022-11-09T11:51:19.782" v="214" actId="20577"/>
      <pc:docMkLst>
        <pc:docMk/>
      </pc:docMkLst>
      <pc:sldChg chg="modSp modCm">
        <pc:chgData name="Ana Vukovic" userId="S::ana.vukovic@endava.com::7d487520-cef4-4441-9fcd-e9f64293f24a" providerId="AD" clId="Web-{0C74A9B6-6824-4DCD-AF78-26BF1212DEC7}" dt="2022-11-09T11:10:35.675" v="8"/>
        <pc:sldMkLst>
          <pc:docMk/>
          <pc:sldMk cId="3477721760" sldId="307"/>
        </pc:sldMkLst>
        <pc:spChg chg="mod">
          <ac:chgData name="Ana Vukovic" userId="S::ana.vukovic@endava.com::7d487520-cef4-4441-9fcd-e9f64293f24a" providerId="AD" clId="Web-{0C74A9B6-6824-4DCD-AF78-26BF1212DEC7}" dt="2022-11-09T11:10:25.690" v="7" actId="20577"/>
          <ac:spMkLst>
            <pc:docMk/>
            <pc:sldMk cId="3477721760" sldId="307"/>
            <ac:spMk id="2" creationId="{10835FCA-F1D1-4403-BD56-B7FCE5CEB14E}"/>
          </ac:spMkLst>
        </pc:spChg>
      </pc:sldChg>
      <pc:sldChg chg="modSp modCm">
        <pc:chgData name="Ana Vukovic" userId="S::ana.vukovic@endava.com::7d487520-cef4-4441-9fcd-e9f64293f24a" providerId="AD" clId="Web-{0C74A9B6-6824-4DCD-AF78-26BF1212DEC7}" dt="2022-11-09T11:11:16.582" v="14" actId="20577"/>
        <pc:sldMkLst>
          <pc:docMk/>
          <pc:sldMk cId="4159210363" sldId="309"/>
        </pc:sldMkLst>
        <pc:spChg chg="mod">
          <ac:chgData name="Ana Vukovic" userId="S::ana.vukovic@endava.com::7d487520-cef4-4441-9fcd-e9f64293f24a" providerId="AD" clId="Web-{0C74A9B6-6824-4DCD-AF78-26BF1212DEC7}" dt="2022-11-09T11:11:16.582" v="14" actId="20577"/>
          <ac:spMkLst>
            <pc:docMk/>
            <pc:sldMk cId="4159210363" sldId="309"/>
            <ac:spMk id="2" creationId="{10D8995F-5179-400E-B7C3-950A87758FA3}"/>
          </ac:spMkLst>
        </pc:spChg>
      </pc:sldChg>
      <pc:sldChg chg="modSp">
        <pc:chgData name="Ana Vukovic" userId="S::ana.vukovic@endava.com::7d487520-cef4-4441-9fcd-e9f64293f24a" providerId="AD" clId="Web-{0C74A9B6-6824-4DCD-AF78-26BF1212DEC7}" dt="2022-11-09T11:51:19.782" v="214" actId="20577"/>
        <pc:sldMkLst>
          <pc:docMk/>
          <pc:sldMk cId="1522632685" sldId="314"/>
        </pc:sldMkLst>
        <pc:spChg chg="mod">
          <ac:chgData name="Ana Vukovic" userId="S::ana.vukovic@endava.com::7d487520-cef4-4441-9fcd-e9f64293f24a" providerId="AD" clId="Web-{0C74A9B6-6824-4DCD-AF78-26BF1212DEC7}" dt="2022-11-09T11:51:19.782" v="214" actId="20577"/>
          <ac:spMkLst>
            <pc:docMk/>
            <pc:sldMk cId="1522632685" sldId="314"/>
            <ac:spMk id="2" creationId="{9C186027-5339-48FC-BBA3-2E3984036BEF}"/>
          </ac:spMkLst>
        </pc:spChg>
        <pc:picChg chg="mod">
          <ac:chgData name="Ana Vukovic" userId="S::ana.vukovic@endava.com::7d487520-cef4-4441-9fcd-e9f64293f24a" providerId="AD" clId="Web-{0C74A9B6-6824-4DCD-AF78-26BF1212DEC7}" dt="2022-11-09T11:46:51.759" v="201" actId="1076"/>
          <ac:picMkLst>
            <pc:docMk/>
            <pc:sldMk cId="1522632685" sldId="314"/>
            <ac:picMk id="9" creationId="{48C4CA06-83C0-4D99-9076-AC5D56FB905C}"/>
          </ac:picMkLst>
        </pc:picChg>
      </pc:sldChg>
      <pc:sldChg chg="modSp">
        <pc:chgData name="Ana Vukovic" userId="S::ana.vukovic@endava.com::7d487520-cef4-4441-9fcd-e9f64293f24a" providerId="AD" clId="Web-{0C74A9B6-6824-4DCD-AF78-26BF1212DEC7}" dt="2022-11-09T11:51:16.735" v="210" actId="20577"/>
        <pc:sldMkLst>
          <pc:docMk/>
          <pc:sldMk cId="2859020009" sldId="315"/>
        </pc:sldMkLst>
        <pc:spChg chg="mod">
          <ac:chgData name="Ana Vukovic" userId="S::ana.vukovic@endava.com::7d487520-cef4-4441-9fcd-e9f64293f24a" providerId="AD" clId="Web-{0C74A9B6-6824-4DCD-AF78-26BF1212DEC7}" dt="2022-11-09T11:51:16.735" v="210" actId="20577"/>
          <ac:spMkLst>
            <pc:docMk/>
            <pc:sldMk cId="2859020009" sldId="315"/>
            <ac:spMk id="5" creationId="{8DEA9D05-E508-420A-9483-2B7EA9BD7373}"/>
          </ac:spMkLst>
        </pc:spChg>
      </pc:sldChg>
      <pc:sldChg chg="modSp">
        <pc:chgData name="Ana Vukovic" userId="S::ana.vukovic@endava.com::7d487520-cef4-4441-9fcd-e9f64293f24a" providerId="AD" clId="Web-{0C74A9B6-6824-4DCD-AF78-26BF1212DEC7}" dt="2022-11-09T11:51:12.594" v="209" actId="20577"/>
        <pc:sldMkLst>
          <pc:docMk/>
          <pc:sldMk cId="3179679833" sldId="319"/>
        </pc:sldMkLst>
        <pc:spChg chg="mod">
          <ac:chgData name="Ana Vukovic" userId="S::ana.vukovic@endava.com::7d487520-cef4-4441-9fcd-e9f64293f24a" providerId="AD" clId="Web-{0C74A9B6-6824-4DCD-AF78-26BF1212DEC7}" dt="2022-11-09T11:51:12.594" v="209" actId="20577"/>
          <ac:spMkLst>
            <pc:docMk/>
            <pc:sldMk cId="3179679833" sldId="319"/>
            <ac:spMk id="2" creationId="{8868DC10-7499-4C50-BDD9-66F972079AA1}"/>
          </ac:spMkLst>
        </pc:spChg>
      </pc:sldChg>
      <pc:sldChg chg="modNotes">
        <pc:chgData name="Ana Vukovic" userId="S::ana.vukovic@endava.com::7d487520-cef4-4441-9fcd-e9f64293f24a" providerId="AD" clId="Web-{0C74A9B6-6824-4DCD-AF78-26BF1212DEC7}" dt="2022-11-09T11:14:46.790" v="18"/>
        <pc:sldMkLst>
          <pc:docMk/>
          <pc:sldMk cId="2321941885" sldId="321"/>
        </pc:sldMkLst>
      </pc:sldChg>
      <pc:sldChg chg="del">
        <pc:chgData name="Ana Vukovic" userId="S::ana.vukovic@endava.com::7d487520-cef4-4441-9fcd-e9f64293f24a" providerId="AD" clId="Web-{0C74A9B6-6824-4DCD-AF78-26BF1212DEC7}" dt="2022-11-09T11:15:34.916" v="19"/>
        <pc:sldMkLst>
          <pc:docMk/>
          <pc:sldMk cId="3075672474" sldId="322"/>
        </pc:sldMkLst>
      </pc:sldChg>
      <pc:sldChg chg="addSp delSp modSp new mod modClrScheme chgLayout">
        <pc:chgData name="Ana Vukovic" userId="S::ana.vukovic@endava.com::7d487520-cef4-4441-9fcd-e9f64293f24a" providerId="AD" clId="Web-{0C74A9B6-6824-4DCD-AF78-26BF1212DEC7}" dt="2022-11-09T11:46:54.197" v="202" actId="1076"/>
        <pc:sldMkLst>
          <pc:docMk/>
          <pc:sldMk cId="2826617305" sldId="365"/>
        </pc:sldMkLst>
        <pc:spChg chg="mod">
          <ac:chgData name="Ana Vukovic" userId="S::ana.vukovic@endava.com::7d487520-cef4-4441-9fcd-e9f64293f24a" providerId="AD" clId="Web-{0C74A9B6-6824-4DCD-AF78-26BF1212DEC7}" dt="2022-11-09T11:21:56.394" v="54"/>
          <ac:spMkLst>
            <pc:docMk/>
            <pc:sldMk cId="2826617305" sldId="365"/>
            <ac:spMk id="2" creationId="{8E479C66-2358-6B0F-7774-86D1EDD9ACD1}"/>
          </ac:spMkLst>
        </pc:spChg>
        <pc:spChg chg="mod">
          <ac:chgData name="Ana Vukovic" userId="S::ana.vukovic@endava.com::7d487520-cef4-4441-9fcd-e9f64293f24a" providerId="AD" clId="Web-{0C74A9B6-6824-4DCD-AF78-26BF1212DEC7}" dt="2022-11-09T11:21:56.394" v="54"/>
          <ac:spMkLst>
            <pc:docMk/>
            <pc:sldMk cId="2826617305" sldId="365"/>
            <ac:spMk id="3" creationId="{7A87EE30-DBAE-C07E-5DC4-A6C8DE108DBA}"/>
          </ac:spMkLst>
        </pc:spChg>
        <pc:spChg chg="add del mod">
          <ac:chgData name="Ana Vukovic" userId="S::ana.vukovic@endava.com::7d487520-cef4-4441-9fcd-e9f64293f24a" providerId="AD" clId="Web-{0C74A9B6-6824-4DCD-AF78-26BF1212DEC7}" dt="2022-11-09T11:22:40.646" v="55"/>
          <ac:spMkLst>
            <pc:docMk/>
            <pc:sldMk cId="2826617305" sldId="365"/>
            <ac:spMk id="8" creationId="{15C8E9F4-2606-D0DC-AD29-DD939B8ADAA4}"/>
          </ac:spMkLst>
        </pc:spChg>
        <pc:spChg chg="add del mod">
          <ac:chgData name="Ana Vukovic" userId="S::ana.vukovic@endava.com::7d487520-cef4-4441-9fcd-e9f64293f24a" providerId="AD" clId="Web-{0C74A9B6-6824-4DCD-AF78-26BF1212DEC7}" dt="2022-11-09T11:23:56.007" v="62"/>
          <ac:spMkLst>
            <pc:docMk/>
            <pc:sldMk cId="2826617305" sldId="365"/>
            <ac:spMk id="10" creationId="{D1BF8BAE-7884-9663-F084-A87CAEA9AA46}"/>
          </ac:spMkLst>
        </pc:spChg>
        <pc:spChg chg="add del mod">
          <ac:chgData name="Ana Vukovic" userId="S::ana.vukovic@endava.com::7d487520-cef4-4441-9fcd-e9f64293f24a" providerId="AD" clId="Web-{0C74A9B6-6824-4DCD-AF78-26BF1212DEC7}" dt="2022-11-09T11:23:54.335" v="61"/>
          <ac:spMkLst>
            <pc:docMk/>
            <pc:sldMk cId="2826617305" sldId="365"/>
            <ac:spMk id="12" creationId="{E663F49B-CE84-C096-D15A-9A4FE629116E}"/>
          </ac:spMkLst>
        </pc:spChg>
        <pc:spChg chg="add del mod">
          <ac:chgData name="Ana Vukovic" userId="S::ana.vukovic@endava.com::7d487520-cef4-4441-9fcd-e9f64293f24a" providerId="AD" clId="Web-{0C74A9B6-6824-4DCD-AF78-26BF1212DEC7}" dt="2022-11-09T11:24:08.648" v="64"/>
          <ac:spMkLst>
            <pc:docMk/>
            <pc:sldMk cId="2826617305" sldId="365"/>
            <ac:spMk id="16" creationId="{4EFCEBA4-17FB-0C97-8209-696F5243B540}"/>
          </ac:spMkLst>
        </pc:spChg>
        <pc:spChg chg="add mod">
          <ac:chgData name="Ana Vukovic" userId="S::ana.vukovic@endava.com::7d487520-cef4-4441-9fcd-e9f64293f24a" providerId="AD" clId="Web-{0C74A9B6-6824-4DCD-AF78-26BF1212DEC7}" dt="2022-11-09T11:41:32.908" v="193" actId="1076"/>
          <ac:spMkLst>
            <pc:docMk/>
            <pc:sldMk cId="2826617305" sldId="365"/>
            <ac:spMk id="17" creationId="{6515A932-AAFD-2483-FE7E-8BD0B95449F9}"/>
          </ac:spMkLst>
        </pc:spChg>
        <pc:spChg chg="add mod">
          <ac:chgData name="Ana Vukovic" userId="S::ana.vukovic@endava.com::7d487520-cef4-4441-9fcd-e9f64293f24a" providerId="AD" clId="Web-{0C74A9B6-6824-4DCD-AF78-26BF1212DEC7}" dt="2022-11-09T11:41:40.080" v="194" actId="1076"/>
          <ac:spMkLst>
            <pc:docMk/>
            <pc:sldMk cId="2826617305" sldId="365"/>
            <ac:spMk id="18" creationId="{F41B6DF6-F48A-2B39-FE2F-414DB82BF136}"/>
          </ac:spMkLst>
        </pc:spChg>
        <pc:spChg chg="add del mod">
          <ac:chgData name="Ana Vukovic" userId="S::ana.vukovic@endava.com::7d487520-cef4-4441-9fcd-e9f64293f24a" providerId="AD" clId="Web-{0C74A9B6-6824-4DCD-AF78-26BF1212DEC7}" dt="2022-11-09T11:34:00.537" v="135"/>
          <ac:spMkLst>
            <pc:docMk/>
            <pc:sldMk cId="2826617305" sldId="365"/>
            <ac:spMk id="20" creationId="{44CBCC2F-6335-FC02-D659-E98F0D09A0D8}"/>
          </ac:spMkLst>
        </pc:spChg>
        <pc:graphicFrameChg chg="add del mod ord modGraphic">
          <ac:chgData name="Ana Vukovic" userId="S::ana.vukovic@endava.com::7d487520-cef4-4441-9fcd-e9f64293f24a" providerId="AD" clId="Web-{0C74A9B6-6824-4DCD-AF78-26BF1212DEC7}" dt="2022-11-09T11:24:05.007" v="63"/>
          <ac:graphicFrameMkLst>
            <pc:docMk/>
            <pc:sldMk cId="2826617305" sldId="365"/>
            <ac:graphicFrameMk id="5" creationId="{DA4C93E4-8E0D-F59F-4B64-D9F540C27B58}"/>
          </ac:graphicFrameMkLst>
        </pc:graphicFrameChg>
        <pc:picChg chg="add del mod ord">
          <ac:chgData name="Ana Vukovic" userId="S::ana.vukovic@endava.com::7d487520-cef4-4441-9fcd-e9f64293f24a" providerId="AD" clId="Web-{0C74A9B6-6824-4DCD-AF78-26BF1212DEC7}" dt="2022-11-09T11:33:56.365" v="134"/>
          <ac:picMkLst>
            <pc:docMk/>
            <pc:sldMk cId="2826617305" sldId="365"/>
            <ac:picMk id="4" creationId="{F7F67FAB-A26C-23D2-3767-C43541E38542}"/>
          </ac:picMkLst>
        </pc:picChg>
        <pc:picChg chg="add mod">
          <ac:chgData name="Ana Vukovic" userId="S::ana.vukovic@endava.com::7d487520-cef4-4441-9fcd-e9f64293f24a" providerId="AD" clId="Web-{0C74A9B6-6824-4DCD-AF78-26BF1212DEC7}" dt="2022-11-09T11:46:54.197" v="202" actId="1076"/>
          <ac:picMkLst>
            <pc:docMk/>
            <pc:sldMk cId="2826617305" sldId="365"/>
            <ac:picMk id="21" creationId="{B527B173-532D-19A3-4783-B28156279EB2}"/>
          </ac:picMkLst>
        </pc:picChg>
      </pc:sldChg>
    </pc:docChg>
  </pc:docChgLst>
  <pc:docChgLst>
    <pc:chgData name="Ana Vukovic" userId="S::ana.vukovic@endava.com::7d487520-cef4-4441-9fcd-e9f64293f24a" providerId="AD" clId="Web-{E63E3A56-9423-4F97-8FF0-B3DDCC9EBBD3}"/>
    <pc:docChg chg="modSld">
      <pc:chgData name="Ana Vukovic" userId="S::ana.vukovic@endava.com::7d487520-cef4-4441-9fcd-e9f64293f24a" providerId="AD" clId="Web-{E63E3A56-9423-4F97-8FF0-B3DDCC9EBBD3}" dt="2022-11-09T12:11:24.703" v="41" actId="20577"/>
      <pc:docMkLst>
        <pc:docMk/>
      </pc:docMkLst>
      <pc:sldChg chg="modSp">
        <pc:chgData name="Ana Vukovic" userId="S::ana.vukovic@endava.com::7d487520-cef4-4441-9fcd-e9f64293f24a" providerId="AD" clId="Web-{E63E3A56-9423-4F97-8FF0-B3DDCC9EBBD3}" dt="2022-11-09T12:08:40.276" v="7" actId="20577"/>
        <pc:sldMkLst>
          <pc:docMk/>
          <pc:sldMk cId="3334839256" sldId="291"/>
        </pc:sldMkLst>
        <pc:spChg chg="mod">
          <ac:chgData name="Ana Vukovic" userId="S::ana.vukovic@endava.com::7d487520-cef4-4441-9fcd-e9f64293f24a" providerId="AD" clId="Web-{E63E3A56-9423-4F97-8FF0-B3DDCC9EBBD3}" dt="2022-11-09T12:08:40.276" v="7" actId="20577"/>
          <ac:spMkLst>
            <pc:docMk/>
            <pc:sldMk cId="3334839256" sldId="291"/>
            <ac:spMk id="3" creationId="{00000000-0000-0000-0000-000000000000}"/>
          </ac:spMkLst>
        </pc:spChg>
      </pc:sldChg>
      <pc:sldChg chg="modSp">
        <pc:chgData name="Ana Vukovic" userId="S::ana.vukovic@endava.com::7d487520-cef4-4441-9fcd-e9f64293f24a" providerId="AD" clId="Web-{E63E3A56-9423-4F97-8FF0-B3DDCC9EBBD3}" dt="2022-11-09T12:08:55.355" v="11" actId="20577"/>
        <pc:sldMkLst>
          <pc:docMk/>
          <pc:sldMk cId="1526394164" sldId="304"/>
        </pc:sldMkLst>
        <pc:spChg chg="mod">
          <ac:chgData name="Ana Vukovic" userId="S::ana.vukovic@endava.com::7d487520-cef4-4441-9fcd-e9f64293f24a" providerId="AD" clId="Web-{E63E3A56-9423-4F97-8FF0-B3DDCC9EBBD3}" dt="2022-11-09T12:08:55.355" v="11" actId="20577"/>
          <ac:spMkLst>
            <pc:docMk/>
            <pc:sldMk cId="1526394164" sldId="304"/>
            <ac:spMk id="3" creationId="{00000000-0000-0000-0000-000000000000}"/>
          </ac:spMkLst>
        </pc:spChg>
      </pc:sldChg>
      <pc:sldChg chg="modSp">
        <pc:chgData name="Ana Vukovic" userId="S::ana.vukovic@endava.com::7d487520-cef4-4441-9fcd-e9f64293f24a" providerId="AD" clId="Web-{E63E3A56-9423-4F97-8FF0-B3DDCC9EBBD3}" dt="2022-11-09T12:09:04.042" v="13" actId="20577"/>
        <pc:sldMkLst>
          <pc:docMk/>
          <pc:sldMk cId="385432677" sldId="306"/>
        </pc:sldMkLst>
        <pc:spChg chg="mod">
          <ac:chgData name="Ana Vukovic" userId="S::ana.vukovic@endava.com::7d487520-cef4-4441-9fcd-e9f64293f24a" providerId="AD" clId="Web-{E63E3A56-9423-4F97-8FF0-B3DDCC9EBBD3}" dt="2022-11-09T12:09:04.042" v="13" actId="20577"/>
          <ac:spMkLst>
            <pc:docMk/>
            <pc:sldMk cId="385432677" sldId="306"/>
            <ac:spMk id="3" creationId="{00000000-0000-0000-0000-000000000000}"/>
          </ac:spMkLst>
        </pc:spChg>
      </pc:sldChg>
      <pc:sldChg chg="modSp">
        <pc:chgData name="Ana Vukovic" userId="S::ana.vukovic@endava.com::7d487520-cef4-4441-9fcd-e9f64293f24a" providerId="AD" clId="Web-{E63E3A56-9423-4F97-8FF0-B3DDCC9EBBD3}" dt="2022-11-09T12:09:11.105" v="15" actId="20577"/>
        <pc:sldMkLst>
          <pc:docMk/>
          <pc:sldMk cId="2086107649" sldId="313"/>
        </pc:sldMkLst>
        <pc:spChg chg="mod">
          <ac:chgData name="Ana Vukovic" userId="S::ana.vukovic@endava.com::7d487520-cef4-4441-9fcd-e9f64293f24a" providerId="AD" clId="Web-{E63E3A56-9423-4F97-8FF0-B3DDCC9EBBD3}" dt="2022-11-09T12:09:11.105" v="15" actId="20577"/>
          <ac:spMkLst>
            <pc:docMk/>
            <pc:sldMk cId="2086107649" sldId="313"/>
            <ac:spMk id="3" creationId="{00000000-0000-0000-0000-000000000000}"/>
          </ac:spMkLst>
        </pc:spChg>
      </pc:sldChg>
      <pc:sldChg chg="modSp">
        <pc:chgData name="Ana Vukovic" userId="S::ana.vukovic@endava.com::7d487520-cef4-4441-9fcd-e9f64293f24a" providerId="AD" clId="Web-{E63E3A56-9423-4F97-8FF0-B3DDCC9EBBD3}" dt="2022-11-09T12:10:02.794" v="25" actId="20577"/>
        <pc:sldMkLst>
          <pc:docMk/>
          <pc:sldMk cId="1522632685" sldId="314"/>
        </pc:sldMkLst>
        <pc:spChg chg="mod">
          <ac:chgData name="Ana Vukovic" userId="S::ana.vukovic@endava.com::7d487520-cef4-4441-9fcd-e9f64293f24a" providerId="AD" clId="Web-{E63E3A56-9423-4F97-8FF0-B3DDCC9EBBD3}" dt="2022-11-09T12:10:02.794" v="25" actId="20577"/>
          <ac:spMkLst>
            <pc:docMk/>
            <pc:sldMk cId="1522632685" sldId="314"/>
            <ac:spMk id="2" creationId="{9C186027-5339-48FC-BBA3-2E3984036BEF}"/>
          </ac:spMkLst>
        </pc:spChg>
      </pc:sldChg>
      <pc:sldChg chg="modSp">
        <pc:chgData name="Ana Vukovic" userId="S::ana.vukovic@endava.com::7d487520-cef4-4441-9fcd-e9f64293f24a" providerId="AD" clId="Web-{E63E3A56-9423-4F97-8FF0-B3DDCC9EBBD3}" dt="2022-11-09T12:09:58.935" v="24" actId="20577"/>
        <pc:sldMkLst>
          <pc:docMk/>
          <pc:sldMk cId="2859020009" sldId="315"/>
        </pc:sldMkLst>
        <pc:spChg chg="mod">
          <ac:chgData name="Ana Vukovic" userId="S::ana.vukovic@endava.com::7d487520-cef4-4441-9fcd-e9f64293f24a" providerId="AD" clId="Web-{E63E3A56-9423-4F97-8FF0-B3DDCC9EBBD3}" dt="2022-11-09T12:09:58.935" v="24" actId="20577"/>
          <ac:spMkLst>
            <pc:docMk/>
            <pc:sldMk cId="2859020009" sldId="315"/>
            <ac:spMk id="5" creationId="{8DEA9D05-E508-420A-9483-2B7EA9BD7373}"/>
          </ac:spMkLst>
        </pc:spChg>
      </pc:sldChg>
      <pc:sldChg chg="modSp">
        <pc:chgData name="Ana Vukovic" userId="S::ana.vukovic@endava.com::7d487520-cef4-4441-9fcd-e9f64293f24a" providerId="AD" clId="Web-{E63E3A56-9423-4F97-8FF0-B3DDCC9EBBD3}" dt="2022-11-09T12:09:51.231" v="21" actId="20577"/>
        <pc:sldMkLst>
          <pc:docMk/>
          <pc:sldMk cId="3179679833" sldId="319"/>
        </pc:sldMkLst>
        <pc:spChg chg="mod">
          <ac:chgData name="Ana Vukovic" userId="S::ana.vukovic@endava.com::7d487520-cef4-4441-9fcd-e9f64293f24a" providerId="AD" clId="Web-{E63E3A56-9423-4F97-8FF0-B3DDCC9EBBD3}" dt="2022-11-09T12:09:51.231" v="21" actId="20577"/>
          <ac:spMkLst>
            <pc:docMk/>
            <pc:sldMk cId="3179679833" sldId="319"/>
            <ac:spMk id="2" creationId="{8868DC10-7499-4C50-BDD9-66F972079AA1}"/>
          </ac:spMkLst>
        </pc:spChg>
      </pc:sldChg>
      <pc:sldChg chg="modSp">
        <pc:chgData name="Ana Vukovic" userId="S::ana.vukovic@endava.com::7d487520-cef4-4441-9fcd-e9f64293f24a" providerId="AD" clId="Web-{E63E3A56-9423-4F97-8FF0-B3DDCC9EBBD3}" dt="2022-11-09T12:09:45.403" v="20" actId="20577"/>
        <pc:sldMkLst>
          <pc:docMk/>
          <pc:sldMk cId="689128275" sldId="320"/>
        </pc:sldMkLst>
        <pc:spChg chg="mod">
          <ac:chgData name="Ana Vukovic" userId="S::ana.vukovic@endava.com::7d487520-cef4-4441-9fcd-e9f64293f24a" providerId="AD" clId="Web-{E63E3A56-9423-4F97-8FF0-B3DDCC9EBBD3}" dt="2022-11-09T12:09:45.403" v="20" actId="20577"/>
          <ac:spMkLst>
            <pc:docMk/>
            <pc:sldMk cId="689128275" sldId="320"/>
            <ac:spMk id="5" creationId="{3F710B9A-CE63-4EF1-9C61-81BFA4539147}"/>
          </ac:spMkLst>
        </pc:spChg>
      </pc:sldChg>
      <pc:sldChg chg="modSp">
        <pc:chgData name="Ana Vukovic" userId="S::ana.vukovic@endava.com::7d487520-cef4-4441-9fcd-e9f64293f24a" providerId="AD" clId="Web-{E63E3A56-9423-4F97-8FF0-B3DDCC9EBBD3}" dt="2022-11-09T12:10:17.139" v="27" actId="20577"/>
        <pc:sldMkLst>
          <pc:docMk/>
          <pc:sldMk cId="2321941885" sldId="321"/>
        </pc:sldMkLst>
        <pc:spChg chg="mod">
          <ac:chgData name="Ana Vukovic" userId="S::ana.vukovic@endava.com::7d487520-cef4-4441-9fcd-e9f64293f24a" providerId="AD" clId="Web-{E63E3A56-9423-4F97-8FF0-B3DDCC9EBBD3}" dt="2022-11-09T12:10:17.139" v="27" actId="20577"/>
          <ac:spMkLst>
            <pc:docMk/>
            <pc:sldMk cId="2321941885" sldId="321"/>
            <ac:spMk id="2" creationId="{BA6AC2BE-9B9E-43FE-83F0-15AD5FE8F616}"/>
          </ac:spMkLst>
        </pc:spChg>
      </pc:sldChg>
      <pc:sldChg chg="modSp">
        <pc:chgData name="Ana Vukovic" userId="S::ana.vukovic@endava.com::7d487520-cef4-4441-9fcd-e9f64293f24a" providerId="AD" clId="Web-{E63E3A56-9423-4F97-8FF0-B3DDCC9EBBD3}" dt="2022-11-09T12:10:26.686" v="29" actId="20577"/>
        <pc:sldMkLst>
          <pc:docMk/>
          <pc:sldMk cId="2738747380" sldId="323"/>
        </pc:sldMkLst>
        <pc:spChg chg="mod">
          <ac:chgData name="Ana Vukovic" userId="S::ana.vukovic@endava.com::7d487520-cef4-4441-9fcd-e9f64293f24a" providerId="AD" clId="Web-{E63E3A56-9423-4F97-8FF0-B3DDCC9EBBD3}" dt="2022-11-09T12:10:26.686" v="29" actId="20577"/>
          <ac:spMkLst>
            <pc:docMk/>
            <pc:sldMk cId="2738747380" sldId="323"/>
            <ac:spMk id="2" creationId="{8A95C052-9ADA-4E72-A3EF-42F43B7F7B5F}"/>
          </ac:spMkLst>
        </pc:spChg>
      </pc:sldChg>
      <pc:sldChg chg="modSp">
        <pc:chgData name="Ana Vukovic" userId="S::ana.vukovic@endava.com::7d487520-cef4-4441-9fcd-e9f64293f24a" providerId="AD" clId="Web-{E63E3A56-9423-4F97-8FF0-B3DDCC9EBBD3}" dt="2022-11-09T12:10:35.998" v="31" actId="20577"/>
        <pc:sldMkLst>
          <pc:docMk/>
          <pc:sldMk cId="1954007782" sldId="324"/>
        </pc:sldMkLst>
        <pc:spChg chg="mod">
          <ac:chgData name="Ana Vukovic" userId="S::ana.vukovic@endava.com::7d487520-cef4-4441-9fcd-e9f64293f24a" providerId="AD" clId="Web-{E63E3A56-9423-4F97-8FF0-B3DDCC9EBBD3}" dt="2022-11-09T12:10:35.998" v="31" actId="20577"/>
          <ac:spMkLst>
            <pc:docMk/>
            <pc:sldMk cId="1954007782" sldId="324"/>
            <ac:spMk id="2" creationId="{4032B949-CC20-45E8-A273-19ABA5B8B1B2}"/>
          </ac:spMkLst>
        </pc:spChg>
      </pc:sldChg>
      <pc:sldChg chg="modSp">
        <pc:chgData name="Ana Vukovic" userId="S::ana.vukovic@endava.com::7d487520-cef4-4441-9fcd-e9f64293f24a" providerId="AD" clId="Web-{E63E3A56-9423-4F97-8FF0-B3DDCC9EBBD3}" dt="2022-11-09T12:10:47.718" v="34" actId="20577"/>
        <pc:sldMkLst>
          <pc:docMk/>
          <pc:sldMk cId="679142948" sldId="325"/>
        </pc:sldMkLst>
        <pc:spChg chg="mod">
          <ac:chgData name="Ana Vukovic" userId="S::ana.vukovic@endava.com::7d487520-cef4-4441-9fcd-e9f64293f24a" providerId="AD" clId="Web-{E63E3A56-9423-4F97-8FF0-B3DDCC9EBBD3}" dt="2022-11-09T12:10:47.718" v="34" actId="20577"/>
          <ac:spMkLst>
            <pc:docMk/>
            <pc:sldMk cId="679142948" sldId="325"/>
            <ac:spMk id="2" creationId="{6BEC14EE-9C10-4A7E-8035-E31731C47D80}"/>
          </ac:spMkLst>
        </pc:spChg>
      </pc:sldChg>
      <pc:sldChg chg="modSp">
        <pc:chgData name="Ana Vukovic" userId="S::ana.vukovic@endava.com::7d487520-cef4-4441-9fcd-e9f64293f24a" providerId="AD" clId="Web-{E63E3A56-9423-4F97-8FF0-B3DDCC9EBBD3}" dt="2022-11-09T12:10:57.499" v="37" actId="20577"/>
        <pc:sldMkLst>
          <pc:docMk/>
          <pc:sldMk cId="1143938890" sldId="326"/>
        </pc:sldMkLst>
        <pc:spChg chg="mod">
          <ac:chgData name="Ana Vukovic" userId="S::ana.vukovic@endava.com::7d487520-cef4-4441-9fcd-e9f64293f24a" providerId="AD" clId="Web-{E63E3A56-9423-4F97-8FF0-B3DDCC9EBBD3}" dt="2022-11-09T12:10:57.499" v="37" actId="20577"/>
          <ac:spMkLst>
            <pc:docMk/>
            <pc:sldMk cId="1143938890" sldId="326"/>
            <ac:spMk id="2" creationId="{273E3FDF-5483-41E3-BC60-8D742A7E83E7}"/>
          </ac:spMkLst>
        </pc:spChg>
      </pc:sldChg>
      <pc:sldChg chg="modSp">
        <pc:chgData name="Ana Vukovic" userId="S::ana.vukovic@endava.com::7d487520-cef4-4441-9fcd-e9f64293f24a" providerId="AD" clId="Web-{E63E3A56-9423-4F97-8FF0-B3DDCC9EBBD3}" dt="2022-11-09T12:11:02.390" v="38" actId="20577"/>
        <pc:sldMkLst>
          <pc:docMk/>
          <pc:sldMk cId="1081432207" sldId="328"/>
        </pc:sldMkLst>
        <pc:spChg chg="mod">
          <ac:chgData name="Ana Vukovic" userId="S::ana.vukovic@endava.com::7d487520-cef4-4441-9fcd-e9f64293f24a" providerId="AD" clId="Web-{E63E3A56-9423-4F97-8FF0-B3DDCC9EBBD3}" dt="2022-11-09T12:11:02.390" v="38" actId="20577"/>
          <ac:spMkLst>
            <pc:docMk/>
            <pc:sldMk cId="1081432207" sldId="328"/>
            <ac:spMk id="3" creationId="{00000000-0000-0000-0000-000000000000}"/>
          </ac:spMkLst>
        </pc:spChg>
      </pc:sldChg>
      <pc:sldChg chg="modSp">
        <pc:chgData name="Ana Vukovic" userId="S::ana.vukovic@endava.com::7d487520-cef4-4441-9fcd-e9f64293f24a" providerId="AD" clId="Web-{E63E3A56-9423-4F97-8FF0-B3DDCC9EBBD3}" dt="2022-11-09T12:11:07.390" v="39" actId="20577"/>
        <pc:sldMkLst>
          <pc:docMk/>
          <pc:sldMk cId="1092138793" sldId="331"/>
        </pc:sldMkLst>
        <pc:spChg chg="mod">
          <ac:chgData name="Ana Vukovic" userId="S::ana.vukovic@endava.com::7d487520-cef4-4441-9fcd-e9f64293f24a" providerId="AD" clId="Web-{E63E3A56-9423-4F97-8FF0-B3DDCC9EBBD3}" dt="2022-11-09T12:11:07.390" v="39" actId="20577"/>
          <ac:spMkLst>
            <pc:docMk/>
            <pc:sldMk cId="1092138793" sldId="331"/>
            <ac:spMk id="3" creationId="{00000000-0000-0000-0000-000000000000}"/>
          </ac:spMkLst>
        </pc:spChg>
      </pc:sldChg>
      <pc:sldChg chg="modSp">
        <pc:chgData name="Ana Vukovic" userId="S::ana.vukovic@endava.com::7d487520-cef4-4441-9fcd-e9f64293f24a" providerId="AD" clId="Web-{E63E3A56-9423-4F97-8FF0-B3DDCC9EBBD3}" dt="2022-11-09T12:08:48.636" v="9" actId="20577"/>
        <pc:sldMkLst>
          <pc:docMk/>
          <pc:sldMk cId="423175633" sldId="361"/>
        </pc:sldMkLst>
        <pc:spChg chg="mod">
          <ac:chgData name="Ana Vukovic" userId="S::ana.vukovic@endava.com::7d487520-cef4-4441-9fcd-e9f64293f24a" providerId="AD" clId="Web-{E63E3A56-9423-4F97-8FF0-B3DDCC9EBBD3}" dt="2022-11-09T12:08:48.636" v="9" actId="20577"/>
          <ac:spMkLst>
            <pc:docMk/>
            <pc:sldMk cId="423175633" sldId="361"/>
            <ac:spMk id="3" creationId="{00000000-0000-0000-0000-000000000000}"/>
          </ac:spMkLst>
        </pc:spChg>
      </pc:sldChg>
      <pc:sldChg chg="modSp">
        <pc:chgData name="Ana Vukovic" userId="S::ana.vukovic@endava.com::7d487520-cef4-4441-9fcd-e9f64293f24a" providerId="AD" clId="Web-{E63E3A56-9423-4F97-8FF0-B3DDCC9EBBD3}" dt="2022-11-09T12:11:16.312" v="40" actId="20577"/>
        <pc:sldMkLst>
          <pc:docMk/>
          <pc:sldMk cId="3572083605" sldId="362"/>
        </pc:sldMkLst>
        <pc:spChg chg="mod">
          <ac:chgData name="Ana Vukovic" userId="S::ana.vukovic@endava.com::7d487520-cef4-4441-9fcd-e9f64293f24a" providerId="AD" clId="Web-{E63E3A56-9423-4F97-8FF0-B3DDCC9EBBD3}" dt="2022-11-09T12:11:16.312" v="40" actId="20577"/>
          <ac:spMkLst>
            <pc:docMk/>
            <pc:sldMk cId="3572083605" sldId="362"/>
            <ac:spMk id="3" creationId="{00000000-0000-0000-0000-000000000000}"/>
          </ac:spMkLst>
        </pc:spChg>
      </pc:sldChg>
      <pc:sldChg chg="modSp">
        <pc:chgData name="Ana Vukovic" userId="S::ana.vukovic@endava.com::7d487520-cef4-4441-9fcd-e9f64293f24a" providerId="AD" clId="Web-{E63E3A56-9423-4F97-8FF0-B3DDCC9EBBD3}" dt="2022-11-09T12:11:24.703" v="41" actId="20577"/>
        <pc:sldMkLst>
          <pc:docMk/>
          <pc:sldMk cId="237815989" sldId="363"/>
        </pc:sldMkLst>
        <pc:spChg chg="mod">
          <ac:chgData name="Ana Vukovic" userId="S::ana.vukovic@endava.com::7d487520-cef4-4441-9fcd-e9f64293f24a" providerId="AD" clId="Web-{E63E3A56-9423-4F97-8FF0-B3DDCC9EBBD3}" dt="2022-11-09T12:11:24.703" v="41" actId="20577"/>
          <ac:spMkLst>
            <pc:docMk/>
            <pc:sldMk cId="237815989" sldId="363"/>
            <ac:spMk id="3" creationId="{00000000-0000-0000-0000-000000000000}"/>
          </ac:spMkLst>
        </pc:spChg>
      </pc:sldChg>
    </pc:docChg>
  </pc:docChgLst>
  <pc:docChgLst>
    <pc:chgData name="Ana Vukovic" userId="7d487520-cef4-4441-9fcd-e9f64293f24a" providerId="ADAL" clId="{B66E4A7B-D474-8447-8F77-C3DE8F2656EB}"/>
    <pc:docChg chg="modSld modShowInfo">
      <pc:chgData name="Ana Vukovic" userId="7d487520-cef4-4441-9fcd-e9f64293f24a" providerId="ADAL" clId="{B66E4A7B-D474-8447-8F77-C3DE8F2656EB}" dt="2022-11-22T16:03:11.378" v="6" actId="20577"/>
      <pc:docMkLst>
        <pc:docMk/>
      </pc:docMkLst>
      <pc:sldChg chg="modSp mod">
        <pc:chgData name="Ana Vukovic" userId="7d487520-cef4-4441-9fcd-e9f64293f24a" providerId="ADAL" clId="{B66E4A7B-D474-8447-8F77-C3DE8F2656EB}" dt="2022-11-01T13:50:55.670" v="0" actId="20577"/>
        <pc:sldMkLst>
          <pc:docMk/>
          <pc:sldMk cId="1363628260" sldId="308"/>
        </pc:sldMkLst>
        <pc:spChg chg="mod">
          <ac:chgData name="Ana Vukovic" userId="7d487520-cef4-4441-9fcd-e9f64293f24a" providerId="ADAL" clId="{B66E4A7B-D474-8447-8F77-C3DE8F2656EB}" dt="2022-11-01T13:50:55.670" v="0" actId="20577"/>
          <ac:spMkLst>
            <pc:docMk/>
            <pc:sldMk cId="1363628260" sldId="308"/>
            <ac:spMk id="2" creationId="{EE7C2B02-5E5E-416F-B6D2-0DB70162522F}"/>
          </ac:spMkLst>
        </pc:spChg>
      </pc:sldChg>
      <pc:sldChg chg="modNotesTx">
        <pc:chgData name="Ana Vukovic" userId="7d487520-cef4-4441-9fcd-e9f64293f24a" providerId="ADAL" clId="{B66E4A7B-D474-8447-8F77-C3DE8F2656EB}" dt="2022-11-22T16:03:11.378" v="6" actId="20577"/>
        <pc:sldMkLst>
          <pc:docMk/>
          <pc:sldMk cId="1917398353" sldId="351"/>
        </pc:sldMkLst>
      </pc:sldChg>
      <pc:sldChg chg="modNotesTx">
        <pc:chgData name="Ana Vukovic" userId="7d487520-cef4-4441-9fcd-e9f64293f24a" providerId="ADAL" clId="{B66E4A7B-D474-8447-8F77-C3DE8F2656EB}" dt="2022-11-22T16:03:06.951" v="5"/>
        <pc:sldMkLst>
          <pc:docMk/>
          <pc:sldMk cId="2826617305" sldId="365"/>
        </pc:sldMkLst>
      </pc:sldChg>
    </pc:docChg>
  </pc:docChgLst>
  <pc:docChgLst>
    <pc:chgData name="Ana Vukovic" userId="S::ana.vukovic@endava.com::7d487520-cef4-4441-9fcd-e9f64293f24a" providerId="AD" clId="Web-{727C080C-9952-4BFF-949E-CAAD841CB9D2}"/>
    <pc:docChg chg="modSld">
      <pc:chgData name="Ana Vukovic" userId="S::ana.vukovic@endava.com::7d487520-cef4-4441-9fcd-e9f64293f24a" providerId="AD" clId="Web-{727C080C-9952-4BFF-949E-CAAD841CB9D2}" dt="2022-11-18T12:32:01.298" v="1"/>
      <pc:docMkLst>
        <pc:docMk/>
      </pc:docMkLst>
      <pc:sldChg chg="modNotes">
        <pc:chgData name="Ana Vukovic" userId="S::ana.vukovic@endava.com::7d487520-cef4-4441-9fcd-e9f64293f24a" providerId="AD" clId="Web-{727C080C-9952-4BFF-949E-CAAD841CB9D2}" dt="2022-11-18T12:32:01.298" v="1"/>
        <pc:sldMkLst>
          <pc:docMk/>
          <pc:sldMk cId="3179679833" sldId="319"/>
        </pc:sldMkLst>
      </pc:sldChg>
    </pc:docChg>
  </pc:docChgLst>
  <pc:docChgLst>
    <pc:chgData name="Aleksandra Jovancevic" userId="2ef882f9-cb1a-4d11-bee9-725ab66ec5a0" providerId="ADAL" clId="{340660A5-E003-4EE7-851D-42ED927C35DF}"/>
    <pc:docChg chg="undo custSel modSld">
      <pc:chgData name="Aleksandra Jovancevic" userId="2ef882f9-cb1a-4d11-bee9-725ab66ec5a0" providerId="ADAL" clId="{340660A5-E003-4EE7-851D-42ED927C35DF}" dt="2024-10-23T17:41:07.296" v="202" actId="5793"/>
      <pc:docMkLst>
        <pc:docMk/>
      </pc:docMkLst>
      <pc:sldChg chg="modSp mod">
        <pc:chgData name="Aleksandra Jovancevic" userId="2ef882f9-cb1a-4d11-bee9-725ab66ec5a0" providerId="ADAL" clId="{340660A5-E003-4EE7-851D-42ED927C35DF}" dt="2024-10-23T10:44:54.118" v="168" actId="20577"/>
        <pc:sldMkLst>
          <pc:docMk/>
          <pc:sldMk cId="1415921049" sldId="281"/>
        </pc:sldMkLst>
        <pc:spChg chg="mod">
          <ac:chgData name="Aleksandra Jovancevic" userId="2ef882f9-cb1a-4d11-bee9-725ab66ec5a0" providerId="ADAL" clId="{340660A5-E003-4EE7-851D-42ED927C35DF}" dt="2024-10-23T10:44:54.118" v="168" actId="20577"/>
          <ac:spMkLst>
            <pc:docMk/>
            <pc:sldMk cId="1415921049" sldId="281"/>
            <ac:spMk id="3" creationId="{00000000-0000-0000-0000-000000000000}"/>
          </ac:spMkLst>
        </pc:spChg>
      </pc:sldChg>
      <pc:sldChg chg="delSp modSp mod">
        <pc:chgData name="Aleksandra Jovancevic" userId="2ef882f9-cb1a-4d11-bee9-725ab66ec5a0" providerId="ADAL" clId="{340660A5-E003-4EE7-851D-42ED927C35DF}" dt="2024-10-22T14:11:13.526" v="161" actId="478"/>
        <pc:sldMkLst>
          <pc:docMk/>
          <pc:sldMk cId="1048977810" sldId="298"/>
        </pc:sldMkLst>
        <pc:spChg chg="del">
          <ac:chgData name="Aleksandra Jovancevic" userId="2ef882f9-cb1a-4d11-bee9-725ab66ec5a0" providerId="ADAL" clId="{340660A5-E003-4EE7-851D-42ED927C35DF}" dt="2024-10-22T14:11:13.526" v="161" actId="478"/>
          <ac:spMkLst>
            <pc:docMk/>
            <pc:sldMk cId="1048977810" sldId="298"/>
            <ac:spMk id="3" creationId="{90A1EC69-C461-8091-D104-605DB3E73E7D}"/>
          </ac:spMkLst>
        </pc:spChg>
        <pc:spChg chg="del">
          <ac:chgData name="Aleksandra Jovancevic" userId="2ef882f9-cb1a-4d11-bee9-725ab66ec5a0" providerId="ADAL" clId="{340660A5-E003-4EE7-851D-42ED927C35DF}" dt="2024-10-22T14:11:10.221" v="160" actId="478"/>
          <ac:spMkLst>
            <pc:docMk/>
            <pc:sldMk cId="1048977810" sldId="298"/>
            <ac:spMk id="8" creationId="{623D3706-F215-AC30-3AAC-C8B3332DD3C2}"/>
          </ac:spMkLst>
        </pc:spChg>
        <pc:spChg chg="del mod">
          <ac:chgData name="Aleksandra Jovancevic" userId="2ef882f9-cb1a-4d11-bee9-725ab66ec5a0" providerId="ADAL" clId="{340660A5-E003-4EE7-851D-42ED927C35DF}" dt="2024-10-22T14:11:06.536" v="159" actId="478"/>
          <ac:spMkLst>
            <pc:docMk/>
            <pc:sldMk cId="1048977810" sldId="298"/>
            <ac:spMk id="9" creationId="{934A25AE-62ED-E65B-C3E3-9A8FA58B6433}"/>
          </ac:spMkLst>
        </pc:spChg>
      </pc:sldChg>
      <pc:sldChg chg="modNotesTx">
        <pc:chgData name="Aleksandra Jovancevic" userId="2ef882f9-cb1a-4d11-bee9-725ab66ec5a0" providerId="ADAL" clId="{340660A5-E003-4EE7-851D-42ED927C35DF}" dt="2024-10-23T10:51:49.617" v="169"/>
        <pc:sldMkLst>
          <pc:docMk/>
          <pc:sldMk cId="411549604" sldId="302"/>
        </pc:sldMkLst>
      </pc:sldChg>
      <pc:sldChg chg="modNotesTx">
        <pc:chgData name="Aleksandra Jovancevic" userId="2ef882f9-cb1a-4d11-bee9-725ab66ec5a0" providerId="ADAL" clId="{340660A5-E003-4EE7-851D-42ED927C35DF}" dt="2024-10-23T17:41:07.296" v="202" actId="5793"/>
        <pc:sldMkLst>
          <pc:docMk/>
          <pc:sldMk cId="1526394164" sldId="304"/>
        </pc:sldMkLst>
      </pc:sldChg>
      <pc:sldChg chg="modNotesTx">
        <pc:chgData name="Aleksandra Jovancevic" userId="2ef882f9-cb1a-4d11-bee9-725ab66ec5a0" providerId="ADAL" clId="{340660A5-E003-4EE7-851D-42ED927C35DF}" dt="2024-10-23T11:01:00.370" v="184" actId="20577"/>
        <pc:sldMkLst>
          <pc:docMk/>
          <pc:sldMk cId="3719638594" sldId="305"/>
        </pc:sldMkLst>
      </pc:sldChg>
      <pc:sldChg chg="modNotesTx">
        <pc:chgData name="Aleksandra Jovancevic" userId="2ef882f9-cb1a-4d11-bee9-725ab66ec5a0" providerId="ADAL" clId="{340660A5-E003-4EE7-851D-42ED927C35DF}" dt="2024-10-22T11:28:31.807" v="29" actId="20577"/>
        <pc:sldMkLst>
          <pc:docMk/>
          <pc:sldMk cId="3477721760" sldId="307"/>
        </pc:sldMkLst>
      </pc:sldChg>
      <pc:sldChg chg="addSp delSp modSp mod modNotesTx">
        <pc:chgData name="Aleksandra Jovancevic" userId="2ef882f9-cb1a-4d11-bee9-725ab66ec5a0" providerId="ADAL" clId="{340660A5-E003-4EE7-851D-42ED927C35DF}" dt="2024-10-23T11:10:42.005" v="194" actId="20577"/>
        <pc:sldMkLst>
          <pc:docMk/>
          <pc:sldMk cId="1363628260" sldId="308"/>
        </pc:sldMkLst>
        <pc:spChg chg="mod">
          <ac:chgData name="Aleksandra Jovancevic" userId="2ef882f9-cb1a-4d11-bee9-725ab66ec5a0" providerId="ADAL" clId="{340660A5-E003-4EE7-851D-42ED927C35DF}" dt="2024-10-22T13:17:27.444" v="48" actId="20577"/>
          <ac:spMkLst>
            <pc:docMk/>
            <pc:sldMk cId="1363628260" sldId="308"/>
            <ac:spMk id="2" creationId="{EE7C2B02-5E5E-416F-B6D2-0DB70162522F}"/>
          </ac:spMkLst>
        </pc:spChg>
        <pc:picChg chg="add del mod">
          <ac:chgData name="Aleksandra Jovancevic" userId="2ef882f9-cb1a-4d11-bee9-725ab66ec5a0" providerId="ADAL" clId="{340660A5-E003-4EE7-851D-42ED927C35DF}" dt="2024-10-22T13:19:16.813" v="53" actId="478"/>
          <ac:picMkLst>
            <pc:docMk/>
            <pc:sldMk cId="1363628260" sldId="308"/>
            <ac:picMk id="6" creationId="{B9803D22-1EC9-DDA8-7F36-2DD7729C4CEC}"/>
          </ac:picMkLst>
        </pc:picChg>
        <pc:picChg chg="del">
          <ac:chgData name="Aleksandra Jovancevic" userId="2ef882f9-cb1a-4d11-bee9-725ab66ec5a0" providerId="ADAL" clId="{340660A5-E003-4EE7-851D-42ED927C35DF}" dt="2024-10-22T13:16:46.705" v="30" actId="478"/>
          <ac:picMkLst>
            <pc:docMk/>
            <pc:sldMk cId="1363628260" sldId="308"/>
            <ac:picMk id="7" creationId="{E47DD982-60A2-1DAA-EFA3-E92EC3DF5C57}"/>
          </ac:picMkLst>
        </pc:picChg>
        <pc:picChg chg="add mod">
          <ac:chgData name="Aleksandra Jovancevic" userId="2ef882f9-cb1a-4d11-bee9-725ab66ec5a0" providerId="ADAL" clId="{340660A5-E003-4EE7-851D-42ED927C35DF}" dt="2024-10-22T13:20:42.673" v="63" actId="14100"/>
          <ac:picMkLst>
            <pc:docMk/>
            <pc:sldMk cId="1363628260" sldId="308"/>
            <ac:picMk id="9" creationId="{A1607C3B-3C50-468B-AD94-1989D4F7925D}"/>
          </ac:picMkLst>
        </pc:picChg>
      </pc:sldChg>
      <pc:sldChg chg="addSp delSp modSp mod modNotesTx">
        <pc:chgData name="Aleksandra Jovancevic" userId="2ef882f9-cb1a-4d11-bee9-725ab66ec5a0" providerId="ADAL" clId="{340660A5-E003-4EE7-851D-42ED927C35DF}" dt="2024-10-22T13:28:03.922" v="86" actId="20577"/>
        <pc:sldMkLst>
          <pc:docMk/>
          <pc:sldMk cId="4159210363" sldId="309"/>
        </pc:sldMkLst>
        <pc:spChg chg="mod">
          <ac:chgData name="Aleksandra Jovancevic" userId="2ef882f9-cb1a-4d11-bee9-725ab66ec5a0" providerId="ADAL" clId="{340660A5-E003-4EE7-851D-42ED927C35DF}" dt="2024-10-22T13:25:29.723" v="80" actId="20577"/>
          <ac:spMkLst>
            <pc:docMk/>
            <pc:sldMk cId="4159210363" sldId="309"/>
            <ac:spMk id="3" creationId="{B9C1B006-690E-41F4-85FB-1C21F18ED32D}"/>
          </ac:spMkLst>
        </pc:spChg>
        <pc:picChg chg="del">
          <ac:chgData name="Aleksandra Jovancevic" userId="2ef882f9-cb1a-4d11-bee9-725ab66ec5a0" providerId="ADAL" clId="{340660A5-E003-4EE7-851D-42ED927C35DF}" dt="2024-10-22T13:25:05.287" v="65" actId="478"/>
          <ac:picMkLst>
            <pc:docMk/>
            <pc:sldMk cId="4159210363" sldId="309"/>
            <ac:picMk id="7" creationId="{8C087664-F372-BD26-C0A9-DD09CBE13B7A}"/>
          </ac:picMkLst>
        </pc:picChg>
        <pc:picChg chg="add mod">
          <ac:chgData name="Aleksandra Jovancevic" userId="2ef882f9-cb1a-4d11-bee9-725ab66ec5a0" providerId="ADAL" clId="{340660A5-E003-4EE7-851D-42ED927C35DF}" dt="2024-10-22T13:25:41.767" v="81" actId="1076"/>
          <ac:picMkLst>
            <pc:docMk/>
            <pc:sldMk cId="4159210363" sldId="309"/>
            <ac:picMk id="8" creationId="{65331210-3AA9-EF84-2E9A-F59944B794F0}"/>
          </ac:picMkLst>
        </pc:picChg>
      </pc:sldChg>
      <pc:sldChg chg="modNotesTx">
        <pc:chgData name="Aleksandra Jovancevic" userId="2ef882f9-cb1a-4d11-bee9-725ab66ec5a0" providerId="ADAL" clId="{340660A5-E003-4EE7-851D-42ED927C35DF}" dt="2024-10-22T13:31:21.633" v="92" actId="20577"/>
        <pc:sldMkLst>
          <pc:docMk/>
          <pc:sldMk cId="3142311124" sldId="310"/>
        </pc:sldMkLst>
      </pc:sldChg>
      <pc:sldChg chg="modNotesTx">
        <pc:chgData name="Aleksandra Jovancevic" userId="2ef882f9-cb1a-4d11-bee9-725ab66ec5a0" providerId="ADAL" clId="{340660A5-E003-4EE7-851D-42ED927C35DF}" dt="2024-10-22T13:33:05.161" v="99" actId="20577"/>
        <pc:sldMkLst>
          <pc:docMk/>
          <pc:sldMk cId="3670404178" sldId="312"/>
        </pc:sldMkLst>
      </pc:sldChg>
      <pc:sldChg chg="modNotesTx">
        <pc:chgData name="Aleksandra Jovancevic" userId="2ef882f9-cb1a-4d11-bee9-725ab66ec5a0" providerId="ADAL" clId="{340660A5-E003-4EE7-851D-42ED927C35DF}" dt="2024-10-22T13:47:06.566" v="101" actId="20577"/>
        <pc:sldMkLst>
          <pc:docMk/>
          <pc:sldMk cId="1522632685" sldId="314"/>
        </pc:sldMkLst>
      </pc:sldChg>
      <pc:sldChg chg="modNotesTx">
        <pc:chgData name="Aleksandra Jovancevic" userId="2ef882f9-cb1a-4d11-bee9-725ab66ec5a0" providerId="ADAL" clId="{340660A5-E003-4EE7-851D-42ED927C35DF}" dt="2024-10-22T13:50:45.421" v="103" actId="20577"/>
        <pc:sldMkLst>
          <pc:docMk/>
          <pc:sldMk cId="2859020009" sldId="315"/>
        </pc:sldMkLst>
      </pc:sldChg>
      <pc:sldChg chg="modNotesTx">
        <pc:chgData name="Aleksandra Jovancevic" userId="2ef882f9-cb1a-4d11-bee9-725ab66ec5a0" providerId="ADAL" clId="{340660A5-E003-4EE7-851D-42ED927C35DF}" dt="2024-10-22T13:52:06.603" v="119" actId="20577"/>
        <pc:sldMkLst>
          <pc:docMk/>
          <pc:sldMk cId="571361331" sldId="317"/>
        </pc:sldMkLst>
      </pc:sldChg>
      <pc:sldChg chg="modNotesTx">
        <pc:chgData name="Aleksandra Jovancevic" userId="2ef882f9-cb1a-4d11-bee9-725ab66ec5a0" providerId="ADAL" clId="{340660A5-E003-4EE7-851D-42ED927C35DF}" dt="2024-10-22T13:53:23.303" v="120" actId="20577"/>
        <pc:sldMkLst>
          <pc:docMk/>
          <pc:sldMk cId="3179679833" sldId="319"/>
        </pc:sldMkLst>
      </pc:sldChg>
      <pc:sldChg chg="modNotesTx">
        <pc:chgData name="Aleksandra Jovancevic" userId="2ef882f9-cb1a-4d11-bee9-725ab66ec5a0" providerId="ADAL" clId="{340660A5-E003-4EE7-851D-42ED927C35DF}" dt="2024-10-22T13:55:08.793" v="123" actId="20577"/>
        <pc:sldMkLst>
          <pc:docMk/>
          <pc:sldMk cId="2321941885" sldId="321"/>
        </pc:sldMkLst>
      </pc:sldChg>
      <pc:sldChg chg="modNotesTx">
        <pc:chgData name="Aleksandra Jovancevic" userId="2ef882f9-cb1a-4d11-bee9-725ab66ec5a0" providerId="ADAL" clId="{340660A5-E003-4EE7-851D-42ED927C35DF}" dt="2024-10-22T13:56:48.171" v="125" actId="20577"/>
        <pc:sldMkLst>
          <pc:docMk/>
          <pc:sldMk cId="679142948" sldId="325"/>
        </pc:sldMkLst>
      </pc:sldChg>
      <pc:sldChg chg="modNotesTx">
        <pc:chgData name="Aleksandra Jovancevic" userId="2ef882f9-cb1a-4d11-bee9-725ab66ec5a0" providerId="ADAL" clId="{340660A5-E003-4EE7-851D-42ED927C35DF}" dt="2024-10-23T11:13:02.910" v="195" actId="20577"/>
        <pc:sldMkLst>
          <pc:docMk/>
          <pc:sldMk cId="1143938890" sldId="326"/>
        </pc:sldMkLst>
      </pc:sldChg>
      <pc:sldChg chg="modNotesTx">
        <pc:chgData name="Aleksandra Jovancevic" userId="2ef882f9-cb1a-4d11-bee9-725ab66ec5a0" providerId="ADAL" clId="{340660A5-E003-4EE7-851D-42ED927C35DF}" dt="2024-10-22T14:03:04.914" v="134" actId="20577"/>
        <pc:sldMkLst>
          <pc:docMk/>
          <pc:sldMk cId="2037907833" sldId="327"/>
        </pc:sldMkLst>
      </pc:sldChg>
      <pc:sldChg chg="modNotesTx">
        <pc:chgData name="Aleksandra Jovancevic" userId="2ef882f9-cb1a-4d11-bee9-725ab66ec5a0" providerId="ADAL" clId="{340660A5-E003-4EE7-851D-42ED927C35DF}" dt="2024-10-22T14:03:36.587" v="135" actId="20577"/>
        <pc:sldMkLst>
          <pc:docMk/>
          <pc:sldMk cId="3069547879" sldId="329"/>
        </pc:sldMkLst>
      </pc:sldChg>
      <pc:sldChg chg="modNotesTx">
        <pc:chgData name="Aleksandra Jovancevic" userId="2ef882f9-cb1a-4d11-bee9-725ab66ec5a0" providerId="ADAL" clId="{340660A5-E003-4EE7-851D-42ED927C35DF}" dt="2024-10-22T14:04:16.573" v="137" actId="20577"/>
        <pc:sldMkLst>
          <pc:docMk/>
          <pc:sldMk cId="1859698036" sldId="334"/>
        </pc:sldMkLst>
      </pc:sldChg>
      <pc:sldChg chg="modNotesTx">
        <pc:chgData name="Aleksandra Jovancevic" userId="2ef882f9-cb1a-4d11-bee9-725ab66ec5a0" providerId="ADAL" clId="{340660A5-E003-4EE7-851D-42ED927C35DF}" dt="2024-10-22T10:29:58.719" v="3" actId="20577"/>
        <pc:sldMkLst>
          <pc:docMk/>
          <pc:sldMk cId="1989470220" sldId="339"/>
        </pc:sldMkLst>
      </pc:sldChg>
      <pc:sldChg chg="modNotesTx">
        <pc:chgData name="Aleksandra Jovancevic" userId="2ef882f9-cb1a-4d11-bee9-725ab66ec5a0" providerId="ADAL" clId="{340660A5-E003-4EE7-851D-42ED927C35DF}" dt="2024-10-23T11:15:00.480" v="199" actId="20577"/>
        <pc:sldMkLst>
          <pc:docMk/>
          <pc:sldMk cId="1349575543" sldId="340"/>
        </pc:sldMkLst>
      </pc:sldChg>
      <pc:sldChg chg="modNotesTx">
        <pc:chgData name="Aleksandra Jovancevic" userId="2ef882f9-cb1a-4d11-bee9-725ab66ec5a0" providerId="ADAL" clId="{340660A5-E003-4EE7-851D-42ED927C35DF}" dt="2024-10-22T10:35:50.675" v="21" actId="20577"/>
        <pc:sldMkLst>
          <pc:docMk/>
          <pc:sldMk cId="3581265086" sldId="345"/>
        </pc:sldMkLst>
      </pc:sldChg>
      <pc:sldChg chg="modNotesTx">
        <pc:chgData name="Aleksandra Jovancevic" userId="2ef882f9-cb1a-4d11-bee9-725ab66ec5a0" providerId="ADAL" clId="{340660A5-E003-4EE7-851D-42ED927C35DF}" dt="2024-10-22T10:37:00.175" v="22" actId="20577"/>
        <pc:sldMkLst>
          <pc:docMk/>
          <pc:sldMk cId="4123859413" sldId="347"/>
        </pc:sldMkLst>
      </pc:sldChg>
      <pc:sldChg chg="modNotesTx">
        <pc:chgData name="Aleksandra Jovancevic" userId="2ef882f9-cb1a-4d11-bee9-725ab66ec5a0" providerId="ADAL" clId="{340660A5-E003-4EE7-851D-42ED927C35DF}" dt="2024-10-22T14:10:37.511" v="142" actId="20577"/>
        <pc:sldMkLst>
          <pc:docMk/>
          <pc:sldMk cId="1917398353" sldId="351"/>
        </pc:sldMkLst>
      </pc:sldChg>
      <pc:sldChg chg="modNotesTx">
        <pc:chgData name="Aleksandra Jovancevic" userId="2ef882f9-cb1a-4d11-bee9-725ab66ec5a0" providerId="ADAL" clId="{340660A5-E003-4EE7-851D-42ED927C35DF}" dt="2024-10-22T14:07:13.310" v="138"/>
        <pc:sldMkLst>
          <pc:docMk/>
          <pc:sldMk cId="1588099363" sldId="354"/>
        </pc:sldMkLst>
      </pc:sldChg>
      <pc:sldChg chg="modNotesTx">
        <pc:chgData name="Aleksandra Jovancevic" userId="2ef882f9-cb1a-4d11-bee9-725ab66ec5a0" providerId="ADAL" clId="{340660A5-E003-4EE7-851D-42ED927C35DF}" dt="2024-10-22T14:08:12.979" v="139"/>
        <pc:sldMkLst>
          <pc:docMk/>
          <pc:sldMk cId="467344863" sldId="356"/>
        </pc:sldMkLst>
      </pc:sldChg>
      <pc:sldChg chg="modNotesTx">
        <pc:chgData name="Aleksandra Jovancevic" userId="2ef882f9-cb1a-4d11-bee9-725ab66ec5a0" providerId="ADAL" clId="{340660A5-E003-4EE7-851D-42ED927C35DF}" dt="2024-10-22T14:08:51.754" v="140"/>
        <pc:sldMkLst>
          <pc:docMk/>
          <pc:sldMk cId="171727783" sldId="358"/>
        </pc:sldMkLst>
      </pc:sldChg>
      <pc:sldChg chg="modNotesTx">
        <pc:chgData name="Aleksandra Jovancevic" userId="2ef882f9-cb1a-4d11-bee9-725ab66ec5a0" providerId="ADAL" clId="{340660A5-E003-4EE7-851D-42ED927C35DF}" dt="2024-10-22T14:09:28.886" v="141"/>
        <pc:sldMkLst>
          <pc:docMk/>
          <pc:sldMk cId="2550464377" sldId="359"/>
        </pc:sldMkLst>
      </pc:sldChg>
      <pc:sldChg chg="modNotesTx">
        <pc:chgData name="Aleksandra Jovancevic" userId="2ef882f9-cb1a-4d11-bee9-725ab66ec5a0" providerId="ADAL" clId="{340660A5-E003-4EE7-851D-42ED927C35DF}" dt="2024-10-22T10:29:42.276" v="0" actId="20577"/>
        <pc:sldMkLst>
          <pc:docMk/>
          <pc:sldMk cId="423175633" sldId="361"/>
        </pc:sldMkLst>
      </pc:sldChg>
    </pc:docChg>
  </pc:docChgLst>
  <pc:docChgLst>
    <pc:chgData name="Aleksandra Jovancevic" userId="2ef882f9-cb1a-4d11-bee9-725ab66ec5a0" providerId="ADAL" clId="{519F1DF3-5EC2-4261-95F8-97D58ACCDD0C}"/>
    <pc:docChg chg="undo custSel modSld">
      <pc:chgData name="Aleksandra Jovancevic" userId="2ef882f9-cb1a-4d11-bee9-725ab66ec5a0" providerId="ADAL" clId="{519F1DF3-5EC2-4261-95F8-97D58ACCDD0C}" dt="2023-04-13T10:43:32.042" v="1973" actId="20577"/>
      <pc:docMkLst>
        <pc:docMk/>
      </pc:docMkLst>
      <pc:sldChg chg="addSp delSp modSp mod">
        <pc:chgData name="Aleksandra Jovancevic" userId="2ef882f9-cb1a-4d11-bee9-725ab66ec5a0" providerId="ADAL" clId="{519F1DF3-5EC2-4261-95F8-97D58ACCDD0C}" dt="2023-04-10T13:36:55.501" v="509" actId="1076"/>
        <pc:sldMkLst>
          <pc:docMk/>
          <pc:sldMk cId="1048977810" sldId="298"/>
        </pc:sldMkLst>
        <pc:spChg chg="add mod">
          <ac:chgData name="Aleksandra Jovancevic" userId="2ef882f9-cb1a-4d11-bee9-725ab66ec5a0" providerId="ADAL" clId="{519F1DF3-5EC2-4261-95F8-97D58ACCDD0C}" dt="2023-04-10T13:36:55.501" v="509" actId="1076"/>
          <ac:spMkLst>
            <pc:docMk/>
            <pc:sldMk cId="1048977810" sldId="298"/>
            <ac:spMk id="3" creationId="{90A1EC69-C461-8091-D104-605DB3E73E7D}"/>
          </ac:spMkLst>
        </pc:spChg>
        <pc:spChg chg="add del mod">
          <ac:chgData name="Aleksandra Jovancevic" userId="2ef882f9-cb1a-4d11-bee9-725ab66ec5a0" providerId="ADAL" clId="{519F1DF3-5EC2-4261-95F8-97D58ACCDD0C}" dt="2023-04-10T13:33:45.236" v="482" actId="478"/>
          <ac:spMkLst>
            <pc:docMk/>
            <pc:sldMk cId="1048977810" sldId="298"/>
            <ac:spMk id="4" creationId="{D76EA051-29A4-543D-F0EE-A0674DB58432}"/>
          </ac:spMkLst>
        </pc:spChg>
        <pc:spChg chg="mod">
          <ac:chgData name="Aleksandra Jovancevic" userId="2ef882f9-cb1a-4d11-bee9-725ab66ec5a0" providerId="ADAL" clId="{519F1DF3-5EC2-4261-95F8-97D58ACCDD0C}" dt="2023-04-10T13:36:38.190" v="508" actId="20577"/>
          <ac:spMkLst>
            <pc:docMk/>
            <pc:sldMk cId="1048977810" sldId="298"/>
            <ac:spMk id="5" creationId="{00000000-0000-0000-0000-000000000000}"/>
          </ac:spMkLst>
        </pc:spChg>
        <pc:spChg chg="mod">
          <ac:chgData name="Aleksandra Jovancevic" userId="2ef882f9-cb1a-4d11-bee9-725ab66ec5a0" providerId="ADAL" clId="{519F1DF3-5EC2-4261-95F8-97D58ACCDD0C}" dt="2023-04-10T13:36:20.178" v="503" actId="20577"/>
          <ac:spMkLst>
            <pc:docMk/>
            <pc:sldMk cId="1048977810" sldId="298"/>
            <ac:spMk id="6" creationId="{00000000-0000-0000-0000-000000000000}"/>
          </ac:spMkLst>
        </pc:spChg>
        <pc:spChg chg="mod">
          <ac:chgData name="Aleksandra Jovancevic" userId="2ef882f9-cb1a-4d11-bee9-725ab66ec5a0" providerId="ADAL" clId="{519F1DF3-5EC2-4261-95F8-97D58ACCDD0C}" dt="2023-04-10T13:36:08.832" v="497" actId="20577"/>
          <ac:spMkLst>
            <pc:docMk/>
            <pc:sldMk cId="1048977810" sldId="298"/>
            <ac:spMk id="7" creationId="{EF65CA2B-EE43-4054-A02B-A57FCD1CB52F}"/>
          </ac:spMkLst>
        </pc:spChg>
        <pc:spChg chg="add mod">
          <ac:chgData name="Aleksandra Jovancevic" userId="2ef882f9-cb1a-4d11-bee9-725ab66ec5a0" providerId="ADAL" clId="{519F1DF3-5EC2-4261-95F8-97D58ACCDD0C}" dt="2023-04-10T13:34:07.227" v="485" actId="1076"/>
          <ac:spMkLst>
            <pc:docMk/>
            <pc:sldMk cId="1048977810" sldId="298"/>
            <ac:spMk id="8" creationId="{623D3706-F215-AC30-3AAC-C8B3332DD3C2}"/>
          </ac:spMkLst>
        </pc:spChg>
        <pc:spChg chg="add mod">
          <ac:chgData name="Aleksandra Jovancevic" userId="2ef882f9-cb1a-4d11-bee9-725ab66ec5a0" providerId="ADAL" clId="{519F1DF3-5EC2-4261-95F8-97D58ACCDD0C}" dt="2023-04-10T13:34:19.392" v="487" actId="1076"/>
          <ac:spMkLst>
            <pc:docMk/>
            <pc:sldMk cId="1048977810" sldId="298"/>
            <ac:spMk id="9" creationId="{934A25AE-62ED-E65B-C3E3-9A8FA58B6433}"/>
          </ac:spMkLst>
        </pc:spChg>
      </pc:sldChg>
      <pc:sldChg chg="modNotesTx">
        <pc:chgData name="Aleksandra Jovancevic" userId="2ef882f9-cb1a-4d11-bee9-725ab66ec5a0" providerId="ADAL" clId="{519F1DF3-5EC2-4261-95F8-97D58ACCDD0C}" dt="2023-04-10T14:13:34.665" v="538" actId="20577"/>
        <pc:sldMkLst>
          <pc:docMk/>
          <pc:sldMk cId="411549604" sldId="302"/>
        </pc:sldMkLst>
      </pc:sldChg>
      <pc:sldChg chg="modNotesTx">
        <pc:chgData name="Aleksandra Jovancevic" userId="2ef882f9-cb1a-4d11-bee9-725ab66ec5a0" providerId="ADAL" clId="{519F1DF3-5EC2-4261-95F8-97D58ACCDD0C}" dt="2023-04-12T12:32:19.236" v="1710" actId="20577"/>
        <pc:sldMkLst>
          <pc:docMk/>
          <pc:sldMk cId="3719638594" sldId="305"/>
        </pc:sldMkLst>
      </pc:sldChg>
      <pc:sldChg chg="modNotesTx">
        <pc:chgData name="Aleksandra Jovancevic" userId="2ef882f9-cb1a-4d11-bee9-725ab66ec5a0" providerId="ADAL" clId="{519F1DF3-5EC2-4261-95F8-97D58ACCDD0C}" dt="2023-04-12T12:51:16.002" v="1749" actId="113"/>
        <pc:sldMkLst>
          <pc:docMk/>
          <pc:sldMk cId="3477721760" sldId="307"/>
        </pc:sldMkLst>
      </pc:sldChg>
      <pc:sldChg chg="modNotesTx">
        <pc:chgData name="Aleksandra Jovancevic" userId="2ef882f9-cb1a-4d11-bee9-725ab66ec5a0" providerId="ADAL" clId="{519F1DF3-5EC2-4261-95F8-97D58ACCDD0C}" dt="2023-04-12T12:50:04.813" v="1711" actId="113"/>
        <pc:sldMkLst>
          <pc:docMk/>
          <pc:sldMk cId="1363628260" sldId="308"/>
        </pc:sldMkLst>
      </pc:sldChg>
      <pc:sldChg chg="modNotesTx">
        <pc:chgData name="Aleksandra Jovancevic" userId="2ef882f9-cb1a-4d11-bee9-725ab66ec5a0" providerId="ADAL" clId="{519F1DF3-5EC2-4261-95F8-97D58ACCDD0C}" dt="2023-04-10T16:28:09.415" v="736" actId="20577"/>
        <pc:sldMkLst>
          <pc:docMk/>
          <pc:sldMk cId="4159210363" sldId="309"/>
        </pc:sldMkLst>
      </pc:sldChg>
      <pc:sldChg chg="modNotesTx">
        <pc:chgData name="Aleksandra Jovancevic" userId="2ef882f9-cb1a-4d11-bee9-725ab66ec5a0" providerId="ADAL" clId="{519F1DF3-5EC2-4261-95F8-97D58ACCDD0C}" dt="2023-04-10T18:56:38.464" v="737" actId="113"/>
        <pc:sldMkLst>
          <pc:docMk/>
          <pc:sldMk cId="3142311124" sldId="310"/>
        </pc:sldMkLst>
      </pc:sldChg>
      <pc:sldChg chg="modNotesTx">
        <pc:chgData name="Aleksandra Jovancevic" userId="2ef882f9-cb1a-4d11-bee9-725ab66ec5a0" providerId="ADAL" clId="{519F1DF3-5EC2-4261-95F8-97D58ACCDD0C}" dt="2023-04-10T19:12:13.969" v="937" actId="20577"/>
        <pc:sldMkLst>
          <pc:docMk/>
          <pc:sldMk cId="97579017" sldId="311"/>
        </pc:sldMkLst>
      </pc:sldChg>
      <pc:sldChg chg="modNotesTx">
        <pc:chgData name="Aleksandra Jovancevic" userId="2ef882f9-cb1a-4d11-bee9-725ab66ec5a0" providerId="ADAL" clId="{519F1DF3-5EC2-4261-95F8-97D58ACCDD0C}" dt="2023-04-10T19:22:37.567" v="938" actId="20577"/>
        <pc:sldMkLst>
          <pc:docMk/>
          <pc:sldMk cId="3670404178" sldId="312"/>
        </pc:sldMkLst>
      </pc:sldChg>
      <pc:sldChg chg="modNotesTx">
        <pc:chgData name="Aleksandra Jovancevic" userId="2ef882f9-cb1a-4d11-bee9-725ab66ec5a0" providerId="ADAL" clId="{519F1DF3-5EC2-4261-95F8-97D58ACCDD0C}" dt="2023-04-10T19:38:54.318" v="939" actId="113"/>
        <pc:sldMkLst>
          <pc:docMk/>
          <pc:sldMk cId="1522632685" sldId="314"/>
        </pc:sldMkLst>
      </pc:sldChg>
      <pc:sldChg chg="modNotesTx">
        <pc:chgData name="Aleksandra Jovancevic" userId="2ef882f9-cb1a-4d11-bee9-725ab66ec5a0" providerId="ADAL" clId="{519F1DF3-5EC2-4261-95F8-97D58ACCDD0C}" dt="2023-04-10T19:50:12.876" v="994" actId="113"/>
        <pc:sldMkLst>
          <pc:docMk/>
          <pc:sldMk cId="2859020009" sldId="315"/>
        </pc:sldMkLst>
      </pc:sldChg>
      <pc:sldChg chg="modNotesTx">
        <pc:chgData name="Aleksandra Jovancevic" userId="2ef882f9-cb1a-4d11-bee9-725ab66ec5a0" providerId="ADAL" clId="{519F1DF3-5EC2-4261-95F8-97D58ACCDD0C}" dt="2023-04-10T20:05:13.942" v="1043" actId="20577"/>
        <pc:sldMkLst>
          <pc:docMk/>
          <pc:sldMk cId="571361331" sldId="317"/>
        </pc:sldMkLst>
      </pc:sldChg>
      <pc:sldChg chg="modNotesTx">
        <pc:chgData name="Aleksandra Jovancevic" userId="2ef882f9-cb1a-4d11-bee9-725ab66ec5a0" providerId="ADAL" clId="{519F1DF3-5EC2-4261-95F8-97D58ACCDD0C}" dt="2023-04-12T13:45:28.710" v="1764" actId="20577"/>
        <pc:sldMkLst>
          <pc:docMk/>
          <pc:sldMk cId="3179679833" sldId="319"/>
        </pc:sldMkLst>
      </pc:sldChg>
      <pc:sldChg chg="modNotesTx">
        <pc:chgData name="Aleksandra Jovancevic" userId="2ef882f9-cb1a-4d11-bee9-725ab66ec5a0" providerId="ADAL" clId="{519F1DF3-5EC2-4261-95F8-97D58ACCDD0C}" dt="2023-04-12T13:49:35.803" v="1767" actId="115"/>
        <pc:sldMkLst>
          <pc:docMk/>
          <pc:sldMk cId="689128275" sldId="320"/>
        </pc:sldMkLst>
      </pc:sldChg>
      <pc:sldChg chg="modNotesTx">
        <pc:chgData name="Aleksandra Jovancevic" userId="2ef882f9-cb1a-4d11-bee9-725ab66ec5a0" providerId="ADAL" clId="{519F1DF3-5EC2-4261-95F8-97D58ACCDD0C}" dt="2023-04-13T10:43:32.042" v="1973" actId="20577"/>
        <pc:sldMkLst>
          <pc:docMk/>
          <pc:sldMk cId="2321941885" sldId="321"/>
        </pc:sldMkLst>
      </pc:sldChg>
      <pc:sldChg chg="modNotesTx">
        <pc:chgData name="Aleksandra Jovancevic" userId="2ef882f9-cb1a-4d11-bee9-725ab66ec5a0" providerId="ADAL" clId="{519F1DF3-5EC2-4261-95F8-97D58ACCDD0C}" dt="2023-04-12T14:10:26.545" v="1772" actId="20577"/>
        <pc:sldMkLst>
          <pc:docMk/>
          <pc:sldMk cId="1954007782" sldId="324"/>
        </pc:sldMkLst>
      </pc:sldChg>
      <pc:sldChg chg="modSp mod modNotesTx">
        <pc:chgData name="Aleksandra Jovancevic" userId="2ef882f9-cb1a-4d11-bee9-725ab66ec5a0" providerId="ADAL" clId="{519F1DF3-5EC2-4261-95F8-97D58ACCDD0C}" dt="2023-04-11T10:39:56.089" v="1302" actId="20577"/>
        <pc:sldMkLst>
          <pc:docMk/>
          <pc:sldMk cId="679142948" sldId="325"/>
        </pc:sldMkLst>
        <pc:spChg chg="mod">
          <ac:chgData name="Aleksandra Jovancevic" userId="2ef882f9-cb1a-4d11-bee9-725ab66ec5a0" providerId="ADAL" clId="{519F1DF3-5EC2-4261-95F8-97D58ACCDD0C}" dt="2023-04-11T10:37:08.746" v="1246" actId="20577"/>
          <ac:spMkLst>
            <pc:docMk/>
            <pc:sldMk cId="679142948" sldId="325"/>
            <ac:spMk id="8" creationId="{B3EF6928-8917-43AB-994D-02BCCB5B1D80}"/>
          </ac:spMkLst>
        </pc:spChg>
      </pc:sldChg>
      <pc:sldChg chg="modNotesTx">
        <pc:chgData name="Aleksandra Jovancevic" userId="2ef882f9-cb1a-4d11-bee9-725ab66ec5a0" providerId="ADAL" clId="{519F1DF3-5EC2-4261-95F8-97D58ACCDD0C}" dt="2023-04-12T14:20:55.443" v="1780" actId="113"/>
        <pc:sldMkLst>
          <pc:docMk/>
          <pc:sldMk cId="1143938890" sldId="326"/>
        </pc:sldMkLst>
      </pc:sldChg>
      <pc:sldChg chg="modNotesTx">
        <pc:chgData name="Aleksandra Jovancevic" userId="2ef882f9-cb1a-4d11-bee9-725ab66ec5a0" providerId="ADAL" clId="{519F1DF3-5EC2-4261-95F8-97D58ACCDD0C}" dt="2023-04-11T11:21:30.140" v="1383" actId="20577"/>
        <pc:sldMkLst>
          <pc:docMk/>
          <pc:sldMk cId="2037907833" sldId="327"/>
        </pc:sldMkLst>
      </pc:sldChg>
      <pc:sldChg chg="modNotesTx">
        <pc:chgData name="Aleksandra Jovancevic" userId="2ef882f9-cb1a-4d11-bee9-725ab66ec5a0" providerId="ADAL" clId="{519F1DF3-5EC2-4261-95F8-97D58ACCDD0C}" dt="2023-04-11T11:43:00.237" v="1468"/>
        <pc:sldMkLst>
          <pc:docMk/>
          <pc:sldMk cId="3069547879" sldId="329"/>
        </pc:sldMkLst>
      </pc:sldChg>
      <pc:sldChg chg="modNotesTx">
        <pc:chgData name="Aleksandra Jovancevic" userId="2ef882f9-cb1a-4d11-bee9-725ab66ec5a0" providerId="ADAL" clId="{519F1DF3-5EC2-4261-95F8-97D58ACCDD0C}" dt="2023-04-11T11:58:21.354" v="1600" actId="20577"/>
        <pc:sldMkLst>
          <pc:docMk/>
          <pc:sldMk cId="1859698036" sldId="334"/>
        </pc:sldMkLst>
      </pc:sldChg>
      <pc:sldChg chg="modNotesTx">
        <pc:chgData name="Aleksandra Jovancevic" userId="2ef882f9-cb1a-4d11-bee9-725ab66ec5a0" providerId="ADAL" clId="{519F1DF3-5EC2-4261-95F8-97D58ACCDD0C}" dt="2023-04-11T12:20:19.251" v="1603" actId="20577"/>
        <pc:sldMkLst>
          <pc:docMk/>
          <pc:sldMk cId="1129398388" sldId="335"/>
        </pc:sldMkLst>
      </pc:sldChg>
      <pc:sldChg chg="modNotesTx">
        <pc:chgData name="Aleksandra Jovancevic" userId="2ef882f9-cb1a-4d11-bee9-725ab66ec5a0" providerId="ADAL" clId="{519F1DF3-5EC2-4261-95F8-97D58ACCDD0C}" dt="2023-04-12T12:28:31.540" v="1709" actId="20577"/>
        <pc:sldMkLst>
          <pc:docMk/>
          <pc:sldMk cId="1349575543" sldId="340"/>
        </pc:sldMkLst>
      </pc:sldChg>
      <pc:sldChg chg="modNotesTx">
        <pc:chgData name="Aleksandra Jovancevic" userId="2ef882f9-cb1a-4d11-bee9-725ab66ec5a0" providerId="ADAL" clId="{519F1DF3-5EC2-4261-95F8-97D58ACCDD0C}" dt="2023-04-10T14:05:24.842" v="532" actId="20577"/>
        <pc:sldMkLst>
          <pc:docMk/>
          <pc:sldMk cId="3581265086" sldId="345"/>
        </pc:sldMkLst>
      </pc:sldChg>
      <pc:sldChg chg="modNotesTx">
        <pc:chgData name="Aleksandra Jovancevic" userId="2ef882f9-cb1a-4d11-bee9-725ab66ec5a0" providerId="ADAL" clId="{519F1DF3-5EC2-4261-95F8-97D58ACCDD0C}" dt="2023-04-11T14:33:29.371" v="1616" actId="20577"/>
        <pc:sldMkLst>
          <pc:docMk/>
          <pc:sldMk cId="2514674445" sldId="348"/>
        </pc:sldMkLst>
      </pc:sldChg>
      <pc:sldChg chg="modNotesTx">
        <pc:chgData name="Aleksandra Jovancevic" userId="2ef882f9-cb1a-4d11-bee9-725ab66ec5a0" providerId="ADAL" clId="{519F1DF3-5EC2-4261-95F8-97D58ACCDD0C}" dt="2023-04-11T14:34:28.772" v="1618" actId="113"/>
        <pc:sldMkLst>
          <pc:docMk/>
          <pc:sldMk cId="1542312719" sldId="353"/>
        </pc:sldMkLst>
      </pc:sldChg>
      <pc:sldChg chg="modNotesTx">
        <pc:chgData name="Aleksandra Jovancevic" userId="2ef882f9-cb1a-4d11-bee9-725ab66ec5a0" providerId="ADAL" clId="{519F1DF3-5EC2-4261-95F8-97D58ACCDD0C}" dt="2023-04-12T16:11:43.784" v="1804" actId="20577"/>
        <pc:sldMkLst>
          <pc:docMk/>
          <pc:sldMk cId="1588099363" sldId="354"/>
        </pc:sldMkLst>
      </pc:sldChg>
      <pc:sldChg chg="modNotesTx">
        <pc:chgData name="Aleksandra Jovancevic" userId="2ef882f9-cb1a-4d11-bee9-725ab66ec5a0" providerId="ADAL" clId="{519F1DF3-5EC2-4261-95F8-97D58ACCDD0C}" dt="2023-04-11T14:57:03.029" v="1639" actId="20577"/>
        <pc:sldMkLst>
          <pc:docMk/>
          <pc:sldMk cId="4029646132" sldId="355"/>
        </pc:sldMkLst>
      </pc:sldChg>
      <pc:sldChg chg="modNotesTx">
        <pc:chgData name="Aleksandra Jovancevic" userId="2ef882f9-cb1a-4d11-bee9-725ab66ec5a0" providerId="ADAL" clId="{519F1DF3-5EC2-4261-95F8-97D58ACCDD0C}" dt="2023-04-10T09:49:23.103" v="458" actId="20577"/>
        <pc:sldMkLst>
          <pc:docMk/>
          <pc:sldMk cId="467344863" sldId="356"/>
        </pc:sldMkLst>
      </pc:sldChg>
      <pc:sldChg chg="modNotesTx">
        <pc:chgData name="Aleksandra Jovancevic" userId="2ef882f9-cb1a-4d11-bee9-725ab66ec5a0" providerId="ADAL" clId="{519F1DF3-5EC2-4261-95F8-97D58ACCDD0C}" dt="2023-04-09T18:43:22.003" v="262" actId="20577"/>
        <pc:sldMkLst>
          <pc:docMk/>
          <pc:sldMk cId="2362378120" sldId="357"/>
        </pc:sldMkLst>
      </pc:sldChg>
      <pc:sldChg chg="modNotesTx">
        <pc:chgData name="Aleksandra Jovancevic" userId="2ef882f9-cb1a-4d11-bee9-725ab66ec5a0" providerId="ADAL" clId="{519F1DF3-5EC2-4261-95F8-97D58ACCDD0C}" dt="2023-04-11T15:03:06.712" v="1708" actId="20577"/>
        <pc:sldMkLst>
          <pc:docMk/>
          <pc:sldMk cId="171727783" sldId="358"/>
        </pc:sldMkLst>
      </pc:sldChg>
      <pc:sldChg chg="modNotesTx">
        <pc:chgData name="Aleksandra Jovancevic" userId="2ef882f9-cb1a-4d11-bee9-725ab66ec5a0" providerId="ADAL" clId="{519F1DF3-5EC2-4261-95F8-97D58ACCDD0C}" dt="2023-04-10T11:01:04.272" v="478"/>
        <pc:sldMkLst>
          <pc:docMk/>
          <pc:sldMk cId="2550464377" sldId="359"/>
        </pc:sldMkLst>
      </pc:sldChg>
      <pc:sldChg chg="modNotesTx">
        <pc:chgData name="Aleksandra Jovancevic" userId="2ef882f9-cb1a-4d11-bee9-725ab66ec5a0" providerId="ADAL" clId="{519F1DF3-5EC2-4261-95F8-97D58ACCDD0C}" dt="2023-04-10T14:14:48.637" v="539" actId="20577"/>
        <pc:sldMkLst>
          <pc:docMk/>
          <pc:sldMk cId="423175633" sldId="361"/>
        </pc:sldMkLst>
      </pc:sldChg>
    </pc:docChg>
  </pc:docChgLst>
  <pc:docChgLst>
    <pc:chgData name="Aleksandra Jovancevic" userId="2ef882f9-cb1a-4d11-bee9-725ab66ec5a0" providerId="ADAL" clId="{3AFD8F2E-B96D-4594-A5BC-4389582D92C4}"/>
    <pc:docChg chg="custSel modSld modMainMaster">
      <pc:chgData name="Aleksandra Jovancevic" userId="2ef882f9-cb1a-4d11-bee9-725ab66ec5a0" providerId="ADAL" clId="{3AFD8F2E-B96D-4594-A5BC-4389582D92C4}" dt="2024-10-22T10:26:21.366" v="75" actId="20577"/>
      <pc:docMkLst>
        <pc:docMk/>
      </pc:docMkLst>
      <pc:sldChg chg="modNotesTx">
        <pc:chgData name="Aleksandra Jovancevic" userId="2ef882f9-cb1a-4d11-bee9-725ab66ec5a0" providerId="ADAL" clId="{3AFD8F2E-B96D-4594-A5BC-4389582D92C4}" dt="2024-10-22T10:26:21.366" v="75" actId="20577"/>
        <pc:sldMkLst>
          <pc:docMk/>
          <pc:sldMk cId="3581265086" sldId="345"/>
        </pc:sldMkLst>
      </pc:sldChg>
      <pc:sldMasterChg chg="modSldLayout">
        <pc:chgData name="Aleksandra Jovancevic" userId="2ef882f9-cb1a-4d11-bee9-725ab66ec5a0" providerId="ADAL" clId="{3AFD8F2E-B96D-4594-A5BC-4389582D92C4}" dt="2024-10-22T10:24:36.774" v="74"/>
        <pc:sldMasterMkLst>
          <pc:docMk/>
          <pc:sldMasterMk cId="1608181564" sldId="2147483699"/>
        </pc:sldMasterMkLst>
        <pc:sldLayoutChg chg="addSp delSp modSp mod">
          <pc:chgData name="Aleksandra Jovancevic" userId="2ef882f9-cb1a-4d11-bee9-725ab66ec5a0" providerId="ADAL" clId="{3AFD8F2E-B96D-4594-A5BC-4389582D92C4}" dt="2024-10-22T10:21:17.184" v="42"/>
          <pc:sldLayoutMkLst>
            <pc:docMk/>
            <pc:sldMasterMk cId="1608181564" sldId="2147483699"/>
            <pc:sldLayoutMk cId="4287115284" sldId="2147483683"/>
          </pc:sldLayoutMkLst>
          <pc:picChg chg="add mod">
            <ac:chgData name="Aleksandra Jovancevic" userId="2ef882f9-cb1a-4d11-bee9-725ab66ec5a0" providerId="ADAL" clId="{3AFD8F2E-B96D-4594-A5BC-4389582D92C4}" dt="2024-10-22T10:21:17.184" v="42"/>
            <ac:picMkLst>
              <pc:docMk/>
              <pc:sldMasterMk cId="1608181564" sldId="2147483699"/>
              <pc:sldLayoutMk cId="4287115284" sldId="2147483683"/>
              <ac:picMk id="2" creationId="{3145ACA9-8276-0D35-7DFB-B68FCD2C4E4A}"/>
            </ac:picMkLst>
          </pc:picChg>
          <pc:picChg chg="del">
            <ac:chgData name="Aleksandra Jovancevic" userId="2ef882f9-cb1a-4d11-bee9-725ab66ec5a0" providerId="ADAL" clId="{3AFD8F2E-B96D-4594-A5BC-4389582D92C4}" dt="2024-10-22T10:19:47.266" v="20" actId="478"/>
            <ac:picMkLst>
              <pc:docMk/>
              <pc:sldMasterMk cId="1608181564" sldId="2147483699"/>
              <pc:sldLayoutMk cId="4287115284" sldId="2147483683"/>
              <ac:picMk id="25" creationId="{00000000-0000-0000-0000-000000000000}"/>
            </ac:picMkLst>
          </pc:picChg>
        </pc:sldLayoutChg>
        <pc:sldLayoutChg chg="addSp delSp modSp mod">
          <pc:chgData name="Aleksandra Jovancevic" userId="2ef882f9-cb1a-4d11-bee9-725ab66ec5a0" providerId="ADAL" clId="{3AFD8F2E-B96D-4594-A5BC-4389582D92C4}" dt="2024-10-22T10:23:34.380" v="70" actId="1076"/>
          <pc:sldLayoutMkLst>
            <pc:docMk/>
            <pc:sldMasterMk cId="1608181564" sldId="2147483699"/>
            <pc:sldLayoutMk cId="2673532566" sldId="2147483685"/>
          </pc:sldLayoutMkLst>
          <pc:picChg chg="add mod">
            <ac:chgData name="Aleksandra Jovancevic" userId="2ef882f9-cb1a-4d11-bee9-725ab66ec5a0" providerId="ADAL" clId="{3AFD8F2E-B96D-4594-A5BC-4389582D92C4}" dt="2024-10-22T10:23:34.380" v="70" actId="1076"/>
            <ac:picMkLst>
              <pc:docMk/>
              <pc:sldMasterMk cId="1608181564" sldId="2147483699"/>
              <pc:sldLayoutMk cId="2673532566" sldId="2147483685"/>
              <ac:picMk id="2" creationId="{C4F595A7-EA65-9AD9-54B1-C836F9437FE4}"/>
            </ac:picMkLst>
          </pc:picChg>
          <pc:picChg chg="del">
            <ac:chgData name="Aleksandra Jovancevic" userId="2ef882f9-cb1a-4d11-bee9-725ab66ec5a0" providerId="ADAL" clId="{3AFD8F2E-B96D-4594-A5BC-4389582D92C4}" dt="2024-10-22T10:17:53.519" v="0" actId="478"/>
            <ac:picMkLst>
              <pc:docMk/>
              <pc:sldMasterMk cId="1608181564" sldId="2147483699"/>
              <pc:sldLayoutMk cId="2673532566" sldId="2147483685"/>
              <ac:picMk id="12" creationId="{00000000-0000-0000-0000-000000000000}"/>
            </ac:picMkLst>
          </pc:picChg>
        </pc:sldLayoutChg>
        <pc:sldLayoutChg chg="addSp delSp modSp mod">
          <pc:chgData name="Aleksandra Jovancevic" userId="2ef882f9-cb1a-4d11-bee9-725ab66ec5a0" providerId="ADAL" clId="{3AFD8F2E-B96D-4594-A5BC-4389582D92C4}" dt="2024-10-22T10:24:36.774" v="74"/>
          <pc:sldLayoutMkLst>
            <pc:docMk/>
            <pc:sldMasterMk cId="1608181564" sldId="2147483699"/>
            <pc:sldLayoutMk cId="4165281076" sldId="2147483686"/>
          </pc:sldLayoutMkLst>
          <pc:picChg chg="add del mod">
            <ac:chgData name="Aleksandra Jovancevic" userId="2ef882f9-cb1a-4d11-bee9-725ab66ec5a0" providerId="ADAL" clId="{3AFD8F2E-B96D-4594-A5BC-4389582D92C4}" dt="2024-10-22T10:24:36.163" v="73" actId="478"/>
            <ac:picMkLst>
              <pc:docMk/>
              <pc:sldMasterMk cId="1608181564" sldId="2147483699"/>
              <pc:sldLayoutMk cId="4165281076" sldId="2147483686"/>
              <ac:picMk id="2" creationId="{C502B795-7AD1-508B-C8DB-391798F699C0}"/>
            </ac:picMkLst>
          </pc:picChg>
          <pc:picChg chg="add mod">
            <ac:chgData name="Aleksandra Jovancevic" userId="2ef882f9-cb1a-4d11-bee9-725ab66ec5a0" providerId="ADAL" clId="{3AFD8F2E-B96D-4594-A5BC-4389582D92C4}" dt="2024-10-22T10:24:36.774" v="74"/>
            <ac:picMkLst>
              <pc:docMk/>
              <pc:sldMasterMk cId="1608181564" sldId="2147483699"/>
              <pc:sldLayoutMk cId="4165281076" sldId="2147483686"/>
              <ac:picMk id="3" creationId="{4CC91288-490F-5D52-A916-ED6D9A0F9288}"/>
            </ac:picMkLst>
          </pc:picChg>
        </pc:sldLayoutChg>
        <pc:sldLayoutChg chg="addSp modSp mod">
          <pc:chgData name="Aleksandra Jovancevic" userId="2ef882f9-cb1a-4d11-bee9-725ab66ec5a0" providerId="ADAL" clId="{3AFD8F2E-B96D-4594-A5BC-4389582D92C4}" dt="2024-10-22T10:20:43.004" v="34" actId="14100"/>
          <pc:sldLayoutMkLst>
            <pc:docMk/>
            <pc:sldMasterMk cId="1608181564" sldId="2147483699"/>
            <pc:sldLayoutMk cId="1268138887" sldId="2147483702"/>
          </pc:sldLayoutMkLst>
          <pc:picChg chg="add mod">
            <ac:chgData name="Aleksandra Jovancevic" userId="2ef882f9-cb1a-4d11-bee9-725ab66ec5a0" providerId="ADAL" clId="{3AFD8F2E-B96D-4594-A5BC-4389582D92C4}" dt="2024-10-22T10:20:43.004" v="34" actId="14100"/>
            <ac:picMkLst>
              <pc:docMk/>
              <pc:sldMasterMk cId="1608181564" sldId="2147483699"/>
              <pc:sldLayoutMk cId="1268138887" sldId="2147483702"/>
              <ac:picMk id="2" creationId="{FDE346E4-3A13-B240-4A58-00777E48C7E9}"/>
            </ac:picMkLst>
          </pc:picChg>
        </pc:sldLayoutChg>
        <pc:sldLayoutChg chg="addSp delSp modSp mod">
          <pc:chgData name="Aleksandra Jovancevic" userId="2ef882f9-cb1a-4d11-bee9-725ab66ec5a0" providerId="ADAL" clId="{3AFD8F2E-B96D-4594-A5BC-4389582D92C4}" dt="2024-10-22T10:21:03.433" v="38"/>
          <pc:sldLayoutMkLst>
            <pc:docMk/>
            <pc:sldMasterMk cId="1608181564" sldId="2147483699"/>
            <pc:sldLayoutMk cId="3015775419" sldId="2147483715"/>
          </pc:sldLayoutMkLst>
          <pc:picChg chg="add del mod">
            <ac:chgData name="Aleksandra Jovancevic" userId="2ef882f9-cb1a-4d11-bee9-725ab66ec5a0" providerId="ADAL" clId="{3AFD8F2E-B96D-4594-A5BC-4389582D92C4}" dt="2024-10-22T10:21:02.778" v="37" actId="478"/>
            <ac:picMkLst>
              <pc:docMk/>
              <pc:sldMasterMk cId="1608181564" sldId="2147483699"/>
              <pc:sldLayoutMk cId="3015775419" sldId="2147483715"/>
              <ac:picMk id="2" creationId="{20ECD707-336C-823C-95D2-9505EA9DC5E7}"/>
            </ac:picMkLst>
          </pc:picChg>
          <pc:picChg chg="add mod">
            <ac:chgData name="Aleksandra Jovancevic" userId="2ef882f9-cb1a-4d11-bee9-725ab66ec5a0" providerId="ADAL" clId="{3AFD8F2E-B96D-4594-A5BC-4389582D92C4}" dt="2024-10-22T10:21:03.433" v="38"/>
            <ac:picMkLst>
              <pc:docMk/>
              <pc:sldMasterMk cId="1608181564" sldId="2147483699"/>
              <pc:sldLayoutMk cId="3015775419" sldId="2147483715"/>
              <ac:picMk id="3" creationId="{BD014AF1-80A3-1ADD-0288-5E2C16754448}"/>
            </ac:picMkLst>
          </pc:picChg>
          <pc:picChg chg="del">
            <ac:chgData name="Aleksandra Jovancevic" userId="2ef882f9-cb1a-4d11-bee9-725ab66ec5a0" providerId="ADAL" clId="{3AFD8F2E-B96D-4594-A5BC-4389582D92C4}" dt="2024-10-22T10:18:23.130" v="4" actId="478"/>
            <ac:picMkLst>
              <pc:docMk/>
              <pc:sldMasterMk cId="1608181564" sldId="2147483699"/>
              <pc:sldLayoutMk cId="3015775419" sldId="2147483715"/>
              <ac:picMk id="17" creationId="{00000000-0000-0000-0000-000000000000}"/>
            </ac:picMkLst>
          </pc:picChg>
        </pc:sldLayoutChg>
        <pc:sldLayoutChg chg="addSp delSp modSp mod">
          <pc:chgData name="Aleksandra Jovancevic" userId="2ef882f9-cb1a-4d11-bee9-725ab66ec5a0" providerId="ADAL" clId="{3AFD8F2E-B96D-4594-A5BC-4389582D92C4}" dt="2024-10-22T10:21:08.459" v="40"/>
          <pc:sldLayoutMkLst>
            <pc:docMk/>
            <pc:sldMasterMk cId="1608181564" sldId="2147483699"/>
            <pc:sldLayoutMk cId="2734559070" sldId="2147483716"/>
          </pc:sldLayoutMkLst>
          <pc:picChg chg="add del mod">
            <ac:chgData name="Aleksandra Jovancevic" userId="2ef882f9-cb1a-4d11-bee9-725ab66ec5a0" providerId="ADAL" clId="{3AFD8F2E-B96D-4594-A5BC-4389582D92C4}" dt="2024-10-22T10:21:07.789" v="39" actId="478"/>
            <ac:picMkLst>
              <pc:docMk/>
              <pc:sldMasterMk cId="1608181564" sldId="2147483699"/>
              <pc:sldLayoutMk cId="2734559070" sldId="2147483716"/>
              <ac:picMk id="2" creationId="{3C7F1D82-0CBF-763C-2753-0DBE075379B3}"/>
            </ac:picMkLst>
          </pc:picChg>
          <pc:picChg chg="add mod">
            <ac:chgData name="Aleksandra Jovancevic" userId="2ef882f9-cb1a-4d11-bee9-725ab66ec5a0" providerId="ADAL" clId="{3AFD8F2E-B96D-4594-A5BC-4389582D92C4}" dt="2024-10-22T10:21:08.459" v="40"/>
            <ac:picMkLst>
              <pc:docMk/>
              <pc:sldMasterMk cId="1608181564" sldId="2147483699"/>
              <pc:sldLayoutMk cId="2734559070" sldId="2147483716"/>
              <ac:picMk id="3" creationId="{9B315425-A396-DA56-3B68-854165885117}"/>
            </ac:picMkLst>
          </pc:picChg>
          <pc:picChg chg="del">
            <ac:chgData name="Aleksandra Jovancevic" userId="2ef882f9-cb1a-4d11-bee9-725ab66ec5a0" providerId="ADAL" clId="{3AFD8F2E-B96D-4594-A5BC-4389582D92C4}" dt="2024-10-22T10:18:48.107" v="12" actId="478"/>
            <ac:picMkLst>
              <pc:docMk/>
              <pc:sldMasterMk cId="1608181564" sldId="2147483699"/>
              <pc:sldLayoutMk cId="2734559070" sldId="2147483716"/>
              <ac:picMk id="17" creationId="{00000000-0000-0000-0000-000000000000}"/>
            </ac:picMkLst>
          </pc:picChg>
        </pc:sldLayoutChg>
        <pc:sldLayoutChg chg="addSp delSp modSp mod">
          <pc:chgData name="Aleksandra Jovancevic" userId="2ef882f9-cb1a-4d11-bee9-725ab66ec5a0" providerId="ADAL" clId="{3AFD8F2E-B96D-4594-A5BC-4389582D92C4}" dt="2024-10-22T10:21:12.219" v="41"/>
          <pc:sldLayoutMkLst>
            <pc:docMk/>
            <pc:sldMasterMk cId="1608181564" sldId="2147483699"/>
            <pc:sldLayoutMk cId="2903983768" sldId="2147483717"/>
          </pc:sldLayoutMkLst>
          <pc:picChg chg="add mod">
            <ac:chgData name="Aleksandra Jovancevic" userId="2ef882f9-cb1a-4d11-bee9-725ab66ec5a0" providerId="ADAL" clId="{3AFD8F2E-B96D-4594-A5BC-4389582D92C4}" dt="2024-10-22T10:21:12.219" v="41"/>
            <ac:picMkLst>
              <pc:docMk/>
              <pc:sldMasterMk cId="1608181564" sldId="2147483699"/>
              <pc:sldLayoutMk cId="2903983768" sldId="2147483717"/>
              <ac:picMk id="2" creationId="{144D605D-B60B-287E-0E1D-26F0359E9818}"/>
            </ac:picMkLst>
          </pc:picChg>
          <pc:picChg chg="del">
            <ac:chgData name="Aleksandra Jovancevic" userId="2ef882f9-cb1a-4d11-bee9-725ab66ec5a0" providerId="ADAL" clId="{3AFD8F2E-B96D-4594-A5BC-4389582D92C4}" dt="2024-10-22T10:19:44.092" v="19" actId="478"/>
            <ac:picMkLst>
              <pc:docMk/>
              <pc:sldMasterMk cId="1608181564" sldId="2147483699"/>
              <pc:sldLayoutMk cId="2903983768" sldId="2147483717"/>
              <ac:picMk id="25" creationId="{00000000-0000-0000-0000-000000000000}"/>
            </ac:picMkLst>
          </pc:picChg>
        </pc:sldLayoutChg>
        <pc:sldLayoutChg chg="addSp delSp modSp mod">
          <pc:chgData name="Aleksandra Jovancevic" userId="2ef882f9-cb1a-4d11-bee9-725ab66ec5a0" providerId="ADAL" clId="{3AFD8F2E-B96D-4594-A5BC-4389582D92C4}" dt="2024-10-22T10:20:59.745" v="36"/>
          <pc:sldLayoutMkLst>
            <pc:docMk/>
            <pc:sldMasterMk cId="1608181564" sldId="2147483699"/>
            <pc:sldLayoutMk cId="792707005" sldId="2147483718"/>
          </pc:sldLayoutMkLst>
          <pc:picChg chg="add del mod">
            <ac:chgData name="Aleksandra Jovancevic" userId="2ef882f9-cb1a-4d11-bee9-725ab66ec5a0" providerId="ADAL" clId="{3AFD8F2E-B96D-4594-A5BC-4389582D92C4}" dt="2024-10-22T10:20:56.702" v="35" actId="478"/>
            <ac:picMkLst>
              <pc:docMk/>
              <pc:sldMasterMk cId="1608181564" sldId="2147483699"/>
              <pc:sldLayoutMk cId="792707005" sldId="2147483718"/>
              <ac:picMk id="2" creationId="{16AC512A-26BE-8C19-35F2-02EA36C95F90}"/>
            </ac:picMkLst>
          </pc:picChg>
          <pc:picChg chg="add mod">
            <ac:chgData name="Aleksandra Jovancevic" userId="2ef882f9-cb1a-4d11-bee9-725ab66ec5a0" providerId="ADAL" clId="{3AFD8F2E-B96D-4594-A5BC-4389582D92C4}" dt="2024-10-22T10:20:59.745" v="36"/>
            <ac:picMkLst>
              <pc:docMk/>
              <pc:sldMasterMk cId="1608181564" sldId="2147483699"/>
              <pc:sldLayoutMk cId="792707005" sldId="2147483718"/>
              <ac:picMk id="3" creationId="{2F940A30-8DB1-06B4-51DF-A1F0DFF2D907}"/>
            </ac:picMkLst>
          </pc:picChg>
        </pc:sldLayoutChg>
        <pc:sldLayoutChg chg="addSp delSp modSp mod">
          <pc:chgData name="Aleksandra Jovancevic" userId="2ef882f9-cb1a-4d11-bee9-725ab66ec5a0" providerId="ADAL" clId="{3AFD8F2E-B96D-4594-A5BC-4389582D92C4}" dt="2024-10-22T10:21:19.723" v="43"/>
          <pc:sldLayoutMkLst>
            <pc:docMk/>
            <pc:sldMasterMk cId="1608181564" sldId="2147483699"/>
            <pc:sldLayoutMk cId="3488472378" sldId="2147483719"/>
          </pc:sldLayoutMkLst>
          <pc:picChg chg="add mod">
            <ac:chgData name="Aleksandra Jovancevic" userId="2ef882f9-cb1a-4d11-bee9-725ab66ec5a0" providerId="ADAL" clId="{3AFD8F2E-B96D-4594-A5BC-4389582D92C4}" dt="2024-10-22T10:21:19.723" v="43"/>
            <ac:picMkLst>
              <pc:docMk/>
              <pc:sldMasterMk cId="1608181564" sldId="2147483699"/>
              <pc:sldLayoutMk cId="3488472378" sldId="2147483719"/>
              <ac:picMk id="2" creationId="{2CE13216-E09C-63D7-F55C-04E09D4D8A92}"/>
            </ac:picMkLst>
          </pc:picChg>
          <pc:picChg chg="del">
            <ac:chgData name="Aleksandra Jovancevic" userId="2ef882f9-cb1a-4d11-bee9-725ab66ec5a0" providerId="ADAL" clId="{3AFD8F2E-B96D-4594-A5BC-4389582D92C4}" dt="2024-10-22T10:19:51.609" v="21" actId="478"/>
            <ac:picMkLst>
              <pc:docMk/>
              <pc:sldMasterMk cId="1608181564" sldId="2147483699"/>
              <pc:sldLayoutMk cId="3488472378" sldId="2147483719"/>
              <ac:picMk id="13" creationId="{00000000-0000-0000-0000-000000000000}"/>
            </ac:picMkLst>
          </pc:picChg>
        </pc:sldLayoutChg>
        <pc:sldLayoutChg chg="addSp delSp modSp mod">
          <pc:chgData name="Aleksandra Jovancevic" userId="2ef882f9-cb1a-4d11-bee9-725ab66ec5a0" providerId="ADAL" clId="{3AFD8F2E-B96D-4594-A5BC-4389582D92C4}" dt="2024-10-22T10:21:23.107" v="44"/>
          <pc:sldLayoutMkLst>
            <pc:docMk/>
            <pc:sldMasterMk cId="1608181564" sldId="2147483699"/>
            <pc:sldLayoutMk cId="3390375054" sldId="2147483722"/>
          </pc:sldLayoutMkLst>
          <pc:picChg chg="add mod">
            <ac:chgData name="Aleksandra Jovancevic" userId="2ef882f9-cb1a-4d11-bee9-725ab66ec5a0" providerId="ADAL" clId="{3AFD8F2E-B96D-4594-A5BC-4389582D92C4}" dt="2024-10-22T10:21:23.107" v="44"/>
            <ac:picMkLst>
              <pc:docMk/>
              <pc:sldMasterMk cId="1608181564" sldId="2147483699"/>
              <pc:sldLayoutMk cId="3390375054" sldId="2147483722"/>
              <ac:picMk id="3" creationId="{E3F0E9C1-68B2-1B6E-CCD1-AB7D8EB0FC01}"/>
            </ac:picMkLst>
          </pc:picChg>
          <pc:picChg chg="del">
            <ac:chgData name="Aleksandra Jovancevic" userId="2ef882f9-cb1a-4d11-bee9-725ab66ec5a0" providerId="ADAL" clId="{3AFD8F2E-B96D-4594-A5BC-4389582D92C4}" dt="2024-10-22T10:19:55.270" v="22" actId="478"/>
            <ac:picMkLst>
              <pc:docMk/>
              <pc:sldMasterMk cId="1608181564" sldId="2147483699"/>
              <pc:sldLayoutMk cId="3390375054" sldId="2147483722"/>
              <ac:picMk id="15" creationId="{00000000-0000-0000-0000-000000000000}"/>
            </ac:picMkLst>
          </pc:picChg>
        </pc:sldLayoutChg>
        <pc:sldLayoutChg chg="addSp delSp modSp mod">
          <pc:chgData name="Aleksandra Jovancevic" userId="2ef882f9-cb1a-4d11-bee9-725ab66ec5a0" providerId="ADAL" clId="{3AFD8F2E-B96D-4594-A5BC-4389582D92C4}" dt="2024-10-22T10:21:25.695" v="45"/>
          <pc:sldLayoutMkLst>
            <pc:docMk/>
            <pc:sldMasterMk cId="1608181564" sldId="2147483699"/>
            <pc:sldLayoutMk cId="462341598" sldId="2147483723"/>
          </pc:sldLayoutMkLst>
          <pc:picChg chg="add mod">
            <ac:chgData name="Aleksandra Jovancevic" userId="2ef882f9-cb1a-4d11-bee9-725ab66ec5a0" providerId="ADAL" clId="{3AFD8F2E-B96D-4594-A5BC-4389582D92C4}" dt="2024-10-22T10:21:25.695" v="45"/>
            <ac:picMkLst>
              <pc:docMk/>
              <pc:sldMasterMk cId="1608181564" sldId="2147483699"/>
              <pc:sldLayoutMk cId="462341598" sldId="2147483723"/>
              <ac:picMk id="2" creationId="{4E79A496-EA4F-14E3-423D-3D79795A6A3C}"/>
            </ac:picMkLst>
          </pc:picChg>
          <pc:picChg chg="del">
            <ac:chgData name="Aleksandra Jovancevic" userId="2ef882f9-cb1a-4d11-bee9-725ab66ec5a0" providerId="ADAL" clId="{3AFD8F2E-B96D-4594-A5BC-4389582D92C4}" dt="2024-10-22T10:19:58.096" v="23" actId="478"/>
            <ac:picMkLst>
              <pc:docMk/>
              <pc:sldMasterMk cId="1608181564" sldId="2147483699"/>
              <pc:sldLayoutMk cId="462341598" sldId="2147483723"/>
              <ac:picMk id="16" creationId="{00000000-0000-0000-0000-000000000000}"/>
            </ac:picMkLst>
          </pc:picChg>
        </pc:sldLayoutChg>
        <pc:sldLayoutChg chg="addSp delSp modSp mod">
          <pc:chgData name="Aleksandra Jovancevic" userId="2ef882f9-cb1a-4d11-bee9-725ab66ec5a0" providerId="ADAL" clId="{3AFD8F2E-B96D-4594-A5BC-4389582D92C4}" dt="2024-10-22T10:21:28.363" v="46"/>
          <pc:sldLayoutMkLst>
            <pc:docMk/>
            <pc:sldMasterMk cId="1608181564" sldId="2147483699"/>
            <pc:sldLayoutMk cId="730555796" sldId="2147483724"/>
          </pc:sldLayoutMkLst>
          <pc:picChg chg="add mod">
            <ac:chgData name="Aleksandra Jovancevic" userId="2ef882f9-cb1a-4d11-bee9-725ab66ec5a0" providerId="ADAL" clId="{3AFD8F2E-B96D-4594-A5BC-4389582D92C4}" dt="2024-10-22T10:21:28.363" v="46"/>
            <ac:picMkLst>
              <pc:docMk/>
              <pc:sldMasterMk cId="1608181564" sldId="2147483699"/>
              <pc:sldLayoutMk cId="730555796" sldId="2147483724"/>
              <ac:picMk id="2" creationId="{31399207-C115-116C-2B48-4B332E46413D}"/>
            </ac:picMkLst>
          </pc:picChg>
          <pc:picChg chg="del">
            <ac:chgData name="Aleksandra Jovancevic" userId="2ef882f9-cb1a-4d11-bee9-725ab66ec5a0" providerId="ADAL" clId="{3AFD8F2E-B96D-4594-A5BC-4389582D92C4}" dt="2024-10-22T10:20:01.667" v="24" actId="478"/>
            <ac:picMkLst>
              <pc:docMk/>
              <pc:sldMasterMk cId="1608181564" sldId="2147483699"/>
              <pc:sldLayoutMk cId="730555796" sldId="2147483724"/>
              <ac:picMk id="15" creationId="{00000000-0000-0000-0000-000000000000}"/>
            </ac:picMkLst>
          </pc:picChg>
        </pc:sldLayoutChg>
        <pc:sldLayoutChg chg="addSp delSp modSp mod">
          <pc:chgData name="Aleksandra Jovancevic" userId="2ef882f9-cb1a-4d11-bee9-725ab66ec5a0" providerId="ADAL" clId="{3AFD8F2E-B96D-4594-A5BC-4389582D92C4}" dt="2024-10-22T10:21:31.176" v="47"/>
          <pc:sldLayoutMkLst>
            <pc:docMk/>
            <pc:sldMasterMk cId="1608181564" sldId="2147483699"/>
            <pc:sldLayoutMk cId="3949494607" sldId="2147483725"/>
          </pc:sldLayoutMkLst>
          <pc:picChg chg="add mod">
            <ac:chgData name="Aleksandra Jovancevic" userId="2ef882f9-cb1a-4d11-bee9-725ab66ec5a0" providerId="ADAL" clId="{3AFD8F2E-B96D-4594-A5BC-4389582D92C4}" dt="2024-10-22T10:21:31.176" v="47"/>
            <ac:picMkLst>
              <pc:docMk/>
              <pc:sldMasterMk cId="1608181564" sldId="2147483699"/>
              <pc:sldLayoutMk cId="3949494607" sldId="2147483725"/>
              <ac:picMk id="3" creationId="{BD417422-1DA2-462A-222C-CC5E0AB749C0}"/>
            </ac:picMkLst>
          </pc:picChg>
          <pc:picChg chg="del">
            <ac:chgData name="Aleksandra Jovancevic" userId="2ef882f9-cb1a-4d11-bee9-725ab66ec5a0" providerId="ADAL" clId="{3AFD8F2E-B96D-4594-A5BC-4389582D92C4}" dt="2024-10-22T10:20:04.598" v="25" actId="478"/>
            <ac:picMkLst>
              <pc:docMk/>
              <pc:sldMasterMk cId="1608181564" sldId="2147483699"/>
              <pc:sldLayoutMk cId="3949494607" sldId="2147483725"/>
              <ac:picMk id="15" creationId="{00000000-0000-0000-0000-000000000000}"/>
            </ac:picMkLst>
          </pc:picChg>
        </pc:sldLayoutChg>
        <pc:sldLayoutChg chg="addSp delSp modSp mod">
          <pc:chgData name="Aleksandra Jovancevic" userId="2ef882f9-cb1a-4d11-bee9-725ab66ec5a0" providerId="ADAL" clId="{3AFD8F2E-B96D-4594-A5BC-4389582D92C4}" dt="2024-10-22T10:21:33.804" v="48"/>
          <pc:sldLayoutMkLst>
            <pc:docMk/>
            <pc:sldMasterMk cId="1608181564" sldId="2147483699"/>
            <pc:sldLayoutMk cId="281096914" sldId="2147483726"/>
          </pc:sldLayoutMkLst>
          <pc:picChg chg="add mod">
            <ac:chgData name="Aleksandra Jovancevic" userId="2ef882f9-cb1a-4d11-bee9-725ab66ec5a0" providerId="ADAL" clId="{3AFD8F2E-B96D-4594-A5BC-4389582D92C4}" dt="2024-10-22T10:21:33.804" v="48"/>
            <ac:picMkLst>
              <pc:docMk/>
              <pc:sldMasterMk cId="1608181564" sldId="2147483699"/>
              <pc:sldLayoutMk cId="281096914" sldId="2147483726"/>
              <ac:picMk id="2" creationId="{C1786A05-18E6-D183-C093-2642F612DFB7}"/>
            </ac:picMkLst>
          </pc:picChg>
          <pc:picChg chg="del">
            <ac:chgData name="Aleksandra Jovancevic" userId="2ef882f9-cb1a-4d11-bee9-725ab66ec5a0" providerId="ADAL" clId="{3AFD8F2E-B96D-4594-A5BC-4389582D92C4}" dt="2024-10-22T10:20:06.738" v="26" actId="478"/>
            <ac:picMkLst>
              <pc:docMk/>
              <pc:sldMasterMk cId="1608181564" sldId="2147483699"/>
              <pc:sldLayoutMk cId="281096914" sldId="2147483726"/>
              <ac:picMk id="15" creationId="{00000000-0000-0000-0000-000000000000}"/>
            </ac:picMkLst>
          </pc:picChg>
        </pc:sldLayoutChg>
        <pc:sldLayoutChg chg="addSp delSp modSp mod">
          <pc:chgData name="Aleksandra Jovancevic" userId="2ef882f9-cb1a-4d11-bee9-725ab66ec5a0" providerId="ADAL" clId="{3AFD8F2E-B96D-4594-A5BC-4389582D92C4}" dt="2024-10-22T10:21:36.321" v="49"/>
          <pc:sldLayoutMkLst>
            <pc:docMk/>
            <pc:sldMasterMk cId="1608181564" sldId="2147483699"/>
            <pc:sldLayoutMk cId="648896481" sldId="2147483727"/>
          </pc:sldLayoutMkLst>
          <pc:picChg chg="add mod">
            <ac:chgData name="Aleksandra Jovancevic" userId="2ef882f9-cb1a-4d11-bee9-725ab66ec5a0" providerId="ADAL" clId="{3AFD8F2E-B96D-4594-A5BC-4389582D92C4}" dt="2024-10-22T10:21:36.321" v="49"/>
            <ac:picMkLst>
              <pc:docMk/>
              <pc:sldMasterMk cId="1608181564" sldId="2147483699"/>
              <pc:sldLayoutMk cId="648896481" sldId="2147483727"/>
              <ac:picMk id="2" creationId="{51AFE525-5251-E1B9-43BE-568629BE65AF}"/>
            </ac:picMkLst>
          </pc:picChg>
          <pc:picChg chg="del">
            <ac:chgData name="Aleksandra Jovancevic" userId="2ef882f9-cb1a-4d11-bee9-725ab66ec5a0" providerId="ADAL" clId="{3AFD8F2E-B96D-4594-A5BC-4389582D92C4}" dt="2024-10-22T10:20:09.700" v="27" actId="478"/>
            <ac:picMkLst>
              <pc:docMk/>
              <pc:sldMasterMk cId="1608181564" sldId="2147483699"/>
              <pc:sldLayoutMk cId="648896481" sldId="2147483727"/>
              <ac:picMk id="15" creationId="{00000000-0000-0000-0000-000000000000}"/>
            </ac:picMkLst>
          </pc:picChg>
        </pc:sldLayoutChg>
        <pc:sldLayoutChg chg="addSp delSp modSp mod">
          <pc:chgData name="Aleksandra Jovancevic" userId="2ef882f9-cb1a-4d11-bee9-725ab66ec5a0" providerId="ADAL" clId="{3AFD8F2E-B96D-4594-A5BC-4389582D92C4}" dt="2024-10-22T10:21:49.405" v="53"/>
          <pc:sldLayoutMkLst>
            <pc:docMk/>
            <pc:sldMasterMk cId="1608181564" sldId="2147483699"/>
            <pc:sldLayoutMk cId="2188042546" sldId="2147483728"/>
          </pc:sldLayoutMkLst>
          <pc:picChg chg="add del mod">
            <ac:chgData name="Aleksandra Jovancevic" userId="2ef882f9-cb1a-4d11-bee9-725ab66ec5a0" providerId="ADAL" clId="{3AFD8F2E-B96D-4594-A5BC-4389582D92C4}" dt="2024-10-22T10:21:47.424" v="51" actId="478"/>
            <ac:picMkLst>
              <pc:docMk/>
              <pc:sldMasterMk cId="1608181564" sldId="2147483699"/>
              <pc:sldLayoutMk cId="2188042546" sldId="2147483728"/>
              <ac:picMk id="3" creationId="{2278C9F0-75D7-7E29-FDDD-65AB1F24C1F0}"/>
            </ac:picMkLst>
          </pc:picChg>
          <pc:picChg chg="add mod">
            <ac:chgData name="Aleksandra Jovancevic" userId="2ef882f9-cb1a-4d11-bee9-725ab66ec5a0" providerId="ADAL" clId="{3AFD8F2E-B96D-4594-A5BC-4389582D92C4}" dt="2024-10-22T10:21:49.405" v="53"/>
            <ac:picMkLst>
              <pc:docMk/>
              <pc:sldMasterMk cId="1608181564" sldId="2147483699"/>
              <pc:sldLayoutMk cId="2188042546" sldId="2147483728"/>
              <ac:picMk id="4" creationId="{EBE6C73B-A661-94F8-C21B-661F642A4970}"/>
            </ac:picMkLst>
          </pc:picChg>
          <pc:picChg chg="del">
            <ac:chgData name="Aleksandra Jovancevic" userId="2ef882f9-cb1a-4d11-bee9-725ab66ec5a0" providerId="ADAL" clId="{3AFD8F2E-B96D-4594-A5BC-4389582D92C4}" dt="2024-10-22T10:21:48.124" v="52" actId="478"/>
            <ac:picMkLst>
              <pc:docMk/>
              <pc:sldMasterMk cId="1608181564" sldId="2147483699"/>
              <pc:sldLayoutMk cId="2188042546" sldId="2147483728"/>
              <ac:picMk id="15" creationId="{00000000-0000-0000-0000-000000000000}"/>
            </ac:picMkLst>
          </pc:picChg>
        </pc:sldLayoutChg>
        <pc:sldLayoutChg chg="addSp delSp modSp mod">
          <pc:chgData name="Aleksandra Jovancevic" userId="2ef882f9-cb1a-4d11-bee9-725ab66ec5a0" providerId="ADAL" clId="{3AFD8F2E-B96D-4594-A5BC-4389582D92C4}" dt="2024-10-22T10:21:52.061" v="54"/>
          <pc:sldLayoutMkLst>
            <pc:docMk/>
            <pc:sldMasterMk cId="1608181564" sldId="2147483699"/>
            <pc:sldLayoutMk cId="3761508938" sldId="2147483729"/>
          </pc:sldLayoutMkLst>
          <pc:picChg chg="add mod">
            <ac:chgData name="Aleksandra Jovancevic" userId="2ef882f9-cb1a-4d11-bee9-725ab66ec5a0" providerId="ADAL" clId="{3AFD8F2E-B96D-4594-A5BC-4389582D92C4}" dt="2024-10-22T10:21:52.061" v="54"/>
            <ac:picMkLst>
              <pc:docMk/>
              <pc:sldMasterMk cId="1608181564" sldId="2147483699"/>
              <pc:sldLayoutMk cId="3761508938" sldId="2147483729"/>
              <ac:picMk id="2" creationId="{F2711F13-2707-CB88-518B-B34533F82439}"/>
            </ac:picMkLst>
          </pc:picChg>
          <pc:picChg chg="del">
            <ac:chgData name="Aleksandra Jovancevic" userId="2ef882f9-cb1a-4d11-bee9-725ab66ec5a0" providerId="ADAL" clId="{3AFD8F2E-B96D-4594-A5BC-4389582D92C4}" dt="2024-10-22T10:20:13.885" v="28" actId="478"/>
            <ac:picMkLst>
              <pc:docMk/>
              <pc:sldMasterMk cId="1608181564" sldId="2147483699"/>
              <pc:sldLayoutMk cId="3761508938" sldId="2147483729"/>
              <ac:picMk id="15" creationId="{00000000-0000-0000-0000-000000000000}"/>
            </ac:picMkLst>
          </pc:picChg>
        </pc:sldLayoutChg>
        <pc:sldLayoutChg chg="addSp delSp modSp mod">
          <pc:chgData name="Aleksandra Jovancevic" userId="2ef882f9-cb1a-4d11-bee9-725ab66ec5a0" providerId="ADAL" clId="{3AFD8F2E-B96D-4594-A5BC-4389582D92C4}" dt="2024-10-22T10:21:54.654" v="55"/>
          <pc:sldLayoutMkLst>
            <pc:docMk/>
            <pc:sldMasterMk cId="1608181564" sldId="2147483699"/>
            <pc:sldLayoutMk cId="3913465028" sldId="2147483730"/>
          </pc:sldLayoutMkLst>
          <pc:picChg chg="add mod">
            <ac:chgData name="Aleksandra Jovancevic" userId="2ef882f9-cb1a-4d11-bee9-725ab66ec5a0" providerId="ADAL" clId="{3AFD8F2E-B96D-4594-A5BC-4389582D92C4}" dt="2024-10-22T10:21:54.654" v="55"/>
            <ac:picMkLst>
              <pc:docMk/>
              <pc:sldMasterMk cId="1608181564" sldId="2147483699"/>
              <pc:sldLayoutMk cId="3913465028" sldId="2147483730"/>
              <ac:picMk id="2" creationId="{1D6C5561-FCEA-8BF6-AE87-CB67942C195D}"/>
            </ac:picMkLst>
          </pc:picChg>
          <pc:picChg chg="del">
            <ac:chgData name="Aleksandra Jovancevic" userId="2ef882f9-cb1a-4d11-bee9-725ab66ec5a0" providerId="ADAL" clId="{3AFD8F2E-B96D-4594-A5BC-4389582D92C4}" dt="2024-10-22T10:20:16.545" v="29" actId="478"/>
            <ac:picMkLst>
              <pc:docMk/>
              <pc:sldMasterMk cId="1608181564" sldId="2147483699"/>
              <pc:sldLayoutMk cId="3913465028" sldId="2147483730"/>
              <ac:picMk id="15" creationId="{00000000-0000-0000-0000-000000000000}"/>
            </ac:picMkLst>
          </pc:picChg>
        </pc:sldLayoutChg>
        <pc:sldLayoutChg chg="addSp delSp modSp mod">
          <pc:chgData name="Aleksandra Jovancevic" userId="2ef882f9-cb1a-4d11-bee9-725ab66ec5a0" providerId="ADAL" clId="{3AFD8F2E-B96D-4594-A5BC-4389582D92C4}" dt="2024-10-22T10:21:57.153" v="56"/>
          <pc:sldLayoutMkLst>
            <pc:docMk/>
            <pc:sldMasterMk cId="1608181564" sldId="2147483699"/>
            <pc:sldLayoutMk cId="3882883181" sldId="2147483731"/>
          </pc:sldLayoutMkLst>
          <pc:picChg chg="add mod">
            <ac:chgData name="Aleksandra Jovancevic" userId="2ef882f9-cb1a-4d11-bee9-725ab66ec5a0" providerId="ADAL" clId="{3AFD8F2E-B96D-4594-A5BC-4389582D92C4}" dt="2024-10-22T10:21:57.153" v="56"/>
            <ac:picMkLst>
              <pc:docMk/>
              <pc:sldMasterMk cId="1608181564" sldId="2147483699"/>
              <pc:sldLayoutMk cId="3882883181" sldId="2147483731"/>
              <ac:picMk id="2" creationId="{CF65A56D-EF1F-9A7E-5E11-D110E9F2AF65}"/>
            </ac:picMkLst>
          </pc:picChg>
          <pc:picChg chg="del">
            <ac:chgData name="Aleksandra Jovancevic" userId="2ef882f9-cb1a-4d11-bee9-725ab66ec5a0" providerId="ADAL" clId="{3AFD8F2E-B96D-4594-A5BC-4389582D92C4}" dt="2024-10-22T10:20:18.648" v="30" actId="478"/>
            <ac:picMkLst>
              <pc:docMk/>
              <pc:sldMasterMk cId="1608181564" sldId="2147483699"/>
              <pc:sldLayoutMk cId="3882883181" sldId="2147483731"/>
              <ac:picMk id="15" creationId="{00000000-0000-0000-0000-000000000000}"/>
            </ac:picMkLst>
          </pc:picChg>
        </pc:sldLayoutChg>
        <pc:sldLayoutChg chg="addSp delSp modSp mod">
          <pc:chgData name="Aleksandra Jovancevic" userId="2ef882f9-cb1a-4d11-bee9-725ab66ec5a0" providerId="ADAL" clId="{3AFD8F2E-B96D-4594-A5BC-4389582D92C4}" dt="2024-10-22T10:21:59.608" v="57"/>
          <pc:sldLayoutMkLst>
            <pc:docMk/>
            <pc:sldMasterMk cId="1608181564" sldId="2147483699"/>
            <pc:sldLayoutMk cId="571082450" sldId="2147483732"/>
          </pc:sldLayoutMkLst>
          <pc:picChg chg="add mod">
            <ac:chgData name="Aleksandra Jovancevic" userId="2ef882f9-cb1a-4d11-bee9-725ab66ec5a0" providerId="ADAL" clId="{3AFD8F2E-B96D-4594-A5BC-4389582D92C4}" dt="2024-10-22T10:21:59.608" v="57"/>
            <ac:picMkLst>
              <pc:docMk/>
              <pc:sldMasterMk cId="1608181564" sldId="2147483699"/>
              <pc:sldLayoutMk cId="571082450" sldId="2147483732"/>
              <ac:picMk id="3" creationId="{E2D3B95B-D520-3C6C-D8DD-C98E576CAF70}"/>
            </ac:picMkLst>
          </pc:picChg>
          <pc:picChg chg="del">
            <ac:chgData name="Aleksandra Jovancevic" userId="2ef882f9-cb1a-4d11-bee9-725ab66ec5a0" providerId="ADAL" clId="{3AFD8F2E-B96D-4594-A5BC-4389582D92C4}" dt="2024-10-22T10:20:20.932" v="31" actId="478"/>
            <ac:picMkLst>
              <pc:docMk/>
              <pc:sldMasterMk cId="1608181564" sldId="2147483699"/>
              <pc:sldLayoutMk cId="571082450" sldId="2147483732"/>
              <ac:picMk id="15" creationId="{00000000-0000-0000-0000-000000000000}"/>
            </ac:picMkLst>
          </pc:picChg>
        </pc:sldLayoutChg>
        <pc:sldLayoutChg chg="addSp delSp modSp mod">
          <pc:chgData name="Aleksandra Jovancevic" userId="2ef882f9-cb1a-4d11-bee9-725ab66ec5a0" providerId="ADAL" clId="{3AFD8F2E-B96D-4594-A5BC-4389582D92C4}" dt="2024-10-22T10:22:01.919" v="58"/>
          <pc:sldLayoutMkLst>
            <pc:docMk/>
            <pc:sldMasterMk cId="1608181564" sldId="2147483699"/>
            <pc:sldLayoutMk cId="1176157113" sldId="2147483733"/>
          </pc:sldLayoutMkLst>
          <pc:picChg chg="add mod">
            <ac:chgData name="Aleksandra Jovancevic" userId="2ef882f9-cb1a-4d11-bee9-725ab66ec5a0" providerId="ADAL" clId="{3AFD8F2E-B96D-4594-A5BC-4389582D92C4}" dt="2024-10-22T10:22:01.919" v="58"/>
            <ac:picMkLst>
              <pc:docMk/>
              <pc:sldMasterMk cId="1608181564" sldId="2147483699"/>
              <pc:sldLayoutMk cId="1176157113" sldId="2147483733"/>
              <ac:picMk id="2" creationId="{AF2B9FE8-4455-CF50-C128-B5B576A1B3EA}"/>
            </ac:picMkLst>
          </pc:picChg>
          <pc:picChg chg="del">
            <ac:chgData name="Aleksandra Jovancevic" userId="2ef882f9-cb1a-4d11-bee9-725ab66ec5a0" providerId="ADAL" clId="{3AFD8F2E-B96D-4594-A5BC-4389582D92C4}" dt="2024-10-22T10:20:23.741" v="32" actId="478"/>
            <ac:picMkLst>
              <pc:docMk/>
              <pc:sldMasterMk cId="1608181564" sldId="2147483699"/>
              <pc:sldLayoutMk cId="1176157113" sldId="2147483733"/>
              <ac:picMk id="17" creationId="{00000000-0000-0000-0000-000000000000}"/>
            </ac:picMkLst>
          </pc:picChg>
        </pc:sldLayoutChg>
        <pc:sldLayoutChg chg="addSp delSp modSp mod">
          <pc:chgData name="Aleksandra Jovancevic" userId="2ef882f9-cb1a-4d11-bee9-725ab66ec5a0" providerId="ADAL" clId="{3AFD8F2E-B96D-4594-A5BC-4389582D92C4}" dt="2024-10-22T10:22:04.207" v="59"/>
          <pc:sldLayoutMkLst>
            <pc:docMk/>
            <pc:sldMasterMk cId="1608181564" sldId="2147483699"/>
            <pc:sldLayoutMk cId="1672943120" sldId="2147483734"/>
          </pc:sldLayoutMkLst>
          <pc:picChg chg="add mod">
            <ac:chgData name="Aleksandra Jovancevic" userId="2ef882f9-cb1a-4d11-bee9-725ab66ec5a0" providerId="ADAL" clId="{3AFD8F2E-B96D-4594-A5BC-4389582D92C4}" dt="2024-10-22T10:22:04.207" v="59"/>
            <ac:picMkLst>
              <pc:docMk/>
              <pc:sldMasterMk cId="1608181564" sldId="2147483699"/>
              <pc:sldLayoutMk cId="1672943120" sldId="2147483734"/>
              <ac:picMk id="2" creationId="{25030861-2B73-7267-953C-292DA20AB147}"/>
            </ac:picMkLst>
          </pc:picChg>
          <pc:picChg chg="del">
            <ac:chgData name="Aleksandra Jovancevic" userId="2ef882f9-cb1a-4d11-bee9-725ab66ec5a0" providerId="ADAL" clId="{3AFD8F2E-B96D-4594-A5BC-4389582D92C4}" dt="2024-10-22T10:20:26.265" v="33" actId="478"/>
            <ac:picMkLst>
              <pc:docMk/>
              <pc:sldMasterMk cId="1608181564" sldId="2147483699"/>
              <pc:sldLayoutMk cId="1672943120" sldId="2147483734"/>
              <ac:picMk id="14" creationId="{00000000-0000-0000-0000-000000000000}"/>
            </ac:picMkLst>
          </pc:picChg>
        </pc:sldLayoutChg>
      </pc:sldMasterChg>
    </pc:docChg>
  </pc:docChgLst>
  <pc:docChgLst>
    <pc:chgData name="Jelisaveta Markovic" userId="S::jelisaveta.markovic@endava.com::f6b3ecdf-ce5f-4692-a3a5-26598f116189" providerId="AD" clId="Web-{CB587997-8BAF-4A65-A0C2-576610C580E6}"/>
    <pc:docChg chg="mod modSld">
      <pc:chgData name="Jelisaveta Markovic" userId="S::jelisaveta.markovic@endava.com::f6b3ecdf-ce5f-4692-a3a5-26598f116189" providerId="AD" clId="Web-{CB587997-8BAF-4A65-A0C2-576610C580E6}" dt="2022-11-02T11:42:09.128" v="39"/>
      <pc:docMkLst>
        <pc:docMk/>
      </pc:docMkLst>
      <pc:sldChg chg="addCm">
        <pc:chgData name="Jelisaveta Markovic" userId="S::jelisaveta.markovic@endava.com::f6b3ecdf-ce5f-4692-a3a5-26598f116189" providerId="AD" clId="Web-{CB587997-8BAF-4A65-A0C2-576610C580E6}" dt="2022-11-02T11:16:16.908" v="1"/>
        <pc:sldMkLst>
          <pc:docMk/>
          <pc:sldMk cId="3477721760" sldId="307"/>
        </pc:sldMkLst>
      </pc:sldChg>
      <pc:sldChg chg="modNotes">
        <pc:chgData name="Jelisaveta Markovic" userId="S::jelisaveta.markovic@endava.com::f6b3ecdf-ce5f-4692-a3a5-26598f116189" providerId="AD" clId="Web-{CB587997-8BAF-4A65-A0C2-576610C580E6}" dt="2022-11-02T11:40:38.671" v="27"/>
        <pc:sldMkLst>
          <pc:docMk/>
          <pc:sldMk cId="1363628260" sldId="308"/>
        </pc:sldMkLst>
      </pc:sldChg>
      <pc:sldChg chg="addCm modNotes">
        <pc:chgData name="Jelisaveta Markovic" userId="S::jelisaveta.markovic@endava.com::f6b3ecdf-ce5f-4692-a3a5-26598f116189" providerId="AD" clId="Web-{CB587997-8BAF-4A65-A0C2-576610C580E6}" dt="2022-11-02T11:42:09.128" v="39"/>
        <pc:sldMkLst>
          <pc:docMk/>
          <pc:sldMk cId="4159210363" sldId="309"/>
        </pc:sldMkLst>
      </pc:sldChg>
      <pc:sldChg chg="addCm">
        <pc:chgData name="Jelisaveta Markovic" userId="S::jelisaveta.markovic@endava.com::f6b3ecdf-ce5f-4692-a3a5-26598f116189" providerId="AD" clId="Web-{CB587997-8BAF-4A65-A0C2-576610C580E6}" dt="2022-11-02T11:21:38.109" v="3"/>
        <pc:sldMkLst>
          <pc:docMk/>
          <pc:sldMk cId="1522632685" sldId="314"/>
        </pc:sldMkLst>
      </pc:sldChg>
      <pc:sldChg chg="modSp">
        <pc:chgData name="Jelisaveta Markovic" userId="S::jelisaveta.markovic@endava.com::f6b3ecdf-ce5f-4692-a3a5-26598f116189" providerId="AD" clId="Web-{CB587997-8BAF-4A65-A0C2-576610C580E6}" dt="2022-11-02T11:22:05.797" v="9" actId="20577"/>
        <pc:sldMkLst>
          <pc:docMk/>
          <pc:sldMk cId="2859020009" sldId="315"/>
        </pc:sldMkLst>
        <pc:spChg chg="mod">
          <ac:chgData name="Jelisaveta Markovic" userId="S::jelisaveta.markovic@endava.com::f6b3ecdf-ce5f-4692-a3a5-26598f116189" providerId="AD" clId="Web-{CB587997-8BAF-4A65-A0C2-576610C580E6}" dt="2022-11-02T11:22:05.797" v="9" actId="20577"/>
          <ac:spMkLst>
            <pc:docMk/>
            <pc:sldMk cId="2859020009" sldId="315"/>
            <ac:spMk id="2" creationId="{B62AD72D-2571-45DD-ADFB-4C17CC6065F6}"/>
          </ac:spMkLst>
        </pc:spChg>
      </pc:sldChg>
      <pc:sldChg chg="addCm modCm">
        <pc:chgData name="Jelisaveta Markovic" userId="S::jelisaveta.markovic@endava.com::f6b3ecdf-ce5f-4692-a3a5-26598f116189" providerId="AD" clId="Web-{CB587997-8BAF-4A65-A0C2-576610C580E6}" dt="2022-11-02T11:24:58.539" v="11"/>
        <pc:sldMkLst>
          <pc:docMk/>
          <pc:sldMk cId="3179679833" sldId="319"/>
        </pc:sldMkLst>
      </pc:sldChg>
      <pc:sldChg chg="modSp">
        <pc:chgData name="Jelisaveta Markovic" userId="S::jelisaveta.markovic@endava.com::f6b3ecdf-ce5f-4692-a3a5-26598f116189" providerId="AD" clId="Web-{CB587997-8BAF-4A65-A0C2-576610C580E6}" dt="2022-11-02T11:38:09.212" v="24" actId="20577"/>
        <pc:sldMkLst>
          <pc:docMk/>
          <pc:sldMk cId="4029646132" sldId="355"/>
        </pc:sldMkLst>
        <pc:spChg chg="mod">
          <ac:chgData name="Jelisaveta Markovic" userId="S::jelisaveta.markovic@endava.com::f6b3ecdf-ce5f-4692-a3a5-26598f116189" providerId="AD" clId="Web-{CB587997-8BAF-4A65-A0C2-576610C580E6}" dt="2022-11-02T11:38:09.212" v="24" actId="20577"/>
          <ac:spMkLst>
            <pc:docMk/>
            <pc:sldMk cId="4029646132" sldId="355"/>
            <ac:spMk id="3" creationId="{6D165288-52D4-457A-B563-378AE8FF7AF9}"/>
          </ac:spMkLst>
        </pc:spChg>
      </pc:sldChg>
    </pc:docChg>
  </pc:docChgLst>
  <pc:docChgLst>
    <pc:chgData name="Ana Vukovic" userId="S::ana.vukovic@endava.com::7d487520-cef4-4441-9fcd-e9f64293f24a" providerId="AD" clId="Web-{FF9329D7-90D0-4EF2-B519-06C601DFAB9D}"/>
    <pc:docChg chg="modSld">
      <pc:chgData name="Ana Vukovic" userId="S::ana.vukovic@endava.com::7d487520-cef4-4441-9fcd-e9f64293f24a" providerId="AD" clId="Web-{FF9329D7-90D0-4EF2-B519-06C601DFAB9D}" dt="2022-11-17T10:51:57.440" v="23"/>
      <pc:docMkLst>
        <pc:docMk/>
      </pc:docMkLst>
      <pc:sldChg chg="modNotes">
        <pc:chgData name="Ana Vukovic" userId="S::ana.vukovic@endava.com::7d487520-cef4-4441-9fcd-e9f64293f24a" providerId="AD" clId="Web-{FF9329D7-90D0-4EF2-B519-06C601DFAB9D}" dt="2022-11-17T10:34:24.317" v="6"/>
        <pc:sldMkLst>
          <pc:docMk/>
          <pc:sldMk cId="411549604" sldId="302"/>
        </pc:sldMkLst>
      </pc:sldChg>
      <pc:sldChg chg="modSp modNotes">
        <pc:chgData name="Ana Vukovic" userId="S::ana.vukovic@endava.com::7d487520-cef4-4441-9fcd-e9f64293f24a" providerId="AD" clId="Web-{FF9329D7-90D0-4EF2-B519-06C601DFAB9D}" dt="2022-11-17T10:51:57.440" v="23"/>
        <pc:sldMkLst>
          <pc:docMk/>
          <pc:sldMk cId="2139525942" sldId="344"/>
        </pc:sldMkLst>
        <pc:picChg chg="mod">
          <ac:chgData name="Ana Vukovic" userId="S::ana.vukovic@endava.com::7d487520-cef4-4441-9fcd-e9f64293f24a" providerId="AD" clId="Web-{FF9329D7-90D0-4EF2-B519-06C601DFAB9D}" dt="2022-11-17T10:40:20.389" v="10" actId="1076"/>
          <ac:picMkLst>
            <pc:docMk/>
            <pc:sldMk cId="2139525942" sldId="344"/>
            <ac:picMk id="7" creationId="{7514DB2B-C09B-495C-AEE2-8C30CD260962}"/>
          </ac:picMkLst>
        </pc:picChg>
      </pc:sldChg>
    </pc:docChg>
  </pc:docChgLst>
</pc:chgInfo>
</file>

<file path=ppt/comments/modernComment_135_F7E8837B.xml><?xml version="1.0" encoding="utf-8"?>
<p188:cmLst xmlns:a="http://schemas.openxmlformats.org/drawingml/2006/main" xmlns:r="http://schemas.openxmlformats.org/officeDocument/2006/relationships" xmlns:p188="http://schemas.microsoft.com/office/powerpoint/2018/8/main">
  <p188:cm id="{691F804A-EA32-47BE-AB38-806802C36062}" authorId="{A0C603D5-5FD9-3DA0-EF16-DD23B6144968}" status="resolved" created="2022-11-02T11:18:04.256" complete="100000">
    <pc:sldMkLst xmlns:pc="http://schemas.microsoft.com/office/powerpoint/2013/main/command">
      <pc:docMk/>
      <pc:sldMk cId="4159210363" sldId="309"/>
    </pc:sldMkLst>
    <p188:txBody>
      <a:bodyPr/>
      <a:lstStyle/>
      <a:p>
        <a:r>
          <a:rPr lang="en-US"/>
          <a:t>Xiaomi umesto Sony, proveriti da li se proizvodi.</a:t>
        </a:r>
      </a:p>
    </p188:txBody>
  </p188:cm>
</p188:cmLst>
</file>

<file path=ppt/comments/modernComment_13A_5AC187ED.xml><?xml version="1.0" encoding="utf-8"?>
<p188:cmLst xmlns:a="http://schemas.openxmlformats.org/drawingml/2006/main" xmlns:r="http://schemas.openxmlformats.org/officeDocument/2006/relationships" xmlns:p188="http://schemas.microsoft.com/office/powerpoint/2018/8/main">
  <p188:cm id="{64A02FE0-932E-4D79-8283-8C0191846354}" authorId="{A0C603D5-5FD9-3DA0-EF16-DD23B6144968}" created="2022-11-02T11:21:38.109">
    <pc:sldMkLst xmlns:pc="http://schemas.microsoft.com/office/powerpoint/2013/main/command">
      <pc:docMk/>
      <pc:sldMk cId="1522632685" sldId="314"/>
    </pc:sldMkLst>
    <p188:txBody>
      <a:bodyPr/>
      <a:lstStyle/>
      <a:p>
        <a:r>
          <a:rPr lang="en-US"/>
          <a:t>Mobile Aplikacije pre nego "Native" jer ihibridne pokrivaju sta se spominje u sekciji</a:t>
        </a:r>
      </a:p>
    </p188:txBody>
  </p188:cm>
</p188:cmLst>
</file>

<file path=ppt/comments/modernComment_13F_BD861059.xml><?xml version="1.0" encoding="utf-8"?>
<p188:cmLst xmlns:a="http://schemas.openxmlformats.org/drawingml/2006/main" xmlns:r="http://schemas.openxmlformats.org/officeDocument/2006/relationships" xmlns:p188="http://schemas.microsoft.com/office/powerpoint/2018/8/main">
  <p188:cm id="{87CF5ABF-A678-4202-AC42-9C0B82F544F6}" authorId="{A0C603D5-5FD9-3DA0-EF16-DD23B6144968}" created="2022-11-02T11:24:01.974">
    <pc:sldMkLst xmlns:pc="http://schemas.microsoft.com/office/powerpoint/2013/main/command">
      <pc:docMk/>
      <pc:sldMk cId="3179679833" sldId="319"/>
    </pc:sldMkLst>
    <p188:txBody>
      <a:bodyPr/>
      <a:lstStyle/>
      <a:p>
        <a:r>
          <a:rPr lang="en-US"/>
          <a:t>Treba obratiti paznju na testirnaje notifikacija i podesavanja u sistemu, temporary ili persistent nofication showing on screen, iOS 16 different location of notifications kada je ekran zakljucan.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591045" cy="1329832"/>
          </a:xfrm>
          <a:prstGeom prst="rect">
            <a:avLst/>
          </a:prstGeom>
        </p:spPr>
        <p:txBody>
          <a:bodyPr vert="horz" lIns="174513" tIns="87256" rIns="174513" bIns="87256" rtlCol="0"/>
          <a:lstStyle>
            <a:lvl1pPr algn="l">
              <a:defRPr sz="2300"/>
            </a:lvl1pPr>
          </a:lstStyle>
          <a:p>
            <a:endParaRPr lang="en-GB"/>
          </a:p>
        </p:txBody>
      </p:sp>
      <p:sp>
        <p:nvSpPr>
          <p:cNvPr id="3" name="Date Placeholder 2"/>
          <p:cNvSpPr>
            <a:spLocks noGrp="1"/>
          </p:cNvSpPr>
          <p:nvPr>
            <p:ph type="dt" sz="quarter" idx="1"/>
          </p:nvPr>
        </p:nvSpPr>
        <p:spPr>
          <a:xfrm>
            <a:off x="6001223" y="0"/>
            <a:ext cx="4591045" cy="1329832"/>
          </a:xfrm>
          <a:prstGeom prst="rect">
            <a:avLst/>
          </a:prstGeom>
        </p:spPr>
        <p:txBody>
          <a:bodyPr vert="horz" lIns="174513" tIns="87256" rIns="174513" bIns="87256" rtlCol="0"/>
          <a:lstStyle>
            <a:lvl1pPr algn="r">
              <a:defRPr sz="2300"/>
            </a:lvl1pPr>
          </a:lstStyle>
          <a:p>
            <a:fld id="{F4985468-EA09-47E3-8036-5BF84197CAEF}" type="datetimeFigureOut">
              <a:rPr lang="en-GB" smtClean="0"/>
              <a:t>30/10/2024</a:t>
            </a:fld>
            <a:endParaRPr lang="en-GB"/>
          </a:p>
        </p:txBody>
      </p:sp>
      <p:sp>
        <p:nvSpPr>
          <p:cNvPr id="4" name="Footer Placeholder 3"/>
          <p:cNvSpPr>
            <a:spLocks noGrp="1"/>
          </p:cNvSpPr>
          <p:nvPr>
            <p:ph type="ftr" sz="quarter" idx="2"/>
          </p:nvPr>
        </p:nvSpPr>
        <p:spPr>
          <a:xfrm>
            <a:off x="1" y="25174744"/>
            <a:ext cx="4591045" cy="1329829"/>
          </a:xfrm>
          <a:prstGeom prst="rect">
            <a:avLst/>
          </a:prstGeom>
        </p:spPr>
        <p:txBody>
          <a:bodyPr vert="horz" lIns="174513" tIns="87256" rIns="174513" bIns="87256" rtlCol="0" anchor="b"/>
          <a:lstStyle>
            <a:lvl1pPr algn="l">
              <a:defRPr sz="2300"/>
            </a:lvl1pPr>
          </a:lstStyle>
          <a:p>
            <a:endParaRPr lang="en-GB"/>
          </a:p>
        </p:txBody>
      </p:sp>
      <p:sp>
        <p:nvSpPr>
          <p:cNvPr id="5" name="Slide Number Placeholder 4"/>
          <p:cNvSpPr>
            <a:spLocks noGrp="1"/>
          </p:cNvSpPr>
          <p:nvPr>
            <p:ph type="sldNum" sz="quarter" idx="3"/>
          </p:nvPr>
        </p:nvSpPr>
        <p:spPr>
          <a:xfrm>
            <a:off x="6001223" y="25174744"/>
            <a:ext cx="4591045" cy="1329829"/>
          </a:xfrm>
          <a:prstGeom prst="rect">
            <a:avLst/>
          </a:prstGeom>
        </p:spPr>
        <p:txBody>
          <a:bodyPr vert="horz" lIns="174513" tIns="87256" rIns="174513" bIns="87256" rtlCol="0" anchor="b"/>
          <a:lstStyle>
            <a:lvl1pPr algn="r">
              <a:defRPr sz="2300"/>
            </a:lvl1pPr>
          </a:lstStyle>
          <a:p>
            <a:fld id="{D7B2011F-DB26-4689-9E20-378C13B1A818}" type="slidenum">
              <a:rPr lang="en-GB" smtClean="0"/>
              <a:t>‹#›</a:t>
            </a:fld>
            <a:endParaRPr lang="en-GB"/>
          </a:p>
        </p:txBody>
      </p:sp>
    </p:spTree>
    <p:extLst>
      <p:ext uri="{BB962C8B-B14F-4D97-AF65-F5344CB8AC3E}">
        <p14:creationId xmlns:p14="http://schemas.microsoft.com/office/powerpoint/2010/main" val="9165702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591045" cy="1329832"/>
          </a:xfrm>
          <a:prstGeom prst="rect">
            <a:avLst/>
          </a:prstGeom>
        </p:spPr>
        <p:txBody>
          <a:bodyPr vert="horz" lIns="174513" tIns="87256" rIns="174513" bIns="87256" rtlCol="0"/>
          <a:lstStyle>
            <a:lvl1pPr algn="l">
              <a:defRPr sz="2300"/>
            </a:lvl1pPr>
          </a:lstStyle>
          <a:p>
            <a:endParaRPr lang="en-GB"/>
          </a:p>
        </p:txBody>
      </p:sp>
      <p:sp>
        <p:nvSpPr>
          <p:cNvPr id="3" name="Date Placeholder 2"/>
          <p:cNvSpPr>
            <a:spLocks noGrp="1"/>
          </p:cNvSpPr>
          <p:nvPr>
            <p:ph type="dt" idx="1"/>
          </p:nvPr>
        </p:nvSpPr>
        <p:spPr>
          <a:xfrm>
            <a:off x="6001223" y="0"/>
            <a:ext cx="4591045" cy="1329832"/>
          </a:xfrm>
          <a:prstGeom prst="rect">
            <a:avLst/>
          </a:prstGeom>
        </p:spPr>
        <p:txBody>
          <a:bodyPr vert="horz" lIns="174513" tIns="87256" rIns="174513" bIns="87256" rtlCol="0"/>
          <a:lstStyle>
            <a:lvl1pPr algn="r">
              <a:defRPr sz="2300"/>
            </a:lvl1pPr>
          </a:lstStyle>
          <a:p>
            <a:fld id="{C303BD5E-F603-431C-B79D-697385AE35AF}" type="datetimeFigureOut">
              <a:rPr lang="en-GB" smtClean="0"/>
              <a:t>30/10/2024</a:t>
            </a:fld>
            <a:endParaRPr lang="en-GB"/>
          </a:p>
        </p:txBody>
      </p:sp>
      <p:sp>
        <p:nvSpPr>
          <p:cNvPr id="4" name="Slide Image Placeholder 3"/>
          <p:cNvSpPr>
            <a:spLocks noGrp="1" noRot="1" noChangeAspect="1"/>
          </p:cNvSpPr>
          <p:nvPr>
            <p:ph type="sldImg" idx="2"/>
          </p:nvPr>
        </p:nvSpPr>
        <p:spPr>
          <a:xfrm>
            <a:off x="-2654300" y="3313113"/>
            <a:ext cx="15903575" cy="8945562"/>
          </a:xfrm>
          <a:prstGeom prst="rect">
            <a:avLst/>
          </a:prstGeom>
          <a:noFill/>
          <a:ln w="12700">
            <a:solidFill>
              <a:prstClr val="black"/>
            </a:solidFill>
          </a:ln>
        </p:spPr>
        <p:txBody>
          <a:bodyPr vert="horz" lIns="174513" tIns="87256" rIns="174513" bIns="87256" rtlCol="0" anchor="ctr"/>
          <a:lstStyle/>
          <a:p>
            <a:endParaRPr lang="en-GB"/>
          </a:p>
        </p:txBody>
      </p:sp>
      <p:sp>
        <p:nvSpPr>
          <p:cNvPr id="5" name="Notes Placeholder 4"/>
          <p:cNvSpPr>
            <a:spLocks noGrp="1"/>
          </p:cNvSpPr>
          <p:nvPr>
            <p:ph type="body" sz="quarter" idx="3"/>
          </p:nvPr>
        </p:nvSpPr>
        <p:spPr>
          <a:xfrm>
            <a:off x="1059472" y="12755324"/>
            <a:ext cx="8475776" cy="10436175"/>
          </a:xfrm>
          <a:prstGeom prst="rect">
            <a:avLst/>
          </a:prstGeom>
        </p:spPr>
        <p:txBody>
          <a:bodyPr vert="horz" lIns="174513" tIns="87256" rIns="174513" bIns="8725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25174744"/>
            <a:ext cx="4591045" cy="1329829"/>
          </a:xfrm>
          <a:prstGeom prst="rect">
            <a:avLst/>
          </a:prstGeom>
        </p:spPr>
        <p:txBody>
          <a:bodyPr vert="horz" lIns="174513" tIns="87256" rIns="174513" bIns="87256" rtlCol="0" anchor="b"/>
          <a:lstStyle>
            <a:lvl1pPr algn="l">
              <a:defRPr sz="2300"/>
            </a:lvl1pPr>
          </a:lstStyle>
          <a:p>
            <a:endParaRPr lang="en-GB"/>
          </a:p>
        </p:txBody>
      </p:sp>
      <p:sp>
        <p:nvSpPr>
          <p:cNvPr id="7" name="Slide Number Placeholder 6"/>
          <p:cNvSpPr>
            <a:spLocks noGrp="1"/>
          </p:cNvSpPr>
          <p:nvPr>
            <p:ph type="sldNum" sz="quarter" idx="5"/>
          </p:nvPr>
        </p:nvSpPr>
        <p:spPr>
          <a:xfrm>
            <a:off x="6001223" y="25174744"/>
            <a:ext cx="4591045" cy="1329829"/>
          </a:xfrm>
          <a:prstGeom prst="rect">
            <a:avLst/>
          </a:prstGeom>
        </p:spPr>
        <p:txBody>
          <a:bodyPr vert="horz" lIns="174513" tIns="87256" rIns="174513" bIns="87256" rtlCol="0" anchor="b"/>
          <a:lstStyle>
            <a:lvl1pPr algn="r">
              <a:defRPr sz="2300"/>
            </a:lvl1pPr>
          </a:lstStyle>
          <a:p>
            <a:fld id="{DC59FDB4-792A-4C30-B3CA-9A37EF575B96}" type="slidenum">
              <a:rPr lang="en-GB" smtClean="0"/>
              <a:t>‹#›</a:t>
            </a:fld>
            <a:endParaRPr lang="en-GB"/>
          </a:p>
        </p:txBody>
      </p:sp>
    </p:spTree>
    <p:extLst>
      <p:ext uri="{BB962C8B-B14F-4D97-AF65-F5344CB8AC3E}">
        <p14:creationId xmlns:p14="http://schemas.microsoft.com/office/powerpoint/2010/main" val="1052104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r-Latn-ME" sz="1800" dirty="0">
                <a:effectLst/>
                <a:latin typeface="Calibri" panose="020F0502020204030204" pitchFamily="34" charset="0"/>
                <a:ea typeface="Calibri" panose="020F0502020204030204" pitchFamily="34" charset="0"/>
                <a:cs typeface="Times New Roman" panose="02020603050405020304" pitchFamily="18" charset="0"/>
              </a:rPr>
              <a:t>Ovo je kratak sadrzaj onoga sto cemo preci danas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r-Latn-ME" dirty="0"/>
          </a:p>
          <a:p>
            <a:r>
              <a:rPr lang="sr-Latn-ME" dirty="0"/>
              <a:t>P</a:t>
            </a:r>
            <a:r>
              <a:rPr lang="en-US" dirty="0" err="1"/>
              <a:t>roci</a:t>
            </a:r>
            <a:r>
              <a:rPr lang="en-US" dirty="0"/>
              <a:t> </a:t>
            </a:r>
            <a:r>
              <a:rPr lang="sr-Latn-ME" dirty="0"/>
              <a:t>cemo </a:t>
            </a:r>
            <a:r>
              <a:rPr lang="en-US" dirty="0" err="1"/>
              <a:t>kroz</a:t>
            </a:r>
            <a:r>
              <a:rPr lang="en-US" dirty="0"/>
              <a:t> </a:t>
            </a:r>
            <a:r>
              <a:rPr lang="en-US" dirty="0" err="1"/>
              <a:t>uvod</a:t>
            </a:r>
            <a:r>
              <a:rPr lang="en-US" dirty="0"/>
              <a:t> u to </a:t>
            </a:r>
            <a:r>
              <a:rPr lang="en-US" dirty="0" err="1"/>
              <a:t>sta</a:t>
            </a:r>
            <a:r>
              <a:rPr lang="en-US" dirty="0"/>
              <a:t> </a:t>
            </a:r>
            <a:r>
              <a:rPr lang="en-US" dirty="0" err="1"/>
              <a:t>podrazumeva</a:t>
            </a:r>
            <a:r>
              <a:rPr lang="en-US" dirty="0"/>
              <a:t> </a:t>
            </a:r>
            <a:r>
              <a:rPr lang="en-US" dirty="0" err="1"/>
              <a:t>testiranje</a:t>
            </a:r>
            <a:r>
              <a:rPr lang="en-US" dirty="0"/>
              <a:t> </a:t>
            </a:r>
            <a:r>
              <a:rPr lang="en-US" dirty="0" err="1"/>
              <a:t>mobilnih</a:t>
            </a:r>
            <a:r>
              <a:rPr lang="en-US" dirty="0"/>
              <a:t> </a:t>
            </a:r>
            <a:r>
              <a:rPr lang="en-US" dirty="0" err="1"/>
              <a:t>aplikacija</a:t>
            </a:r>
            <a:r>
              <a:rPr lang="en-US" dirty="0"/>
              <a:t>, </a:t>
            </a:r>
          </a:p>
          <a:p>
            <a:r>
              <a:rPr lang="en-US" dirty="0" err="1"/>
              <a:t>pricacemo</a:t>
            </a:r>
            <a:r>
              <a:rPr lang="en-US" dirty="0"/>
              <a:t> o </a:t>
            </a:r>
            <a:r>
              <a:rPr lang="en-US" dirty="0" err="1"/>
              <a:t>tipovima</a:t>
            </a:r>
            <a:r>
              <a:rPr lang="en-US" dirty="0"/>
              <a:t> </a:t>
            </a:r>
            <a:r>
              <a:rPr lang="en-US" dirty="0" err="1"/>
              <a:t>aplikacija</a:t>
            </a:r>
            <a:r>
              <a:rPr lang="en-US" dirty="0"/>
              <a:t>, </a:t>
            </a:r>
          </a:p>
          <a:p>
            <a:r>
              <a:rPr lang="en-US" dirty="0" err="1"/>
              <a:t>raznolikosti</a:t>
            </a:r>
            <a:r>
              <a:rPr lang="en-US" dirty="0"/>
              <a:t> </a:t>
            </a:r>
            <a:r>
              <a:rPr lang="en-US" dirty="0" err="1"/>
              <a:t>uredjaja</a:t>
            </a:r>
            <a:r>
              <a:rPr lang="en-US" dirty="0"/>
              <a:t> za </a:t>
            </a:r>
            <a:r>
              <a:rPr lang="en-US" dirty="0" err="1"/>
              <a:t>testiranje</a:t>
            </a:r>
            <a:r>
              <a:rPr lang="en-US" dirty="0"/>
              <a:t>, </a:t>
            </a:r>
          </a:p>
          <a:p>
            <a:r>
              <a:rPr lang="en-US" dirty="0" err="1"/>
              <a:t>posebnu</a:t>
            </a:r>
            <a:r>
              <a:rPr lang="en-US" dirty="0"/>
              <a:t> </a:t>
            </a:r>
            <a:r>
              <a:rPr lang="en-US" dirty="0" err="1"/>
              <a:t>paznju</a:t>
            </a:r>
            <a:r>
              <a:rPr lang="en-US" dirty="0"/>
              <a:t> </a:t>
            </a:r>
            <a:r>
              <a:rPr lang="en-US" dirty="0" err="1"/>
              <a:t>cemo</a:t>
            </a:r>
            <a:r>
              <a:rPr lang="en-US" dirty="0"/>
              <a:t> </a:t>
            </a:r>
            <a:r>
              <a:rPr lang="en-US" dirty="0" err="1"/>
              <a:t>pruziti</a:t>
            </a:r>
            <a:r>
              <a:rPr lang="en-US" dirty="0"/>
              <a:t> native </a:t>
            </a:r>
            <a:r>
              <a:rPr lang="en-US" dirty="0" err="1"/>
              <a:t>mobilnim</a:t>
            </a:r>
            <a:r>
              <a:rPr lang="en-US" dirty="0"/>
              <a:t> </a:t>
            </a:r>
            <a:r>
              <a:rPr lang="en-US" dirty="0" err="1"/>
              <a:t>aplikacijama</a:t>
            </a:r>
            <a:r>
              <a:rPr lang="en-US" dirty="0"/>
              <a:t>, </a:t>
            </a:r>
          </a:p>
          <a:p>
            <a:r>
              <a:rPr lang="en-US" dirty="0" err="1"/>
              <a:t>pricacemo</a:t>
            </a:r>
            <a:r>
              <a:rPr lang="en-US" dirty="0"/>
              <a:t> o </a:t>
            </a:r>
            <a:r>
              <a:rPr lang="en-US" dirty="0" err="1"/>
              <a:t>razlicitim</a:t>
            </a:r>
            <a:r>
              <a:rPr lang="en-US" dirty="0"/>
              <a:t> </a:t>
            </a:r>
            <a:r>
              <a:rPr lang="en-US" dirty="0" err="1"/>
              <a:t>zavisnostima</a:t>
            </a:r>
            <a:r>
              <a:rPr lang="en-US" dirty="0"/>
              <a:t> </a:t>
            </a:r>
            <a:r>
              <a:rPr lang="en-US" dirty="0" err="1"/>
              <a:t>tokom</a:t>
            </a:r>
            <a:r>
              <a:rPr lang="en-US" dirty="0"/>
              <a:t> </a:t>
            </a:r>
            <a:r>
              <a:rPr lang="en-US" dirty="0" err="1"/>
              <a:t>testiranja</a:t>
            </a:r>
            <a:r>
              <a:rPr lang="en-US" dirty="0"/>
              <a:t> </a:t>
            </a:r>
            <a:r>
              <a:rPr lang="en-US" dirty="0" err="1"/>
              <a:t>i</a:t>
            </a:r>
            <a:r>
              <a:rPr lang="en-US" dirty="0"/>
              <a:t>  accessibility </a:t>
            </a:r>
            <a:r>
              <a:rPr lang="en-US" dirty="0" err="1"/>
              <a:t>testiranje</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DC59FDB4-792A-4C30-B3CA-9A37EF575B96}" type="slidenum">
              <a:rPr lang="en-GB" smtClean="0"/>
              <a:t>2</a:t>
            </a:fld>
            <a:endParaRPr lang="en-GB"/>
          </a:p>
        </p:txBody>
      </p:sp>
    </p:spTree>
    <p:extLst>
      <p:ext uri="{BB962C8B-B14F-4D97-AF65-F5344CB8AC3E}">
        <p14:creationId xmlns:p14="http://schemas.microsoft.com/office/powerpoint/2010/main" val="2770157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ME" noProof="0" dirty="0"/>
              <a:t>Da li ste upoznati sa terminima native, hybrid ili web aplikacije? </a:t>
            </a:r>
          </a:p>
          <a:p>
            <a:r>
              <a:rPr lang="sr-Latn-ME" b="1" u="sng" noProof="0" dirty="0"/>
              <a:t>Native aplikacije </a:t>
            </a:r>
            <a:r>
              <a:rPr lang="sr-Latn-ME" noProof="0" dirty="0"/>
              <a:t>su aplikacije koje su namenski pravljene za mobilne uredjaje koriscenjem programskih jezika Objective C </a:t>
            </a:r>
            <a:r>
              <a:rPr lang="en-US" noProof="0" dirty="0" err="1"/>
              <a:t>i</a:t>
            </a:r>
            <a:r>
              <a:rPr lang="sr-Latn-ME" noProof="0" dirty="0"/>
              <a:t> Swift</a:t>
            </a:r>
            <a:r>
              <a:rPr lang="en-US" noProof="0" dirty="0"/>
              <a:t> (</a:t>
            </a:r>
            <a:r>
              <a:rPr lang="en-US" noProof="0" dirty="0" err="1"/>
              <a:t>ios</a:t>
            </a:r>
            <a:r>
              <a:rPr lang="en-US" noProof="0" dirty="0"/>
              <a:t>) </a:t>
            </a:r>
            <a:r>
              <a:rPr lang="sr-Latn-ME" noProof="0" dirty="0"/>
              <a:t>, Java </a:t>
            </a:r>
            <a:r>
              <a:rPr lang="en-US" noProof="0" dirty="0" err="1"/>
              <a:t>i</a:t>
            </a:r>
            <a:r>
              <a:rPr lang="sr-Latn-ME" noProof="0" dirty="0"/>
              <a:t> </a:t>
            </a:r>
            <a:r>
              <a:rPr lang="sr-Latn-ME" noProof="0" dirty="0" err="1"/>
              <a:t>Kotlin</a:t>
            </a:r>
            <a:r>
              <a:rPr lang="en-US" noProof="0" dirty="0"/>
              <a:t>(android)</a:t>
            </a:r>
            <a:r>
              <a:rPr lang="sr-Latn-ME" noProof="0" dirty="0"/>
              <a:t>. Native aplikacije pruzaju </a:t>
            </a:r>
            <a:r>
              <a:rPr lang="sr-Latn-ME" b="1" noProof="0" dirty="0"/>
              <a:t>brz stepen odziva</a:t>
            </a:r>
            <a:r>
              <a:rPr lang="sr-Latn-ME" noProof="0" dirty="0"/>
              <a:t> aplikacije </a:t>
            </a:r>
            <a:r>
              <a:rPr lang="en-US" noProof="0" dirty="0" err="1"/>
              <a:t>i</a:t>
            </a:r>
            <a:r>
              <a:rPr lang="sr-Latn-ME" noProof="0" dirty="0"/>
              <a:t> </a:t>
            </a:r>
            <a:r>
              <a:rPr lang="sr-Latn-ME" b="1" noProof="0" dirty="0"/>
              <a:t>visok stepen pouzdanosti.</a:t>
            </a:r>
            <a:r>
              <a:rPr lang="sr-Latn-ME" noProof="0" dirty="0"/>
              <a:t> </a:t>
            </a:r>
            <a:endParaRPr lang="en-US" noProof="0" dirty="0"/>
          </a:p>
          <a:p>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sr-Latn-ME" b="1" u="sng" noProof="0" dirty="0"/>
              <a:t>Web aplikacije </a:t>
            </a:r>
            <a:r>
              <a:rPr lang="sr-Latn-ME" noProof="0" dirty="0"/>
              <a:t>su zapravo web sajtovi koji imaju primenjen responsivni web dizajn na svoj izgled kako bi korisnici mobilnih telefona mogli lakse da koriste web sajtove.</a:t>
            </a:r>
            <a:r>
              <a:rPr lang="en-US" noProof="0" dirty="0"/>
              <a:t> </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pisane u </a:t>
            </a:r>
            <a:r>
              <a:rPr lang="sr-Latn-ME" sz="1800" u="sng" dirty="0">
                <a:effectLst/>
                <a:latin typeface="Calibri" panose="020F0502020204030204" pitchFamily="34" charset="0"/>
                <a:ea typeface="Calibri" panose="020F0502020204030204" pitchFamily="34" charset="0"/>
                <a:cs typeface="Times New Roman" panose="02020603050405020304" pitchFamily="18" charset="0"/>
              </a:rPr>
              <a:t>web tehnologijama HTML, CSS i JavaScrip </a:t>
            </a: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r-Latn-ME" noProof="0" dirty="0">
              <a:cs typeface="Calibri"/>
            </a:endParaRPr>
          </a:p>
          <a:p>
            <a:r>
              <a:rPr lang="sr-Latn-ME" b="1" u="sng" noProof="0" dirty="0"/>
              <a:t>Hibridne aplikacije </a:t>
            </a:r>
            <a:r>
              <a:rPr lang="sr-Latn-ME" noProof="0" dirty="0"/>
              <a:t>imaju kombinacije web tehnologija </a:t>
            </a:r>
            <a:r>
              <a:rPr lang="en-US" noProof="0" dirty="0" err="1"/>
              <a:t>i</a:t>
            </a:r>
            <a:r>
              <a:rPr lang="sr-Latn-ME" noProof="0" dirty="0"/>
              <a:t> native aplikacija, koriste webview za prikaz web sadrzaja.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(LinkedIn,Airbnb</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t>
            </a:r>
            <a:endParaRPr lang="sr-Latn-M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sr-Latn-ME" noProof="0" dirty="0"/>
              <a:t>Da li znate </a:t>
            </a:r>
            <a:r>
              <a:rPr lang="sr-Latn-ME" noProof="0" dirty="0" err="1"/>
              <a:t>sta</a:t>
            </a:r>
            <a:r>
              <a:rPr lang="sr-Latn-ME" noProof="0" dirty="0"/>
              <a:t> je Web </a:t>
            </a:r>
            <a:r>
              <a:rPr lang="sr-Latn-ME" noProof="0" dirty="0" err="1"/>
              <a:t>view</a:t>
            </a:r>
            <a:r>
              <a:rPr lang="sr-Latn-ME" noProof="0" dirty="0"/>
              <a:t>? </a:t>
            </a:r>
            <a:r>
              <a:rPr lang="sr-Latn-ME" b="1" noProof="0" dirty="0" err="1"/>
              <a:t>Webview</a:t>
            </a:r>
            <a:r>
              <a:rPr lang="sr-Latn-ME" noProof="0" dirty="0"/>
              <a:t> je prozor u </a:t>
            </a:r>
            <a:r>
              <a:rPr lang="sr-Latn-ME" noProof="0" dirty="0" err="1"/>
              <a:t>vasoj</a:t>
            </a:r>
            <a:r>
              <a:rPr lang="sr-Latn-ME" noProof="0" dirty="0"/>
              <a:t> </a:t>
            </a:r>
            <a:r>
              <a:rPr lang="sr-Latn-ME" noProof="0" dirty="0" err="1"/>
              <a:t>native</a:t>
            </a:r>
            <a:r>
              <a:rPr lang="sr-Latn-ME" noProof="0" dirty="0"/>
              <a:t> aplikaciji koji nudi prikaz web </a:t>
            </a:r>
            <a:r>
              <a:rPr lang="sr-Latn-ME" noProof="0" dirty="0" err="1"/>
              <a:t>sadrzaja</a:t>
            </a:r>
            <a:r>
              <a:rPr lang="sr-Latn-ME" noProof="0" dirty="0"/>
              <a:t> ali ne </a:t>
            </a:r>
            <a:r>
              <a:rPr lang="sr-Latn-ME" noProof="0" dirty="0" err="1"/>
              <a:t>podrzava</a:t>
            </a:r>
            <a:r>
              <a:rPr lang="sr-Latn-ME" noProof="0" dirty="0"/>
              <a:t> sve funkcionalnosti koje na </a:t>
            </a:r>
            <a:r>
              <a:rPr lang="sr-Latn-ME" noProof="0" dirty="0" err="1"/>
              <a:t>primer</a:t>
            </a:r>
            <a:r>
              <a:rPr lang="sr-Latn-ME" noProof="0" dirty="0"/>
              <a:t> ima </a:t>
            </a:r>
            <a:r>
              <a:rPr lang="sr-Latn-ME" noProof="0" dirty="0" err="1"/>
              <a:t>klasican</a:t>
            </a:r>
            <a:r>
              <a:rPr lang="sr-Latn-ME" noProof="0" dirty="0"/>
              <a:t> </a:t>
            </a:r>
            <a:r>
              <a:rPr lang="sr-Latn-ME" noProof="0" dirty="0" err="1"/>
              <a:t>pretrazivac</a:t>
            </a:r>
            <a:r>
              <a:rPr lang="en-US" noProof="0" dirty="0"/>
              <a:t>, </a:t>
            </a:r>
            <a:r>
              <a:rPr lang="en-US" noProof="0" dirty="0" err="1"/>
              <a:t>dok</a:t>
            </a:r>
            <a:r>
              <a:rPr lang="en-US" noProof="0" dirty="0"/>
              <a:t> </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ta hibridna aplikacija ima pristup sistemskim aplikacijama na mobilnom telefonu</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r-Latn-ME" noProof="0" dirty="0">
              <a:cs typeface="Calibri"/>
            </a:endParaRPr>
          </a:p>
          <a:p>
            <a:endParaRPr lang="sr-Latn-ME" noProof="0" dirty="0">
              <a:cs typeface="Calibri"/>
            </a:endParaRPr>
          </a:p>
        </p:txBody>
      </p:sp>
      <p:sp>
        <p:nvSpPr>
          <p:cNvPr id="4" name="Slide Number Placeholder 3"/>
          <p:cNvSpPr>
            <a:spLocks noGrp="1"/>
          </p:cNvSpPr>
          <p:nvPr>
            <p:ph type="sldNum" sz="quarter" idx="5"/>
          </p:nvPr>
        </p:nvSpPr>
        <p:spPr/>
        <p:txBody>
          <a:bodyPr/>
          <a:lstStyle/>
          <a:p>
            <a:fld id="{DC59FDB4-792A-4C30-B3CA-9A37EF575B96}" type="slidenum">
              <a:rPr lang="en-GB" smtClean="0"/>
              <a:t>11</a:t>
            </a:fld>
            <a:endParaRPr lang="en-GB"/>
          </a:p>
        </p:txBody>
      </p:sp>
    </p:spTree>
    <p:extLst>
      <p:ext uri="{BB962C8B-B14F-4D97-AF65-F5344CB8AC3E}">
        <p14:creationId xmlns:p14="http://schemas.microsoft.com/office/powerpoint/2010/main" val="909810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Prelazimo</a:t>
            </a:r>
            <a:r>
              <a:rPr lang="en-US" dirty="0"/>
              <a:t> sad </a:t>
            </a:r>
            <a:r>
              <a:rPr lang="en-US" dirty="0" err="1"/>
              <a:t>na</a:t>
            </a:r>
            <a:r>
              <a:rPr lang="en-US" dirty="0"/>
              <a:t> </a:t>
            </a:r>
            <a:r>
              <a:rPr lang="en-US" dirty="0" err="1"/>
              <a:t>tipove</a:t>
            </a:r>
            <a:r>
              <a:rPr lang="en-US" dirty="0"/>
              <a:t> </a:t>
            </a:r>
            <a:r>
              <a:rPr lang="en-US" dirty="0" err="1"/>
              <a:t>uredjaja</a:t>
            </a:r>
            <a:r>
              <a:rPr lang="en-US" dirty="0"/>
              <a:t> za </a:t>
            </a:r>
            <a:r>
              <a:rPr lang="en-US" dirty="0" err="1"/>
              <a:t>testiranje</a:t>
            </a:r>
            <a:r>
              <a:rPr lang="en-US" dirty="0"/>
              <a:t> </a:t>
            </a:r>
          </a:p>
        </p:txBody>
      </p:sp>
      <p:sp>
        <p:nvSpPr>
          <p:cNvPr id="4" name="Slide Number Placeholder 3"/>
          <p:cNvSpPr>
            <a:spLocks noGrp="1"/>
          </p:cNvSpPr>
          <p:nvPr>
            <p:ph type="sldNum" sz="quarter" idx="5"/>
          </p:nvPr>
        </p:nvSpPr>
        <p:spPr/>
        <p:txBody>
          <a:bodyPr/>
          <a:lstStyle/>
          <a:p>
            <a:fld id="{DC59FDB4-792A-4C30-B3CA-9A37EF575B96}" type="slidenum">
              <a:rPr lang="en-GB" smtClean="0"/>
              <a:t>12</a:t>
            </a:fld>
            <a:endParaRPr lang="en-GB"/>
          </a:p>
        </p:txBody>
      </p:sp>
    </p:spTree>
    <p:extLst>
      <p:ext uri="{BB962C8B-B14F-4D97-AF65-F5344CB8AC3E}">
        <p14:creationId xmlns:p14="http://schemas.microsoft.com/office/powerpoint/2010/main" val="1216741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Tipovi</a:t>
            </a:r>
            <a:r>
              <a:rPr lang="en-US" dirty="0"/>
              <a:t> </a:t>
            </a:r>
            <a:r>
              <a:rPr lang="en-US" dirty="0" err="1"/>
              <a:t>uredjaja</a:t>
            </a:r>
            <a:r>
              <a:rPr lang="en-US" dirty="0"/>
              <a:t> </a:t>
            </a:r>
            <a:r>
              <a:rPr lang="en-US" dirty="0" err="1"/>
              <a:t>su</a:t>
            </a:r>
            <a:r>
              <a:rPr lang="en-US" dirty="0"/>
              <a:t> u </a:t>
            </a:r>
            <a:r>
              <a:rPr lang="en-US" dirty="0" err="1"/>
              <a:t>koleraciji</a:t>
            </a:r>
            <a:r>
              <a:rPr lang="en-US" dirty="0"/>
              <a:t> </a:t>
            </a:r>
            <a:r>
              <a:rPr lang="en-US" dirty="0" err="1"/>
              <a:t>sa</a:t>
            </a:r>
            <a:r>
              <a:rPr lang="en-US" dirty="0"/>
              <a:t> </a:t>
            </a:r>
            <a:r>
              <a:rPr lang="en-US" dirty="0" err="1"/>
              <a:t>tipovima</a:t>
            </a:r>
            <a:r>
              <a:rPr lang="en-US" dirty="0"/>
              <a:t> native </a:t>
            </a:r>
            <a:r>
              <a:rPr lang="en-US" dirty="0" err="1"/>
              <a:t>aplikacija</a:t>
            </a:r>
            <a:r>
              <a:rPr lang="en-US" dirty="0"/>
              <a:t>, </a:t>
            </a:r>
            <a:r>
              <a:rPr lang="en-US" dirty="0" err="1"/>
              <a:t>sto</a:t>
            </a:r>
            <a:r>
              <a:rPr lang="en-US" dirty="0"/>
              <a:t> </a:t>
            </a:r>
            <a:r>
              <a:rPr lang="en-US" dirty="0" err="1"/>
              <a:t>znaci</a:t>
            </a:r>
            <a:r>
              <a:rPr lang="en-US" dirty="0"/>
              <a:t> da </a:t>
            </a:r>
            <a:r>
              <a:rPr lang="en-US" dirty="0" err="1"/>
              <a:t>ako</a:t>
            </a:r>
            <a:r>
              <a:rPr lang="en-US" dirty="0"/>
              <a:t> </a:t>
            </a:r>
            <a:r>
              <a:rPr lang="en-US" dirty="0" err="1"/>
              <a:t>testirate</a:t>
            </a:r>
            <a:r>
              <a:rPr lang="en-US" dirty="0"/>
              <a:t> Android aplikaciju </a:t>
            </a:r>
            <a:r>
              <a:rPr lang="en-US" dirty="0" err="1"/>
              <a:t>koristicete</a:t>
            </a:r>
            <a:r>
              <a:rPr lang="en-US" dirty="0"/>
              <a:t> Android </a:t>
            </a:r>
            <a:r>
              <a:rPr lang="en-US" dirty="0" err="1"/>
              <a:t>uredjaj</a:t>
            </a:r>
            <a:r>
              <a:rPr lang="en-US" dirty="0"/>
              <a:t> za </a:t>
            </a:r>
            <a:r>
              <a:rPr lang="en-US" dirty="0" err="1"/>
              <a:t>testiranje</a:t>
            </a:r>
            <a:r>
              <a:rPr lang="en-US" dirty="0"/>
              <a:t>, </a:t>
            </a:r>
            <a:r>
              <a:rPr lang="en-US" dirty="0" err="1"/>
              <a:t>isto</a:t>
            </a:r>
            <a:r>
              <a:rPr lang="en-US" dirty="0"/>
              <a:t> se </a:t>
            </a:r>
            <a:r>
              <a:rPr lang="en-US" dirty="0" err="1"/>
              <a:t>moze</a:t>
            </a:r>
            <a:r>
              <a:rPr lang="en-US" dirty="0"/>
              <a:t> </a:t>
            </a:r>
            <a:r>
              <a:rPr lang="en-US" dirty="0" err="1"/>
              <a:t>primeniti</a:t>
            </a:r>
            <a:r>
              <a:rPr lang="en-US" dirty="0"/>
              <a:t> za Apple </a:t>
            </a:r>
            <a:r>
              <a:rPr lang="en-US" dirty="0" err="1"/>
              <a:t>aplikacije</a:t>
            </a:r>
            <a:r>
              <a:rPr lang="en-US" dirty="0"/>
              <a:t> </a:t>
            </a:r>
            <a:r>
              <a:rPr lang="en-US" dirty="0" err="1"/>
              <a:t>i</a:t>
            </a:r>
            <a:r>
              <a:rPr lang="en-US" dirty="0"/>
              <a:t> </a:t>
            </a:r>
            <a:r>
              <a:rPr lang="en-US" dirty="0" err="1"/>
              <a:t>uredjaje</a:t>
            </a:r>
            <a:r>
              <a:rPr lang="en-US" dirty="0"/>
              <a:t>. </a:t>
            </a:r>
          </a:p>
          <a:p>
            <a:endParaRPr lang="en-US" dirty="0"/>
          </a:p>
          <a:p>
            <a:r>
              <a:rPr lang="en-US" dirty="0" err="1"/>
              <a:t>Ako</a:t>
            </a:r>
            <a:r>
              <a:rPr lang="en-US" dirty="0"/>
              <a:t> </a:t>
            </a:r>
            <a:r>
              <a:rPr lang="en-US" dirty="0" err="1"/>
              <a:t>razvijena</a:t>
            </a:r>
            <a:r>
              <a:rPr lang="en-US" dirty="0"/>
              <a:t> </a:t>
            </a:r>
            <a:r>
              <a:rPr lang="en-US" dirty="0" err="1"/>
              <a:t>aplikacija</a:t>
            </a:r>
            <a:r>
              <a:rPr lang="en-US" dirty="0"/>
              <a:t> </a:t>
            </a:r>
            <a:r>
              <a:rPr lang="en-US" dirty="0" err="1"/>
              <a:t>podrzava</a:t>
            </a:r>
            <a:r>
              <a:rPr lang="en-US" dirty="0"/>
              <a:t> Android 10 </a:t>
            </a:r>
            <a:r>
              <a:rPr lang="en-US" dirty="0" err="1"/>
              <a:t>verziju</a:t>
            </a:r>
            <a:r>
              <a:rPr lang="en-US" dirty="0"/>
              <a:t> </a:t>
            </a:r>
            <a:r>
              <a:rPr lang="en-US" dirty="0" err="1"/>
              <a:t>kao</a:t>
            </a:r>
            <a:r>
              <a:rPr lang="en-US" dirty="0"/>
              <a:t> </a:t>
            </a:r>
            <a:r>
              <a:rPr lang="en-US" dirty="0" err="1"/>
              <a:t>minimalnu</a:t>
            </a:r>
            <a:r>
              <a:rPr lang="en-US" dirty="0"/>
              <a:t> </a:t>
            </a:r>
            <a:r>
              <a:rPr lang="en-US" dirty="0" err="1"/>
              <a:t>verziju</a:t>
            </a:r>
            <a:r>
              <a:rPr lang="en-US" dirty="0"/>
              <a:t>, </a:t>
            </a:r>
            <a:r>
              <a:rPr lang="en-US" dirty="0" err="1"/>
              <a:t>na</a:t>
            </a:r>
            <a:r>
              <a:rPr lang="en-US" dirty="0"/>
              <a:t> </a:t>
            </a:r>
            <a:r>
              <a:rPr lang="en-US" dirty="0" err="1"/>
              <a:t>kojim</a:t>
            </a:r>
            <a:r>
              <a:rPr lang="en-US" dirty="0"/>
              <a:t> </a:t>
            </a:r>
            <a:r>
              <a:rPr lang="en-US" dirty="0" err="1"/>
              <a:t>verzijama</a:t>
            </a:r>
            <a:r>
              <a:rPr lang="en-US" dirty="0"/>
              <a:t> cete </a:t>
            </a:r>
            <a:r>
              <a:rPr lang="en-US" dirty="0" err="1"/>
              <a:t>testirati</a:t>
            </a:r>
            <a:r>
              <a:rPr lang="en-US" dirty="0"/>
              <a:t> aplikaciju?</a:t>
            </a:r>
          </a:p>
          <a:p>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cs typeface="Calibri"/>
              </a:rPr>
              <a:t>Koje</a:t>
            </a:r>
            <a:r>
              <a:rPr lang="en-US" b="1" dirty="0">
                <a:cs typeface="Calibri"/>
              </a:rPr>
              <a:t> </a:t>
            </a:r>
            <a:r>
              <a:rPr lang="en-US" b="1" dirty="0" err="1">
                <a:cs typeface="Calibri"/>
              </a:rPr>
              <a:t>aplikacije</a:t>
            </a:r>
            <a:r>
              <a:rPr lang="en-US" b="1" dirty="0">
                <a:cs typeface="Calibri"/>
              </a:rPr>
              <a:t> je </a:t>
            </a:r>
            <a:r>
              <a:rPr lang="en-US" b="1" dirty="0" err="1">
                <a:cs typeface="Calibri"/>
              </a:rPr>
              <a:t>lakse</a:t>
            </a:r>
            <a:r>
              <a:rPr lang="en-US" b="1" dirty="0">
                <a:cs typeface="Calibri"/>
              </a:rPr>
              <a:t> </a:t>
            </a:r>
            <a:r>
              <a:rPr lang="en-US" b="1" dirty="0" err="1">
                <a:cs typeface="Calibri"/>
              </a:rPr>
              <a:t>odrzavati</a:t>
            </a:r>
            <a:r>
              <a:rPr lang="en-US" b="1" dirty="0">
                <a:cs typeface="Calibri"/>
              </a:rPr>
              <a:t>? Za iOS </a:t>
            </a:r>
            <a:r>
              <a:rPr lang="en-US" b="1" dirty="0" err="1">
                <a:cs typeface="Calibri"/>
              </a:rPr>
              <a:t>ili</a:t>
            </a:r>
            <a:r>
              <a:rPr lang="en-US" b="1" dirty="0">
                <a:cs typeface="Calibri"/>
              </a:rPr>
              <a:t> za Android?</a:t>
            </a:r>
          </a:p>
          <a:p>
            <a:endParaRPr lang="en-US" b="1" dirty="0">
              <a:cs typeface="Calibri"/>
            </a:endParaRPr>
          </a:p>
        </p:txBody>
      </p:sp>
      <p:sp>
        <p:nvSpPr>
          <p:cNvPr id="4" name="Slide Number Placeholder 3"/>
          <p:cNvSpPr>
            <a:spLocks noGrp="1"/>
          </p:cNvSpPr>
          <p:nvPr>
            <p:ph type="sldNum" sz="quarter" idx="5"/>
          </p:nvPr>
        </p:nvSpPr>
        <p:spPr/>
        <p:txBody>
          <a:bodyPr/>
          <a:lstStyle/>
          <a:p>
            <a:fld id="{DC59FDB4-792A-4C30-B3CA-9A37EF575B96}" type="slidenum">
              <a:rPr lang="en-GB" smtClean="0"/>
              <a:t>13</a:t>
            </a:fld>
            <a:endParaRPr lang="en-GB"/>
          </a:p>
        </p:txBody>
      </p:sp>
    </p:spTree>
    <p:extLst>
      <p:ext uri="{BB962C8B-B14F-4D97-AF65-F5344CB8AC3E}">
        <p14:creationId xmlns:p14="http://schemas.microsoft.com/office/powerpoint/2010/main" val="1411578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Kada</a:t>
            </a:r>
            <a:r>
              <a:rPr lang="en-US" dirty="0"/>
              <a:t> </a:t>
            </a:r>
            <a:r>
              <a:rPr lang="en-US" dirty="0" err="1"/>
              <a:t>razvijate</a:t>
            </a:r>
            <a:r>
              <a:rPr lang="en-US" dirty="0"/>
              <a:t> </a:t>
            </a:r>
            <a:r>
              <a:rPr lang="en-US" dirty="0" err="1"/>
              <a:t>aplikaciju</a:t>
            </a:r>
            <a:r>
              <a:rPr lang="en-US" dirty="0"/>
              <a:t> za iOS vasu </a:t>
            </a:r>
            <a:r>
              <a:rPr lang="en-US" dirty="0" err="1"/>
              <a:t>aplikaciju</a:t>
            </a:r>
            <a:r>
              <a:rPr lang="en-US" dirty="0"/>
              <a:t> </a:t>
            </a:r>
            <a:r>
              <a:rPr lang="en-US" dirty="0" err="1"/>
              <a:t>ce</a:t>
            </a:r>
            <a:r>
              <a:rPr lang="en-US" dirty="0"/>
              <a:t> </a:t>
            </a:r>
            <a:r>
              <a:rPr lang="en-US" dirty="0" err="1"/>
              <a:t>moci</a:t>
            </a:r>
            <a:r>
              <a:rPr lang="en-US" dirty="0"/>
              <a:t> da </a:t>
            </a:r>
            <a:r>
              <a:rPr lang="en-US" dirty="0" err="1"/>
              <a:t>koriste</a:t>
            </a:r>
            <a:r>
              <a:rPr lang="en-US" dirty="0"/>
              <a:t> </a:t>
            </a:r>
            <a:r>
              <a:rPr lang="en-US" dirty="0" err="1"/>
              <a:t>svi</a:t>
            </a:r>
            <a:r>
              <a:rPr lang="en-US" dirty="0"/>
              <a:t> </a:t>
            </a:r>
            <a:r>
              <a:rPr lang="en-US" dirty="0" err="1"/>
              <a:t>korisnici</a:t>
            </a:r>
            <a:r>
              <a:rPr lang="en-US" dirty="0"/>
              <a:t> Apple </a:t>
            </a:r>
            <a:r>
              <a:rPr lang="en-US" dirty="0" err="1"/>
              <a:t>uredjaja</a:t>
            </a:r>
            <a:r>
              <a:rPr lang="en-US" dirty="0"/>
              <a:t>. </a:t>
            </a:r>
            <a:r>
              <a:rPr lang="en-US" dirty="0" err="1"/>
              <a:t>Bitno</a:t>
            </a:r>
            <a:r>
              <a:rPr lang="en-US" dirty="0"/>
              <a:t> da </a:t>
            </a:r>
            <a:r>
              <a:rPr lang="en-US" dirty="0" err="1"/>
              <a:t>budete</a:t>
            </a:r>
            <a:r>
              <a:rPr lang="en-US" dirty="0"/>
              <a:t> </a:t>
            </a:r>
            <a:r>
              <a:rPr lang="en-US" dirty="0" err="1"/>
              <a:t>svesni</a:t>
            </a:r>
            <a:r>
              <a:rPr lang="en-US" dirty="0"/>
              <a:t>  </a:t>
            </a:r>
            <a:r>
              <a:rPr lang="en-US" b="1" dirty="0" err="1"/>
              <a:t>koje</a:t>
            </a:r>
            <a:r>
              <a:rPr lang="en-US" b="1" dirty="0"/>
              <a:t> </a:t>
            </a:r>
            <a:r>
              <a:rPr lang="en-US" b="1" dirty="0" err="1"/>
              <a:t>verzije</a:t>
            </a:r>
            <a:r>
              <a:rPr lang="en-US" b="1" dirty="0"/>
              <a:t> OS </a:t>
            </a:r>
            <a:r>
              <a:rPr lang="en-US" b="1" dirty="0" err="1"/>
              <a:t>postoje</a:t>
            </a:r>
            <a:r>
              <a:rPr lang="en-US" b="1" dirty="0"/>
              <a:t> </a:t>
            </a:r>
            <a:r>
              <a:rPr lang="en-US" b="1" dirty="0" err="1"/>
              <a:t>na</a:t>
            </a:r>
            <a:r>
              <a:rPr lang="en-US" b="1" dirty="0"/>
              <a:t> </a:t>
            </a:r>
            <a:r>
              <a:rPr lang="en-US" b="1" dirty="0" err="1"/>
              <a:t>trzistu</a:t>
            </a:r>
            <a:r>
              <a:rPr lang="en-US" b="1" dirty="0"/>
              <a:t> </a:t>
            </a:r>
            <a:r>
              <a:rPr lang="en-US" dirty="0" err="1"/>
              <a:t>i</a:t>
            </a:r>
            <a:r>
              <a:rPr lang="en-US" dirty="0"/>
              <a:t> da </a:t>
            </a:r>
            <a:r>
              <a:rPr lang="en-US" dirty="0" err="1"/>
              <a:t>ih</a:t>
            </a:r>
            <a:r>
              <a:rPr lang="en-US" dirty="0"/>
              <a:t> </a:t>
            </a:r>
            <a:r>
              <a:rPr lang="en-US" dirty="0" err="1"/>
              <a:t>uvrstite</a:t>
            </a:r>
            <a:r>
              <a:rPr lang="en-US" dirty="0"/>
              <a:t> u </a:t>
            </a:r>
            <a:r>
              <a:rPr lang="en-US" u="sng" dirty="0" err="1"/>
              <a:t>svoj</a:t>
            </a:r>
            <a:r>
              <a:rPr lang="en-US" u="sng" dirty="0"/>
              <a:t> </a:t>
            </a:r>
            <a:r>
              <a:rPr lang="en-US" u="sng" dirty="0" err="1"/>
              <a:t>krug</a:t>
            </a:r>
            <a:r>
              <a:rPr lang="en-US" u="sng" dirty="0"/>
              <a:t> </a:t>
            </a:r>
            <a:r>
              <a:rPr lang="en-US" u="sng" dirty="0" err="1"/>
              <a:t>okruzenja</a:t>
            </a:r>
            <a:r>
              <a:rPr lang="en-US" u="sng" dirty="0"/>
              <a:t> za </a:t>
            </a:r>
            <a:r>
              <a:rPr lang="en-US" u="sng" dirty="0" err="1"/>
              <a:t>testiranje</a:t>
            </a:r>
            <a:r>
              <a:rPr lang="en-US" u="sng" dirty="0"/>
              <a:t>. </a:t>
            </a:r>
          </a:p>
          <a:p>
            <a:endParaRPr lang="en-US" dirty="0">
              <a:cs typeface="Calibri"/>
            </a:endParaRPr>
          </a:p>
          <a:p>
            <a:r>
              <a:rPr lang="en-US" dirty="0"/>
              <a:t>Na </a:t>
            </a:r>
            <a:r>
              <a:rPr lang="en-US" dirty="0" err="1"/>
              <a:t>grafiku</a:t>
            </a:r>
            <a:r>
              <a:rPr lang="en-US" dirty="0"/>
              <a:t> </a:t>
            </a:r>
            <a:r>
              <a:rPr lang="en-US" dirty="0" err="1"/>
              <a:t>mozete</a:t>
            </a:r>
            <a:r>
              <a:rPr lang="en-US" dirty="0"/>
              <a:t> videte </a:t>
            </a:r>
            <a:r>
              <a:rPr lang="en-US" dirty="0" err="1"/>
              <a:t>poslednji</a:t>
            </a:r>
            <a:r>
              <a:rPr lang="en-US" dirty="0"/>
              <a:t> </a:t>
            </a:r>
            <a:r>
              <a:rPr lang="en-US" dirty="0" err="1"/>
              <a:t>zvanicni</a:t>
            </a:r>
            <a:r>
              <a:rPr lang="en-US" dirty="0"/>
              <a:t> </a:t>
            </a:r>
            <a:r>
              <a:rPr lang="en-US" dirty="0" err="1"/>
              <a:t>podataka</a:t>
            </a:r>
            <a:r>
              <a:rPr lang="en-US" dirty="0"/>
              <a:t> </a:t>
            </a:r>
            <a:r>
              <a:rPr lang="en-US" dirty="0" err="1"/>
              <a:t>sa</a:t>
            </a:r>
            <a:r>
              <a:rPr lang="en-US" dirty="0"/>
              <a:t> Apple-</a:t>
            </a:r>
            <a:r>
              <a:rPr lang="en-US" dirty="0" err="1"/>
              <a:t>ovog</a:t>
            </a:r>
            <a:r>
              <a:rPr lang="en-US" dirty="0"/>
              <a:t> </a:t>
            </a:r>
            <a:r>
              <a:rPr lang="en-US" dirty="0" err="1"/>
              <a:t>sajta</a:t>
            </a:r>
            <a:r>
              <a:rPr lang="en-US" dirty="0"/>
              <a:t> koji </a:t>
            </a:r>
            <a:r>
              <a:rPr lang="en-US" dirty="0" err="1"/>
              <a:t>prikazuje</a:t>
            </a:r>
            <a:r>
              <a:rPr lang="en-US" dirty="0"/>
              <a:t> </a:t>
            </a:r>
            <a:r>
              <a:rPr lang="en-US" b="1" dirty="0" err="1"/>
              <a:t>procenat</a:t>
            </a:r>
            <a:r>
              <a:rPr lang="en-US" b="1" dirty="0"/>
              <a:t> </a:t>
            </a:r>
            <a:r>
              <a:rPr lang="en-US" b="1" dirty="0" err="1"/>
              <a:t>korisnika</a:t>
            </a:r>
            <a:r>
              <a:rPr lang="en-US" b="1" dirty="0"/>
              <a:t> </a:t>
            </a:r>
            <a:r>
              <a:rPr lang="en-US" b="1" dirty="0" err="1"/>
              <a:t>odredjenih</a:t>
            </a:r>
            <a:r>
              <a:rPr lang="en-US" b="1" dirty="0"/>
              <a:t> </a:t>
            </a:r>
            <a:r>
              <a:rPr lang="en-US" b="1" dirty="0" err="1"/>
              <a:t>verzija</a:t>
            </a:r>
            <a:r>
              <a:rPr lang="en-US" dirty="0"/>
              <a:t> </a:t>
            </a:r>
            <a:r>
              <a:rPr lang="en-US" dirty="0" err="1"/>
              <a:t>sistema</a:t>
            </a:r>
            <a:r>
              <a:rPr lang="en-US" dirty="0"/>
              <a:t> </a:t>
            </a:r>
            <a:r>
              <a:rPr lang="en-US" dirty="0" err="1"/>
              <a:t>na</a:t>
            </a:r>
            <a:r>
              <a:rPr lang="en-US" dirty="0"/>
              <a:t> </a:t>
            </a:r>
            <a:r>
              <a:rPr lang="en-US" dirty="0" err="1"/>
              <a:t>trzistu</a:t>
            </a:r>
            <a:r>
              <a:rPr lang="en-US" dirty="0"/>
              <a:t>, </a:t>
            </a:r>
            <a:r>
              <a:rPr lang="en-US" dirty="0" err="1"/>
              <a:t>sto</a:t>
            </a:r>
            <a:r>
              <a:rPr lang="en-US" dirty="0"/>
              <a:t> </a:t>
            </a:r>
            <a:r>
              <a:rPr lang="en-US" dirty="0" err="1"/>
              <a:t>znaci</a:t>
            </a:r>
            <a:r>
              <a:rPr lang="en-US" dirty="0"/>
              <a:t> da cete </a:t>
            </a:r>
            <a:r>
              <a:rPr lang="en-US" b="1" dirty="0"/>
              <a:t>u </a:t>
            </a:r>
            <a:r>
              <a:rPr lang="en-US" b="1" dirty="0" err="1"/>
              <a:t>svoje</a:t>
            </a:r>
            <a:r>
              <a:rPr lang="en-US" b="1" dirty="0"/>
              <a:t> </a:t>
            </a:r>
            <a:r>
              <a:rPr lang="en-US" b="1" dirty="0" err="1"/>
              <a:t>testiranje</a:t>
            </a:r>
            <a:r>
              <a:rPr lang="en-US" b="1" dirty="0"/>
              <a:t> </a:t>
            </a:r>
            <a:r>
              <a:rPr lang="en-US" b="1" dirty="0" err="1"/>
              <a:t>ukljuciti</a:t>
            </a:r>
            <a:r>
              <a:rPr lang="en-US" b="1" dirty="0"/>
              <a:t> 2-3 </a:t>
            </a:r>
            <a:r>
              <a:rPr lang="en-US" b="1" dirty="0" err="1"/>
              <a:t>verzije</a:t>
            </a:r>
            <a:r>
              <a:rPr lang="en-US" b="1" dirty="0"/>
              <a:t> OS</a:t>
            </a:r>
            <a:r>
              <a:rPr lang="en-US" dirty="0"/>
              <a:t>, u </a:t>
            </a:r>
            <a:r>
              <a:rPr lang="en-US" dirty="0" err="1"/>
              <a:t>ovom</a:t>
            </a:r>
            <a:r>
              <a:rPr lang="en-US" dirty="0"/>
              <a:t> </a:t>
            </a:r>
            <a:r>
              <a:rPr lang="en-US" dirty="0" err="1"/>
              <a:t>slucaju</a:t>
            </a:r>
            <a:r>
              <a:rPr lang="en-US" dirty="0"/>
              <a:t> bi to </a:t>
            </a:r>
            <a:r>
              <a:rPr lang="en-US" dirty="0" err="1"/>
              <a:t>bilo</a:t>
            </a:r>
            <a:r>
              <a:rPr lang="en-US" dirty="0"/>
              <a:t> iOS 16,17 </a:t>
            </a:r>
            <a:r>
              <a:rPr lang="en-US" dirty="0" err="1"/>
              <a:t>i</a:t>
            </a:r>
            <a:r>
              <a:rPr lang="en-US" dirty="0"/>
              <a:t> 18.</a:t>
            </a:r>
          </a:p>
          <a:p>
            <a:endParaRPr lang="en-US" dirty="0"/>
          </a:p>
          <a:p>
            <a:r>
              <a:rPr lang="en-US" dirty="0"/>
              <a:t>Izvor: https://gs.statcounter.com/ios-version-market-share/mobile/worldwide/#monthly-202409-202409-bar</a:t>
            </a:r>
          </a:p>
        </p:txBody>
      </p:sp>
      <p:sp>
        <p:nvSpPr>
          <p:cNvPr id="4" name="Slide Number Placeholder 3"/>
          <p:cNvSpPr>
            <a:spLocks noGrp="1"/>
          </p:cNvSpPr>
          <p:nvPr>
            <p:ph type="sldNum" sz="quarter" idx="5"/>
          </p:nvPr>
        </p:nvSpPr>
        <p:spPr/>
        <p:txBody>
          <a:bodyPr/>
          <a:lstStyle/>
          <a:p>
            <a:fld id="{DC59FDB4-792A-4C30-B3CA-9A37EF575B96}" type="slidenum">
              <a:rPr lang="en-GB" smtClean="0"/>
              <a:t>14</a:t>
            </a:fld>
            <a:endParaRPr lang="en-GB"/>
          </a:p>
        </p:txBody>
      </p:sp>
    </p:spTree>
    <p:extLst>
      <p:ext uri="{BB962C8B-B14F-4D97-AF65-F5344CB8AC3E}">
        <p14:creationId xmlns:p14="http://schemas.microsoft.com/office/powerpoint/2010/main" val="3929294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 </a:t>
            </a:r>
            <a:r>
              <a:rPr lang="en-US" dirty="0" err="1"/>
              <a:t>odnosu</a:t>
            </a:r>
            <a:r>
              <a:rPr lang="en-US" dirty="0"/>
              <a:t> </a:t>
            </a:r>
            <a:r>
              <a:rPr lang="en-US" dirty="0" err="1"/>
              <a:t>na</a:t>
            </a:r>
            <a:r>
              <a:rPr lang="en-US" dirty="0"/>
              <a:t> iOS Android </a:t>
            </a:r>
            <a:r>
              <a:rPr lang="en-US" dirty="0" err="1"/>
              <a:t>ima</a:t>
            </a:r>
            <a:r>
              <a:rPr lang="en-US" dirty="0"/>
              <a:t> </a:t>
            </a:r>
            <a:r>
              <a:rPr lang="en-US" b="1" dirty="0"/>
              <a:t>vise </a:t>
            </a:r>
            <a:r>
              <a:rPr lang="en-US" b="1" dirty="0" err="1"/>
              <a:t>razlicitih</a:t>
            </a:r>
            <a:r>
              <a:rPr lang="en-US" b="1" dirty="0"/>
              <a:t> </a:t>
            </a:r>
            <a:r>
              <a:rPr lang="en-US" b="1" dirty="0" err="1"/>
              <a:t>verzija</a:t>
            </a:r>
            <a:r>
              <a:rPr lang="en-US" b="1" dirty="0"/>
              <a:t> </a:t>
            </a:r>
            <a:r>
              <a:rPr lang="en-US" b="1" dirty="0" err="1"/>
              <a:t>operativnih</a:t>
            </a:r>
            <a:r>
              <a:rPr lang="en-US" b="1" dirty="0"/>
              <a:t> </a:t>
            </a:r>
            <a:r>
              <a:rPr lang="en-US" b="1" dirty="0" err="1"/>
              <a:t>sistema</a:t>
            </a:r>
            <a:r>
              <a:rPr lang="en-US" dirty="0"/>
              <a:t>, </a:t>
            </a:r>
            <a:r>
              <a:rPr lang="en-US" dirty="0" err="1"/>
              <a:t>i</a:t>
            </a:r>
            <a:r>
              <a:rPr lang="en-US" dirty="0"/>
              <a:t> </a:t>
            </a:r>
            <a:r>
              <a:rPr lang="en-US" b="1" dirty="0" err="1"/>
              <a:t>zastupljenost</a:t>
            </a:r>
            <a:r>
              <a:rPr lang="en-US" b="1" dirty="0"/>
              <a:t> </a:t>
            </a:r>
            <a:r>
              <a:rPr lang="en-US" b="1" dirty="0" err="1"/>
              <a:t>korisnika</a:t>
            </a:r>
            <a:r>
              <a:rPr lang="en-US" b="1" dirty="0"/>
              <a:t> po </a:t>
            </a:r>
            <a:r>
              <a:rPr lang="en-US" b="1" dirty="0" err="1"/>
              <a:t>odredjenim</a:t>
            </a:r>
            <a:r>
              <a:rPr lang="en-US" b="1" dirty="0"/>
              <a:t> </a:t>
            </a:r>
            <a:r>
              <a:rPr lang="en-US" b="1" dirty="0" err="1"/>
              <a:t>verzijama</a:t>
            </a:r>
            <a:r>
              <a:rPr lang="en-US" b="1" dirty="0"/>
              <a:t> </a:t>
            </a:r>
            <a:r>
              <a:rPr lang="en-US" dirty="0" err="1"/>
              <a:t>mozete</a:t>
            </a:r>
            <a:r>
              <a:rPr lang="en-US" dirty="0"/>
              <a:t> da </a:t>
            </a:r>
            <a:r>
              <a:rPr lang="en-US" dirty="0" err="1"/>
              <a:t>vidite</a:t>
            </a:r>
            <a:r>
              <a:rPr lang="en-US" dirty="0"/>
              <a:t> u </a:t>
            </a:r>
            <a:r>
              <a:rPr lang="en-US" dirty="0" err="1"/>
              <a:t>tabeli</a:t>
            </a:r>
            <a:r>
              <a:rPr lang="en-US" dirty="0"/>
              <a:t>. I </a:t>
            </a:r>
            <a:r>
              <a:rPr lang="en-US" dirty="0" err="1"/>
              <a:t>dalje</a:t>
            </a:r>
            <a:r>
              <a:rPr lang="en-US" dirty="0"/>
              <a:t> </a:t>
            </a:r>
            <a:r>
              <a:rPr lang="en-US" dirty="0" err="1"/>
              <a:t>veliki</a:t>
            </a:r>
            <a:r>
              <a:rPr lang="en-US" dirty="0"/>
              <a:t> </a:t>
            </a:r>
            <a:r>
              <a:rPr lang="en-US" dirty="0" err="1"/>
              <a:t>broj</a:t>
            </a:r>
            <a:r>
              <a:rPr lang="en-US" dirty="0"/>
              <a:t> </a:t>
            </a:r>
            <a:r>
              <a:rPr lang="en-US" dirty="0" err="1"/>
              <a:t>ljudi</a:t>
            </a:r>
            <a:r>
              <a:rPr lang="en-US" dirty="0"/>
              <a:t> </a:t>
            </a:r>
            <a:r>
              <a:rPr lang="en-US" dirty="0" err="1"/>
              <a:t>koristi</a:t>
            </a:r>
            <a:r>
              <a:rPr lang="en-US" dirty="0"/>
              <a:t> </a:t>
            </a:r>
            <a:r>
              <a:rPr lang="en-US" b="1" dirty="0"/>
              <a:t>Android 10, </a:t>
            </a:r>
            <a:r>
              <a:rPr lang="en-US" dirty="0" err="1"/>
              <a:t>sto</a:t>
            </a:r>
            <a:r>
              <a:rPr lang="en-US" dirty="0"/>
              <a:t> </a:t>
            </a:r>
            <a:r>
              <a:rPr lang="en-US" dirty="0" err="1"/>
              <a:t>znaci</a:t>
            </a:r>
            <a:r>
              <a:rPr lang="en-US" dirty="0"/>
              <a:t> da </a:t>
            </a:r>
            <a:r>
              <a:rPr lang="en-US" dirty="0" err="1"/>
              <a:t>ako</a:t>
            </a:r>
            <a:r>
              <a:rPr lang="en-US" dirty="0"/>
              <a:t> vasa </a:t>
            </a:r>
            <a:r>
              <a:rPr lang="en-US" dirty="0" err="1"/>
              <a:t>aplikacija</a:t>
            </a:r>
            <a:r>
              <a:rPr lang="en-US" dirty="0"/>
              <a:t> </a:t>
            </a:r>
            <a:r>
              <a:rPr lang="en-US" dirty="0" err="1"/>
              <a:t>podrzava</a:t>
            </a:r>
            <a:r>
              <a:rPr lang="en-US" dirty="0"/>
              <a:t> Android 10, vi cete u </a:t>
            </a:r>
            <a:r>
              <a:rPr lang="en-US" dirty="0" err="1"/>
              <a:t>obzir</a:t>
            </a:r>
            <a:r>
              <a:rPr lang="en-US" dirty="0"/>
              <a:t> za </a:t>
            </a:r>
            <a:r>
              <a:rPr lang="en-US" dirty="0" err="1"/>
              <a:t>testiranje</a:t>
            </a:r>
            <a:r>
              <a:rPr lang="en-US" dirty="0"/>
              <a:t> </a:t>
            </a:r>
            <a:r>
              <a:rPr lang="en-US" dirty="0" err="1"/>
              <a:t>uzimati</a:t>
            </a:r>
            <a:r>
              <a:rPr lang="en-US" dirty="0"/>
              <a:t> </a:t>
            </a:r>
            <a:r>
              <a:rPr lang="en-US" dirty="0" err="1"/>
              <a:t>sve</a:t>
            </a:r>
            <a:r>
              <a:rPr lang="en-US" dirty="0"/>
              <a:t> </a:t>
            </a:r>
            <a:r>
              <a:rPr lang="en-US" dirty="0" err="1"/>
              <a:t>operativne</a:t>
            </a:r>
            <a:r>
              <a:rPr lang="en-US" dirty="0"/>
              <a:t> </a:t>
            </a:r>
            <a:r>
              <a:rPr lang="en-US" dirty="0" err="1"/>
              <a:t>sisteme</a:t>
            </a:r>
            <a:r>
              <a:rPr lang="en-US" dirty="0"/>
              <a:t> od </a:t>
            </a:r>
            <a:r>
              <a:rPr lang="en-US" b="1" dirty="0"/>
              <a:t>10 do 14</a:t>
            </a:r>
            <a:r>
              <a:rPr lang="en-US" dirty="0"/>
              <a:t>, </a:t>
            </a:r>
            <a:r>
              <a:rPr lang="en-US" dirty="0" err="1"/>
              <a:t>dakle</a:t>
            </a:r>
            <a:r>
              <a:rPr lang="en-US" dirty="0"/>
              <a:t> 5. </a:t>
            </a:r>
          </a:p>
          <a:p>
            <a:endParaRPr lang="en-US" dirty="0"/>
          </a:p>
          <a:p>
            <a:r>
              <a:rPr lang="en-US" dirty="0"/>
              <a:t>S </a:t>
            </a:r>
            <a:r>
              <a:rPr lang="en-US" dirty="0" err="1"/>
              <a:t>tim</a:t>
            </a:r>
            <a:r>
              <a:rPr lang="en-US" dirty="0"/>
              <a:t> </a:t>
            </a:r>
            <a:r>
              <a:rPr lang="en-US" dirty="0" err="1"/>
              <a:t>sto</a:t>
            </a:r>
            <a:r>
              <a:rPr lang="en-US" dirty="0"/>
              <a:t> </a:t>
            </a:r>
            <a:r>
              <a:rPr lang="en-US" dirty="0" err="1"/>
              <a:t>svaki</a:t>
            </a:r>
            <a:r>
              <a:rPr lang="en-US" dirty="0"/>
              <a:t> </a:t>
            </a:r>
            <a:r>
              <a:rPr lang="en-US" b="1" dirty="0" err="1"/>
              <a:t>proizvodjac</a:t>
            </a:r>
            <a:r>
              <a:rPr lang="en-US" b="1" dirty="0"/>
              <a:t> </a:t>
            </a:r>
            <a:r>
              <a:rPr lang="en-US" b="1" dirty="0" err="1"/>
              <a:t>telefona</a:t>
            </a:r>
            <a:r>
              <a:rPr lang="en-US" b="1" dirty="0"/>
              <a:t> </a:t>
            </a:r>
            <a:r>
              <a:rPr lang="en-US" dirty="0" err="1"/>
              <a:t>ima</a:t>
            </a:r>
            <a:r>
              <a:rPr lang="en-US" dirty="0"/>
              <a:t> </a:t>
            </a:r>
            <a:r>
              <a:rPr lang="en-US" dirty="0" err="1"/>
              <a:t>mogucnost</a:t>
            </a:r>
            <a:r>
              <a:rPr lang="en-US" dirty="0"/>
              <a:t> da </a:t>
            </a:r>
            <a:r>
              <a:rPr lang="en-US" dirty="0" err="1"/>
              <a:t>menja</a:t>
            </a:r>
            <a:r>
              <a:rPr lang="en-US" dirty="0"/>
              <a:t> </a:t>
            </a:r>
            <a:r>
              <a:rPr lang="en-US" dirty="0" err="1"/>
              <a:t>operativni</a:t>
            </a:r>
            <a:r>
              <a:rPr lang="en-US" dirty="0"/>
              <a:t> </a:t>
            </a:r>
            <a:r>
              <a:rPr lang="en-US" dirty="0" err="1"/>
              <a:t>sistem</a:t>
            </a:r>
            <a:r>
              <a:rPr lang="en-US" dirty="0"/>
              <a:t> po </a:t>
            </a:r>
            <a:r>
              <a:rPr lang="en-US" dirty="0" err="1"/>
              <a:t>svojim</a:t>
            </a:r>
            <a:r>
              <a:rPr lang="en-US" dirty="0"/>
              <a:t> </a:t>
            </a:r>
            <a:r>
              <a:rPr lang="en-US" dirty="0" err="1"/>
              <a:t>nacelima</a:t>
            </a:r>
            <a:r>
              <a:rPr lang="en-US" dirty="0"/>
              <a:t> </a:t>
            </a:r>
            <a:r>
              <a:rPr lang="en-US" dirty="0" err="1"/>
              <a:t>i</a:t>
            </a:r>
            <a:r>
              <a:rPr lang="en-US" dirty="0"/>
              <a:t> </a:t>
            </a:r>
            <a:r>
              <a:rPr lang="en-US" dirty="0" err="1"/>
              <a:t>potrebama</a:t>
            </a:r>
            <a:r>
              <a:rPr lang="en-US" dirty="0"/>
              <a:t> </a:t>
            </a:r>
            <a:r>
              <a:rPr lang="en-US" dirty="0" err="1"/>
              <a:t>svojih</a:t>
            </a:r>
            <a:r>
              <a:rPr lang="en-US" dirty="0"/>
              <a:t> </a:t>
            </a:r>
            <a:r>
              <a:rPr lang="en-US" dirty="0" err="1"/>
              <a:t>korisnika</a:t>
            </a:r>
            <a:r>
              <a:rPr lang="en-US" dirty="0"/>
              <a:t>, pa </a:t>
            </a:r>
            <a:r>
              <a:rPr lang="en-US" dirty="0" err="1"/>
              <a:t>tako</a:t>
            </a:r>
            <a:r>
              <a:rPr lang="en-US" dirty="0"/>
              <a:t> </a:t>
            </a:r>
            <a:r>
              <a:rPr lang="en-US" dirty="0" err="1"/>
              <a:t>postoji</a:t>
            </a:r>
            <a:r>
              <a:rPr lang="en-US" dirty="0"/>
              <a:t> </a:t>
            </a:r>
            <a:r>
              <a:rPr lang="en-US" dirty="0" err="1"/>
              <a:t>mogucnost</a:t>
            </a:r>
            <a:r>
              <a:rPr lang="en-US" dirty="0"/>
              <a:t> da </a:t>
            </a:r>
            <a:r>
              <a:rPr lang="en-US" dirty="0" err="1"/>
              <a:t>neki</a:t>
            </a:r>
            <a:r>
              <a:rPr lang="en-US" dirty="0"/>
              <a:t> problem koji se </a:t>
            </a:r>
            <a:r>
              <a:rPr lang="en-US" dirty="0" err="1"/>
              <a:t>pronadje</a:t>
            </a:r>
            <a:r>
              <a:rPr lang="en-US" dirty="0"/>
              <a:t> </a:t>
            </a:r>
            <a:r>
              <a:rPr lang="en-US" dirty="0" err="1"/>
              <a:t>na</a:t>
            </a:r>
            <a:r>
              <a:rPr lang="en-US" dirty="0"/>
              <a:t> </a:t>
            </a:r>
            <a:r>
              <a:rPr lang="en-US" dirty="0" err="1"/>
              <a:t>Androidu</a:t>
            </a:r>
            <a:r>
              <a:rPr lang="en-US" dirty="0"/>
              <a:t> </a:t>
            </a:r>
            <a:r>
              <a:rPr lang="en-US" dirty="0" err="1"/>
              <a:t>moze</a:t>
            </a:r>
            <a:r>
              <a:rPr lang="en-US" dirty="0"/>
              <a:t> da </a:t>
            </a:r>
            <a:r>
              <a:rPr lang="en-US" dirty="0" err="1"/>
              <a:t>bude</a:t>
            </a:r>
            <a:r>
              <a:rPr lang="en-US" dirty="0"/>
              <a:t> </a:t>
            </a:r>
            <a:r>
              <a:rPr lang="en-US" dirty="0" err="1"/>
              <a:t>i</a:t>
            </a:r>
            <a:r>
              <a:rPr lang="en-US" dirty="0"/>
              <a:t> do </a:t>
            </a:r>
            <a:r>
              <a:rPr lang="en-US" dirty="0" err="1"/>
              <a:t>samog</a:t>
            </a:r>
            <a:r>
              <a:rPr lang="en-US" dirty="0"/>
              <a:t> </a:t>
            </a:r>
            <a:r>
              <a:rPr lang="en-US" dirty="0" err="1"/>
              <a:t>tipa</a:t>
            </a:r>
            <a:r>
              <a:rPr lang="en-US" dirty="0"/>
              <a:t> </a:t>
            </a:r>
            <a:r>
              <a:rPr lang="en-US" b="1" dirty="0" err="1"/>
              <a:t>proizvodjaca</a:t>
            </a:r>
            <a:r>
              <a:rPr lang="en-US" b="1" dirty="0"/>
              <a:t> </a:t>
            </a:r>
            <a:r>
              <a:rPr lang="en-US" b="1" dirty="0" err="1"/>
              <a:t>telefona</a:t>
            </a:r>
            <a:r>
              <a:rPr lang="en-US" b="1" dirty="0"/>
              <a:t>, </a:t>
            </a:r>
            <a:r>
              <a:rPr lang="en-US" b="1" dirty="0" err="1"/>
              <a:t>odnosno</a:t>
            </a:r>
            <a:r>
              <a:rPr lang="en-US" b="1" dirty="0"/>
              <a:t> </a:t>
            </a:r>
            <a:r>
              <a:rPr lang="en-US" b="1" dirty="0" err="1"/>
              <a:t>softvera</a:t>
            </a:r>
            <a:r>
              <a:rPr lang="en-US" dirty="0"/>
              <a:t>. Pa </a:t>
            </a:r>
            <a:r>
              <a:rPr lang="en-US" dirty="0" err="1"/>
              <a:t>tako</a:t>
            </a:r>
            <a:r>
              <a:rPr lang="en-US" dirty="0"/>
              <a:t> u </a:t>
            </a:r>
            <a:r>
              <a:rPr lang="en-US" dirty="0" err="1"/>
              <a:t>krug</a:t>
            </a:r>
            <a:r>
              <a:rPr lang="en-US" dirty="0"/>
              <a:t> </a:t>
            </a:r>
            <a:r>
              <a:rPr lang="en-US" dirty="0" err="1"/>
              <a:t>uredjaja</a:t>
            </a:r>
            <a:r>
              <a:rPr lang="en-US" dirty="0"/>
              <a:t> za </a:t>
            </a:r>
            <a:r>
              <a:rPr lang="en-US" dirty="0" err="1"/>
              <a:t>testiranje</a:t>
            </a:r>
            <a:r>
              <a:rPr lang="en-US" dirty="0"/>
              <a:t> </a:t>
            </a:r>
            <a:r>
              <a:rPr lang="en-US" dirty="0" err="1"/>
              <a:t>treba</a:t>
            </a:r>
            <a:r>
              <a:rPr lang="en-US" dirty="0"/>
              <a:t> </a:t>
            </a:r>
            <a:r>
              <a:rPr lang="en-US" dirty="0" err="1"/>
              <a:t>uvrstiti</a:t>
            </a:r>
            <a:r>
              <a:rPr lang="en-US" dirty="0"/>
              <a:t> </a:t>
            </a:r>
            <a:r>
              <a:rPr lang="en-US" dirty="0" err="1"/>
              <a:t>i</a:t>
            </a:r>
            <a:r>
              <a:rPr lang="en-US" dirty="0"/>
              <a:t> </a:t>
            </a:r>
            <a:r>
              <a:rPr lang="en-US" b="1" dirty="0" err="1"/>
              <a:t>najvise</a:t>
            </a:r>
            <a:r>
              <a:rPr lang="en-US" b="1" dirty="0"/>
              <a:t> </a:t>
            </a:r>
            <a:r>
              <a:rPr lang="en-US" b="1" dirty="0" err="1"/>
              <a:t>prodavane</a:t>
            </a:r>
            <a:r>
              <a:rPr lang="en-US" b="1" dirty="0"/>
              <a:t> </a:t>
            </a:r>
            <a:r>
              <a:rPr lang="en-US" b="1" dirty="0" err="1"/>
              <a:t>modele</a:t>
            </a:r>
            <a:r>
              <a:rPr lang="en-US" b="1" dirty="0"/>
              <a:t> </a:t>
            </a:r>
            <a:r>
              <a:rPr lang="en-US" b="1" dirty="0" err="1"/>
              <a:t>razlicitih</a:t>
            </a:r>
            <a:r>
              <a:rPr lang="en-US" b="1" dirty="0"/>
              <a:t> </a:t>
            </a:r>
            <a:r>
              <a:rPr lang="en-US" b="1" dirty="0" err="1"/>
              <a:t>proizvodjaca</a:t>
            </a:r>
            <a:r>
              <a:rPr lang="en-US" b="1" dirty="0"/>
              <a:t>. </a:t>
            </a:r>
          </a:p>
          <a:p>
            <a:endParaRPr lang="en-US" b="1" dirty="0">
              <a:ea typeface="Calibri"/>
              <a:cs typeface="Calibri"/>
            </a:endParaRPr>
          </a:p>
          <a:p>
            <a:r>
              <a:rPr lang="en-US" b="0" dirty="0">
                <a:ea typeface="Calibri"/>
                <a:cs typeface="Calibri"/>
              </a:rPr>
              <a:t>Primer: problem </a:t>
            </a:r>
            <a:r>
              <a:rPr lang="en-US" b="0" dirty="0" err="1">
                <a:ea typeface="Calibri"/>
                <a:cs typeface="Calibri"/>
              </a:rPr>
              <a:t>sa</a:t>
            </a:r>
            <a:r>
              <a:rPr lang="en-US" b="0" dirty="0">
                <a:ea typeface="Calibri"/>
                <a:cs typeface="Calibri"/>
              </a:rPr>
              <a:t> </a:t>
            </a:r>
            <a:r>
              <a:rPr lang="sr-Latn-ME" sz="1800" b="0" dirty="0" err="1">
                <a:effectLst/>
                <a:latin typeface="Calibri" panose="020F0502020204030204" pitchFamily="34" charset="0"/>
                <a:ea typeface="Calibri" panose="020F0502020204030204" pitchFamily="34" charset="0"/>
                <a:cs typeface="Times New Roman" panose="02020603050405020304" pitchFamily="18" charset="0"/>
              </a:rPr>
              <a:t>text</a:t>
            </a:r>
            <a:r>
              <a:rPr lang="sr-Latn-ME" sz="1800" b="0" dirty="0">
                <a:effectLst/>
                <a:latin typeface="Calibri" panose="020F0502020204030204" pitchFamily="34" charset="0"/>
                <a:ea typeface="Calibri" panose="020F0502020204030204" pitchFamily="34" charset="0"/>
                <a:cs typeface="Times New Roman" panose="02020603050405020304" pitchFamily="18" charset="0"/>
              </a:rPr>
              <a:t> </a:t>
            </a:r>
            <a:r>
              <a:rPr lang="sr-Latn-ME" sz="1800" b="0" dirty="0" err="1">
                <a:effectLst/>
                <a:latin typeface="Calibri" panose="020F0502020204030204" pitchFamily="34" charset="0"/>
                <a:ea typeface="Calibri" panose="020F0502020204030204" pitchFamily="34" charset="0"/>
                <a:cs typeface="Times New Roman" panose="02020603050405020304" pitchFamily="18" charset="0"/>
              </a:rPr>
              <a:t>fildom</a:t>
            </a:r>
            <a:r>
              <a:rPr lang="en-US" sz="1800" b="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dirty="0" err="1">
                <a:effectLst/>
                <a:latin typeface="Calibri" panose="020F0502020204030204" pitchFamily="34" charset="0"/>
                <a:ea typeface="Calibri" panose="020F0502020204030204" pitchFamily="34" charset="0"/>
                <a:cs typeface="Times New Roman" panose="02020603050405020304" pitchFamily="18" charset="0"/>
              </a:rPr>
              <a:t>i</a:t>
            </a:r>
            <a:r>
              <a:rPr lang="en-US" sz="1800" b="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dirty="0" err="1">
                <a:effectLst/>
                <a:latin typeface="Calibri" panose="020F0502020204030204" pitchFamily="34" charset="0"/>
                <a:ea typeface="Calibri" panose="020F0502020204030204" pitchFamily="34" charset="0"/>
                <a:cs typeface="Times New Roman" panose="02020603050405020304" pitchFamily="18" charset="0"/>
              </a:rPr>
              <a:t>otvarenjem</a:t>
            </a:r>
            <a:r>
              <a:rPr lang="en-US" sz="1800" b="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dirty="0" err="1">
                <a:effectLst/>
                <a:latin typeface="Calibri" panose="020F0502020204030204" pitchFamily="34" charset="0"/>
                <a:ea typeface="Calibri" panose="020F0502020204030204" pitchFamily="34" charset="0"/>
                <a:cs typeface="Times New Roman" panose="02020603050405020304" pitchFamily="18" charset="0"/>
              </a:rPr>
              <a:t>tastature</a:t>
            </a:r>
            <a:r>
              <a:rPr lang="en-US" sz="1800" b="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dirty="0" err="1">
                <a:effectLst/>
                <a:latin typeface="Calibri" panose="020F0502020204030204" pitchFamily="34" charset="0"/>
                <a:ea typeface="Calibri" panose="020F0502020204030204" pitchFamily="34" charset="0"/>
                <a:cs typeface="Times New Roman" panose="02020603050405020304" pitchFamily="18" charset="0"/>
              </a:rPr>
              <a:t>kod</a:t>
            </a:r>
            <a:r>
              <a:rPr lang="en-US" sz="1800" b="0" dirty="0">
                <a:effectLst/>
                <a:latin typeface="Calibri" panose="020F0502020204030204" pitchFamily="34" charset="0"/>
                <a:ea typeface="Calibri" panose="020F0502020204030204" pitchFamily="34" charset="0"/>
                <a:cs typeface="Times New Roman" panose="02020603050405020304" pitchFamily="18" charset="0"/>
              </a:rPr>
              <a:t> Huawei</a:t>
            </a:r>
          </a:p>
          <a:p>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a typeface="Calibri"/>
                <a:cs typeface="Calibri"/>
              </a:rPr>
              <a:t>Izvor: https://gs.statcounter.com/android-version-market-share/mobile-tablet/worldwide/#monthly-202409-202409-bar</a:t>
            </a:r>
          </a:p>
        </p:txBody>
      </p:sp>
      <p:sp>
        <p:nvSpPr>
          <p:cNvPr id="4" name="Slide Number Placeholder 3"/>
          <p:cNvSpPr>
            <a:spLocks noGrp="1"/>
          </p:cNvSpPr>
          <p:nvPr>
            <p:ph type="sldNum" sz="quarter" idx="5"/>
          </p:nvPr>
        </p:nvSpPr>
        <p:spPr/>
        <p:txBody>
          <a:bodyPr/>
          <a:lstStyle/>
          <a:p>
            <a:fld id="{DC59FDB4-792A-4C30-B3CA-9A37EF575B96}" type="slidenum">
              <a:rPr lang="en-GB" smtClean="0"/>
              <a:t>15</a:t>
            </a:fld>
            <a:endParaRPr lang="en-GB"/>
          </a:p>
        </p:txBody>
      </p:sp>
    </p:spTree>
    <p:extLst>
      <p:ext uri="{BB962C8B-B14F-4D97-AF65-F5344CB8AC3E}">
        <p14:creationId xmlns:p14="http://schemas.microsoft.com/office/powerpoint/2010/main" val="999187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Simulatori</a:t>
            </a:r>
            <a:r>
              <a:rPr lang="en-US" dirty="0"/>
              <a:t> </a:t>
            </a:r>
            <a:r>
              <a:rPr lang="en-US" dirty="0" err="1"/>
              <a:t>i</a:t>
            </a:r>
            <a:r>
              <a:rPr lang="en-US" dirty="0"/>
              <a:t>  </a:t>
            </a:r>
            <a:r>
              <a:rPr lang="en-US" dirty="0" err="1"/>
              <a:t>Emulatori</a:t>
            </a:r>
            <a:r>
              <a:rPr lang="en-US" dirty="0"/>
              <a:t>, da li </a:t>
            </a:r>
            <a:r>
              <a:rPr lang="en-US" dirty="0" err="1"/>
              <a:t>neko</a:t>
            </a:r>
            <a:r>
              <a:rPr lang="en-US" dirty="0"/>
              <a:t> </a:t>
            </a:r>
            <a:r>
              <a:rPr lang="en-US" dirty="0" err="1"/>
              <a:t>zna</a:t>
            </a:r>
            <a:r>
              <a:rPr lang="en-US" dirty="0"/>
              <a:t> da </a:t>
            </a:r>
            <a:r>
              <a:rPr lang="en-US" dirty="0" err="1"/>
              <a:t>objasni</a:t>
            </a:r>
            <a:r>
              <a:rPr lang="en-US" dirty="0"/>
              <a:t> </a:t>
            </a:r>
            <a:r>
              <a:rPr lang="en-US" dirty="0" err="1"/>
              <a:t>sta</a:t>
            </a:r>
            <a:r>
              <a:rPr lang="en-US" dirty="0"/>
              <a:t> je to? </a:t>
            </a:r>
          </a:p>
          <a:p>
            <a:endParaRPr lang="en-US" dirty="0"/>
          </a:p>
          <a:p>
            <a:r>
              <a:rPr lang="en-US" dirty="0" err="1"/>
              <a:t>Simulatori</a:t>
            </a:r>
            <a:r>
              <a:rPr lang="en-US" dirty="0"/>
              <a:t> </a:t>
            </a:r>
            <a:r>
              <a:rPr lang="en-US" dirty="0" err="1"/>
              <a:t>i</a:t>
            </a:r>
            <a:r>
              <a:rPr lang="en-US" dirty="0"/>
              <a:t> </a:t>
            </a:r>
            <a:r>
              <a:rPr lang="en-US" dirty="0" err="1"/>
              <a:t>Emulatori</a:t>
            </a:r>
            <a:r>
              <a:rPr lang="en-US" dirty="0"/>
              <a:t> </a:t>
            </a:r>
            <a:r>
              <a:rPr lang="en-US" dirty="0" err="1"/>
              <a:t>su</a:t>
            </a:r>
            <a:r>
              <a:rPr lang="en-US" dirty="0"/>
              <a:t> </a:t>
            </a:r>
            <a:r>
              <a:rPr lang="en-US" b="1" dirty="0" err="1"/>
              <a:t>softverski</a:t>
            </a:r>
            <a:r>
              <a:rPr lang="en-US" b="1" dirty="0"/>
              <a:t> </a:t>
            </a:r>
            <a:r>
              <a:rPr lang="en-US" b="1" dirty="0" err="1"/>
              <a:t>programi</a:t>
            </a:r>
            <a:r>
              <a:rPr lang="en-US" b="1" dirty="0"/>
              <a:t> </a:t>
            </a:r>
            <a:r>
              <a:rPr lang="en-US" dirty="0"/>
              <a:t>koji </a:t>
            </a:r>
            <a:r>
              <a:rPr lang="en-US" dirty="0" err="1"/>
              <a:t>mogu</a:t>
            </a:r>
            <a:r>
              <a:rPr lang="en-US" dirty="0"/>
              <a:t> da </a:t>
            </a:r>
            <a:r>
              <a:rPr lang="en-US" dirty="0" err="1"/>
              <a:t>pomognu</a:t>
            </a:r>
            <a:r>
              <a:rPr lang="en-US" dirty="0"/>
              <a:t> </a:t>
            </a:r>
            <a:r>
              <a:rPr lang="en-US" dirty="0" err="1"/>
              <a:t>prilikom</a:t>
            </a:r>
            <a:r>
              <a:rPr lang="en-US" dirty="0"/>
              <a:t> </a:t>
            </a:r>
            <a:r>
              <a:rPr lang="en-US" dirty="0" err="1"/>
              <a:t>testiranja</a:t>
            </a:r>
            <a:r>
              <a:rPr lang="en-US" dirty="0"/>
              <a:t> </a:t>
            </a:r>
            <a:r>
              <a:rPr lang="en-US" dirty="0" err="1"/>
              <a:t>aplikacija</a:t>
            </a:r>
            <a:r>
              <a:rPr lang="en-US" dirty="0"/>
              <a:t> u </a:t>
            </a:r>
            <a:r>
              <a:rPr lang="en-US" dirty="0" err="1"/>
              <a:t>ranim</a:t>
            </a:r>
            <a:r>
              <a:rPr lang="en-US" dirty="0"/>
              <a:t> </a:t>
            </a:r>
            <a:r>
              <a:rPr lang="en-US" dirty="0" err="1"/>
              <a:t>fazama</a:t>
            </a:r>
            <a:r>
              <a:rPr lang="en-US" dirty="0"/>
              <a:t> </a:t>
            </a:r>
            <a:r>
              <a:rPr lang="en-US" dirty="0" err="1"/>
              <a:t>razvoja</a:t>
            </a:r>
            <a:r>
              <a:rPr lang="en-US" dirty="0"/>
              <a:t>, </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Ukoliko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nemate budžet</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na projektu za uredjaje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pocetku</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dirty="0"/>
              <a:t> </a:t>
            </a:r>
          </a:p>
          <a:p>
            <a:endParaRPr lang="en-US" dirty="0"/>
          </a:p>
          <a:p>
            <a:r>
              <a:rPr lang="en-US" dirty="0" err="1"/>
              <a:t>Pokretanje</a:t>
            </a:r>
            <a:r>
              <a:rPr lang="en-US" dirty="0"/>
              <a:t> </a:t>
            </a:r>
            <a:r>
              <a:rPr lang="en-US" dirty="0" err="1"/>
              <a:t>aplikacije</a:t>
            </a:r>
            <a:r>
              <a:rPr lang="en-US" dirty="0"/>
              <a:t> </a:t>
            </a:r>
            <a:r>
              <a:rPr lang="en-US" dirty="0" err="1"/>
              <a:t>na</a:t>
            </a:r>
            <a:r>
              <a:rPr lang="en-US" dirty="0"/>
              <a:t> </a:t>
            </a:r>
            <a:r>
              <a:rPr lang="en-US" b="1" dirty="0" err="1"/>
              <a:t>simulatoru</a:t>
            </a:r>
            <a:r>
              <a:rPr lang="en-US" dirty="0"/>
              <a:t> </a:t>
            </a:r>
            <a:r>
              <a:rPr lang="en-US" dirty="0" err="1"/>
              <a:t>zapravo</a:t>
            </a:r>
            <a:r>
              <a:rPr lang="en-US" dirty="0"/>
              <a:t> </a:t>
            </a:r>
            <a:r>
              <a:rPr lang="en-US" dirty="0" err="1"/>
              <a:t>simulira</a:t>
            </a:r>
            <a:r>
              <a:rPr lang="en-US" dirty="0"/>
              <a:t> </a:t>
            </a:r>
            <a:r>
              <a:rPr lang="en-US" dirty="0" err="1"/>
              <a:t>kako</a:t>
            </a:r>
            <a:r>
              <a:rPr lang="en-US" dirty="0"/>
              <a:t> bi se vasa </a:t>
            </a:r>
            <a:r>
              <a:rPr lang="en-US" dirty="0" err="1"/>
              <a:t>aplikacija</a:t>
            </a:r>
            <a:r>
              <a:rPr lang="en-US" dirty="0"/>
              <a:t> </a:t>
            </a:r>
            <a:r>
              <a:rPr lang="en-US" dirty="0" err="1"/>
              <a:t>ponasala</a:t>
            </a:r>
            <a:r>
              <a:rPr lang="en-US" dirty="0"/>
              <a:t> </a:t>
            </a:r>
            <a:r>
              <a:rPr lang="en-US" dirty="0" err="1"/>
              <a:t>na</a:t>
            </a:r>
            <a:r>
              <a:rPr lang="en-US" dirty="0"/>
              <a:t> </a:t>
            </a:r>
            <a:r>
              <a:rPr lang="en-US" dirty="0" err="1"/>
              <a:t>odredjenoj</a:t>
            </a:r>
            <a:r>
              <a:rPr lang="en-US" dirty="0"/>
              <a:t> </a:t>
            </a:r>
            <a:r>
              <a:rPr lang="en-US" dirty="0" err="1"/>
              <a:t>softverskoj</a:t>
            </a:r>
            <a:r>
              <a:rPr lang="en-US" dirty="0"/>
              <a:t> </a:t>
            </a:r>
            <a:r>
              <a:rPr lang="en-US" dirty="0" err="1"/>
              <a:t>verziji</a:t>
            </a:r>
            <a:r>
              <a:rPr lang="en-US" dirty="0"/>
              <a:t> bez </a:t>
            </a:r>
            <a:r>
              <a:rPr lang="en-US" dirty="0" err="1"/>
              <a:t>uticaja</a:t>
            </a:r>
            <a:r>
              <a:rPr lang="en-US" dirty="0"/>
              <a:t> </a:t>
            </a:r>
            <a:r>
              <a:rPr lang="en-US" dirty="0" err="1"/>
              <a:t>hardverskih</a:t>
            </a:r>
            <a:r>
              <a:rPr lang="en-US" dirty="0"/>
              <a:t> </a:t>
            </a:r>
            <a:r>
              <a:rPr lang="en-US" dirty="0" err="1"/>
              <a:t>limitacija</a:t>
            </a:r>
            <a:r>
              <a:rPr lang="en-US" dirty="0"/>
              <a:t>. </a:t>
            </a:r>
          </a:p>
          <a:p>
            <a:endParaRPr lang="en-US" dirty="0"/>
          </a:p>
          <a:p>
            <a:r>
              <a:rPr lang="en-US" b="1" dirty="0"/>
              <a:t>Emulator</a:t>
            </a:r>
            <a:r>
              <a:rPr lang="en-US" dirty="0"/>
              <a:t> </a:t>
            </a:r>
            <a:r>
              <a:rPr lang="en-US" dirty="0" err="1"/>
              <a:t>pokriva</a:t>
            </a:r>
            <a:r>
              <a:rPr lang="en-US" dirty="0"/>
              <a:t> </a:t>
            </a:r>
            <a:r>
              <a:rPr lang="en-US" dirty="0" err="1"/>
              <a:t>softverske</a:t>
            </a:r>
            <a:r>
              <a:rPr lang="en-US" dirty="0"/>
              <a:t> </a:t>
            </a:r>
            <a:r>
              <a:rPr lang="en-US" dirty="0" err="1"/>
              <a:t>i</a:t>
            </a:r>
            <a:r>
              <a:rPr lang="en-US" dirty="0"/>
              <a:t> </a:t>
            </a:r>
            <a:r>
              <a:rPr lang="en-US" dirty="0" err="1"/>
              <a:t>hardverske</a:t>
            </a:r>
            <a:r>
              <a:rPr lang="en-US" dirty="0"/>
              <a:t> </a:t>
            </a:r>
            <a:r>
              <a:rPr lang="en-US" dirty="0" err="1"/>
              <a:t>limitacije</a:t>
            </a:r>
            <a:r>
              <a:rPr lang="en-US" dirty="0"/>
              <a:t> </a:t>
            </a:r>
            <a:r>
              <a:rPr lang="en-US" dirty="0" err="1"/>
              <a:t>koje</a:t>
            </a:r>
            <a:r>
              <a:rPr lang="en-US" dirty="0"/>
              <a:t> </a:t>
            </a:r>
            <a:r>
              <a:rPr lang="en-US" dirty="0" err="1"/>
              <a:t>mogu</a:t>
            </a:r>
            <a:r>
              <a:rPr lang="en-US" dirty="0"/>
              <a:t> da </a:t>
            </a:r>
            <a:r>
              <a:rPr lang="en-US" dirty="0" err="1"/>
              <a:t>uticu</a:t>
            </a:r>
            <a:r>
              <a:rPr lang="en-US" dirty="0"/>
              <a:t> </a:t>
            </a:r>
            <a:r>
              <a:rPr lang="en-US" dirty="0" err="1"/>
              <a:t>na</a:t>
            </a:r>
            <a:r>
              <a:rPr lang="en-US" dirty="0"/>
              <a:t> </a:t>
            </a:r>
            <a:r>
              <a:rPr lang="en-US" dirty="0" err="1"/>
              <a:t>performanse</a:t>
            </a:r>
            <a:r>
              <a:rPr lang="en-US" dirty="0"/>
              <a:t> vase </a:t>
            </a:r>
            <a:r>
              <a:rPr lang="en-US" dirty="0" err="1"/>
              <a:t>aplikacije</a:t>
            </a:r>
            <a:r>
              <a:rPr lang="en-US" dirty="0"/>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C59FDB4-792A-4C30-B3CA-9A37EF575B96}" type="slidenum">
              <a:rPr lang="en-GB" smtClean="0"/>
              <a:t>16</a:t>
            </a:fld>
            <a:endParaRPr lang="en-GB"/>
          </a:p>
        </p:txBody>
      </p:sp>
    </p:spTree>
    <p:extLst>
      <p:ext uri="{BB962C8B-B14F-4D97-AF65-F5344CB8AC3E}">
        <p14:creationId xmlns:p14="http://schemas.microsoft.com/office/powerpoint/2010/main" val="3158385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npr</a:t>
            </a:r>
            <a:r>
              <a:rPr lang="en-US" dirty="0"/>
              <a:t>. Ne </a:t>
            </a:r>
            <a:r>
              <a:rPr lang="en-US" dirty="0" err="1"/>
              <a:t>moze</a:t>
            </a:r>
            <a:r>
              <a:rPr lang="en-US" dirty="0"/>
              <a:t> da se </a:t>
            </a:r>
            <a:r>
              <a:rPr lang="en-US" dirty="0" err="1"/>
              <a:t>istestira</a:t>
            </a:r>
            <a:r>
              <a:rPr lang="en-US" dirty="0"/>
              <a:t> </a:t>
            </a:r>
            <a:r>
              <a:rPr lang="en-US" dirty="0" err="1"/>
              <a:t>kada</a:t>
            </a:r>
            <a:r>
              <a:rPr lang="en-US" dirty="0"/>
              <a:t> je </a:t>
            </a:r>
            <a:r>
              <a:rPr lang="en-US" b="1" dirty="0" err="1"/>
              <a:t>procenat</a:t>
            </a:r>
            <a:r>
              <a:rPr lang="en-US" b="1" dirty="0"/>
              <a:t> </a:t>
            </a:r>
            <a:r>
              <a:rPr lang="en-US" b="1" dirty="0" err="1"/>
              <a:t>baterije</a:t>
            </a:r>
            <a:r>
              <a:rPr lang="en-US" b="1" dirty="0"/>
              <a:t> </a:t>
            </a:r>
            <a:r>
              <a:rPr lang="en-US" b="1" dirty="0" err="1"/>
              <a:t>nizak</a:t>
            </a:r>
            <a:r>
              <a:rPr lang="en-US" b="1" dirty="0"/>
              <a:t> </a:t>
            </a:r>
            <a:r>
              <a:rPr lang="en-US" b="0" dirty="0" err="1"/>
              <a:t>i</a:t>
            </a:r>
            <a:r>
              <a:rPr lang="en-US" b="0" dirty="0"/>
              <a:t> </a:t>
            </a:r>
            <a:r>
              <a:rPr lang="en-US" b="0" dirty="0" err="1"/>
              <a:t>moze</a:t>
            </a:r>
            <a:r>
              <a:rPr lang="en-US" b="0" dirty="0"/>
              <a:t> da </a:t>
            </a:r>
            <a:r>
              <a:rPr lang="en-US" b="0" dirty="0" err="1"/>
              <a:t>zavisi</a:t>
            </a:r>
            <a:r>
              <a:rPr lang="en-US" b="0" dirty="0"/>
              <a:t> od </a:t>
            </a:r>
            <a:r>
              <a:rPr lang="en-US" b="1" dirty="0"/>
              <a:t>RAM</a:t>
            </a:r>
            <a:r>
              <a:rPr lang="en-US" b="0" dirty="0"/>
              <a:t>-a </a:t>
            </a:r>
            <a:r>
              <a:rPr lang="en-US" b="0" dirty="0" err="1"/>
              <a:t>masine</a:t>
            </a:r>
            <a:r>
              <a:rPr lang="en-US" b="0" dirty="0"/>
              <a:t> ne </a:t>
            </a:r>
            <a:r>
              <a:rPr lang="en-US" b="0" dirty="0" err="1"/>
              <a:t>kojoj</a:t>
            </a:r>
            <a:r>
              <a:rPr lang="en-US" b="0" dirty="0"/>
              <a:t> </a:t>
            </a:r>
            <a:r>
              <a:rPr lang="en-US" b="0" dirty="0" err="1"/>
              <a:t>pokrecemo</a:t>
            </a:r>
            <a:r>
              <a:rPr lang="en-US" b="0" dirty="0"/>
              <a:t> emulator </a:t>
            </a:r>
            <a:r>
              <a:rPr lang="en-US" b="0" dirty="0" err="1"/>
              <a:t>i</a:t>
            </a:r>
            <a:r>
              <a:rPr lang="en-US" b="0" dirty="0"/>
              <a:t> simulator, a ne od </a:t>
            </a:r>
            <a:r>
              <a:rPr lang="en-US" b="0" dirty="0" err="1"/>
              <a:t>samih</a:t>
            </a:r>
            <a:r>
              <a:rPr lang="en-US" b="0" dirty="0"/>
              <a:t> </a:t>
            </a:r>
            <a:r>
              <a:rPr lang="en-US" b="0" dirty="0" err="1"/>
              <a:t>performansa</a:t>
            </a:r>
            <a:r>
              <a:rPr lang="en-US" b="0" dirty="0"/>
              <a:t> aplikaciju</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sr-Latn-ME" sz="1800" dirty="0">
                <a:effectLst/>
                <a:latin typeface="Calibri" panose="020F0502020204030204" pitchFamily="34" charset="0"/>
                <a:ea typeface="Calibri" panose="020F0502020204030204" pitchFamily="34" charset="0"/>
                <a:cs typeface="Times New Roman" panose="02020603050405020304" pitchFamily="18" charset="0"/>
              </a:rPr>
              <a:t>Ne moze da se pristupa </a:t>
            </a:r>
            <a:r>
              <a:rPr lang="sr-Latn-ME" sz="1800" b="1" i="1" dirty="0">
                <a:effectLst/>
                <a:latin typeface="Calibri" panose="020F0502020204030204" pitchFamily="34" charset="0"/>
                <a:ea typeface="Calibri" panose="020F0502020204030204" pitchFamily="34" charset="0"/>
                <a:cs typeface="Times New Roman" panose="02020603050405020304" pitchFamily="18" charset="0"/>
              </a:rPr>
              <a:t>sistemskim</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stvrima kao sto su natwork, kamera, biranje wifi mreze..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 </a:t>
            </a:r>
            <a:r>
              <a:rPr lang="en-US" dirty="0" err="1"/>
              <a:t>kraju</a:t>
            </a:r>
            <a:r>
              <a:rPr lang="en-US" dirty="0"/>
              <a:t> se </a:t>
            </a:r>
            <a:r>
              <a:rPr lang="en-US" dirty="0" err="1"/>
              <a:t>ipak</a:t>
            </a:r>
            <a:r>
              <a:rPr lang="en-US" dirty="0"/>
              <a:t> </a:t>
            </a:r>
            <a:r>
              <a:rPr lang="en-US" dirty="0" err="1"/>
              <a:t>savetuje</a:t>
            </a:r>
            <a:r>
              <a:rPr lang="en-US" dirty="0"/>
              <a:t> da pre </a:t>
            </a:r>
            <a:r>
              <a:rPr lang="en-US" dirty="0" err="1"/>
              <a:t>pustanja</a:t>
            </a:r>
            <a:r>
              <a:rPr lang="en-US" dirty="0"/>
              <a:t> </a:t>
            </a:r>
            <a:r>
              <a:rPr lang="en-US" dirty="0" err="1"/>
              <a:t>aplikacije</a:t>
            </a:r>
            <a:r>
              <a:rPr lang="en-US" dirty="0"/>
              <a:t> </a:t>
            </a:r>
            <a:r>
              <a:rPr lang="en-US" dirty="0" err="1"/>
              <a:t>na</a:t>
            </a:r>
            <a:r>
              <a:rPr lang="en-US" dirty="0"/>
              <a:t> </a:t>
            </a:r>
            <a:r>
              <a:rPr lang="en-US" dirty="0" err="1"/>
              <a:t>trziste</a:t>
            </a:r>
            <a:r>
              <a:rPr lang="en-US" dirty="0"/>
              <a:t>, </a:t>
            </a:r>
            <a:r>
              <a:rPr lang="en-US" dirty="0" err="1"/>
              <a:t>aplikacija</a:t>
            </a:r>
            <a:r>
              <a:rPr lang="en-US" dirty="0"/>
              <a:t> se </a:t>
            </a:r>
            <a:r>
              <a:rPr lang="en-US" dirty="0" err="1"/>
              <a:t>testira</a:t>
            </a:r>
            <a:r>
              <a:rPr lang="en-US" dirty="0"/>
              <a:t> </a:t>
            </a:r>
            <a:r>
              <a:rPr lang="en-US" dirty="0" err="1"/>
              <a:t>na</a:t>
            </a:r>
            <a:r>
              <a:rPr lang="en-US" dirty="0"/>
              <a:t> </a:t>
            </a:r>
            <a:r>
              <a:rPr lang="en-US" dirty="0" err="1"/>
              <a:t>pravim</a:t>
            </a:r>
            <a:r>
              <a:rPr lang="en-US" dirty="0"/>
              <a:t> </a:t>
            </a:r>
            <a:r>
              <a:rPr lang="en-US" dirty="0" err="1"/>
              <a:t>uredjajima</a:t>
            </a:r>
            <a:r>
              <a:rPr lang="en-US" dirty="0"/>
              <a:t>. </a:t>
            </a:r>
          </a:p>
          <a:p>
            <a:endParaRPr lang="en-US" b="0" dirty="0"/>
          </a:p>
        </p:txBody>
      </p:sp>
      <p:sp>
        <p:nvSpPr>
          <p:cNvPr id="4" name="Slide Number Placeholder 3"/>
          <p:cNvSpPr>
            <a:spLocks noGrp="1"/>
          </p:cNvSpPr>
          <p:nvPr>
            <p:ph type="sldNum" sz="quarter" idx="5"/>
          </p:nvPr>
        </p:nvSpPr>
        <p:spPr/>
        <p:txBody>
          <a:bodyPr/>
          <a:lstStyle/>
          <a:p>
            <a:fld id="{DC59FDB4-792A-4C30-B3CA-9A37EF575B96}" type="slidenum">
              <a:rPr lang="en-GB" smtClean="0"/>
              <a:t>17</a:t>
            </a:fld>
            <a:endParaRPr lang="en-GB"/>
          </a:p>
        </p:txBody>
      </p:sp>
    </p:spTree>
    <p:extLst>
      <p:ext uri="{BB962C8B-B14F-4D97-AF65-F5344CB8AC3E}">
        <p14:creationId xmlns:p14="http://schemas.microsoft.com/office/powerpoint/2010/main" val="2097651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Distribucija</a:t>
            </a:r>
            <a:r>
              <a:rPr lang="en-US" dirty="0"/>
              <a:t> </a:t>
            </a:r>
            <a:r>
              <a:rPr lang="en-US" dirty="0" err="1"/>
              <a:t>aplikacije</a:t>
            </a:r>
            <a:r>
              <a:rPr lang="en-US" dirty="0"/>
              <a:t> od </a:t>
            </a:r>
            <a:r>
              <a:rPr lang="en-US" dirty="0" err="1"/>
              <a:t>programera</a:t>
            </a:r>
            <a:r>
              <a:rPr lang="en-US" dirty="0"/>
              <a:t> do </a:t>
            </a:r>
            <a:r>
              <a:rPr lang="en-US" dirty="0" err="1"/>
              <a:t>testera</a:t>
            </a:r>
            <a:r>
              <a:rPr lang="en-US" dirty="0"/>
              <a:t> </a:t>
            </a:r>
            <a:r>
              <a:rPr lang="en-US" dirty="0" err="1"/>
              <a:t>moze</a:t>
            </a:r>
            <a:r>
              <a:rPr lang="en-US" dirty="0"/>
              <a:t> da se </a:t>
            </a:r>
            <a:r>
              <a:rPr lang="en-US" dirty="0" err="1"/>
              <a:t>izvrsi</a:t>
            </a:r>
            <a:r>
              <a:rPr lang="en-US" dirty="0"/>
              <a:t> </a:t>
            </a:r>
            <a:r>
              <a:rPr lang="en-US" dirty="0" err="1"/>
              <a:t>na</a:t>
            </a:r>
            <a:r>
              <a:rPr lang="en-US" dirty="0"/>
              <a:t> </a:t>
            </a:r>
            <a:r>
              <a:rPr lang="en-US" dirty="0" err="1"/>
              <a:t>dva</a:t>
            </a:r>
            <a:r>
              <a:rPr lang="en-US" dirty="0"/>
              <a:t> </a:t>
            </a:r>
            <a:r>
              <a:rPr lang="en-US" dirty="0" err="1"/>
              <a:t>nacina</a:t>
            </a:r>
            <a:r>
              <a:rPr lang="en-US" dirty="0"/>
              <a:t>. </a:t>
            </a:r>
          </a:p>
          <a:p>
            <a:endParaRPr lang="en-US" dirty="0"/>
          </a:p>
          <a:p>
            <a:r>
              <a:rPr lang="en-US" b="1" dirty="0" err="1"/>
              <a:t>Jedan</a:t>
            </a:r>
            <a:r>
              <a:rPr lang="en-US" b="1" dirty="0"/>
              <a:t> </a:t>
            </a:r>
            <a:r>
              <a:rPr lang="en-US" b="1" dirty="0" err="1"/>
              <a:t>nacin</a:t>
            </a:r>
            <a:r>
              <a:rPr lang="en-US" b="1" dirty="0"/>
              <a:t> </a:t>
            </a:r>
            <a:r>
              <a:rPr lang="en-US" dirty="0"/>
              <a:t>je </a:t>
            </a:r>
            <a:r>
              <a:rPr lang="en-US" dirty="0" err="1"/>
              <a:t>diraktna</a:t>
            </a:r>
            <a:r>
              <a:rPr lang="en-US" dirty="0"/>
              <a:t> </a:t>
            </a:r>
            <a:r>
              <a:rPr lang="en-US" dirty="0" err="1"/>
              <a:t>instalacija</a:t>
            </a:r>
            <a:r>
              <a:rPr lang="en-US" dirty="0"/>
              <a:t> </a:t>
            </a:r>
            <a:r>
              <a:rPr lang="en-US" dirty="0" err="1"/>
              <a:t>aplikacije</a:t>
            </a:r>
            <a:r>
              <a:rPr lang="en-US" dirty="0"/>
              <a:t> od </a:t>
            </a:r>
            <a:r>
              <a:rPr lang="en-US" dirty="0" err="1"/>
              <a:t>strane</a:t>
            </a:r>
            <a:r>
              <a:rPr lang="en-US" dirty="0"/>
              <a:t> </a:t>
            </a:r>
            <a:r>
              <a:rPr lang="en-US" dirty="0" err="1"/>
              <a:t>programera</a:t>
            </a:r>
            <a:r>
              <a:rPr lang="en-US" dirty="0"/>
              <a:t> </a:t>
            </a:r>
            <a:r>
              <a:rPr lang="en-US" dirty="0" err="1"/>
              <a:t>na</a:t>
            </a:r>
            <a:r>
              <a:rPr lang="en-US" dirty="0"/>
              <a:t> </a:t>
            </a:r>
            <a:r>
              <a:rPr lang="en-US" dirty="0" err="1"/>
              <a:t>uredjaj</a:t>
            </a:r>
            <a:r>
              <a:rPr lang="en-US" dirty="0"/>
              <a:t>, a </a:t>
            </a:r>
            <a:r>
              <a:rPr lang="en-US" b="1" dirty="0" err="1"/>
              <a:t>druga</a:t>
            </a:r>
            <a:r>
              <a:rPr lang="en-US" dirty="0"/>
              <a:t> je </a:t>
            </a:r>
            <a:r>
              <a:rPr lang="en-US" dirty="0" err="1"/>
              <a:t>kreiranje</a:t>
            </a:r>
            <a:r>
              <a:rPr lang="en-US" dirty="0"/>
              <a:t> </a:t>
            </a:r>
            <a:r>
              <a:rPr lang="en-US" b="0" i="0" dirty="0">
                <a:solidFill>
                  <a:srgbClr val="0D0D0D"/>
                </a:solidFill>
                <a:effectLst/>
                <a:latin typeface="Söhne"/>
              </a:rPr>
              <a:t>IPA (iOS) </a:t>
            </a:r>
            <a:r>
              <a:rPr lang="en-US" b="0" i="0" dirty="0" err="1">
                <a:solidFill>
                  <a:srgbClr val="0D0D0D"/>
                </a:solidFill>
                <a:effectLst/>
                <a:latin typeface="Söhne"/>
              </a:rPr>
              <a:t>ili</a:t>
            </a:r>
            <a:r>
              <a:rPr lang="en-US" b="0" i="0" dirty="0">
                <a:solidFill>
                  <a:srgbClr val="0D0D0D"/>
                </a:solidFill>
                <a:effectLst/>
                <a:latin typeface="Söhne"/>
              </a:rPr>
              <a:t> APK (Android) </a:t>
            </a:r>
            <a:r>
              <a:rPr lang="en-US" b="0" i="0" dirty="0" err="1">
                <a:solidFill>
                  <a:srgbClr val="0D0D0D"/>
                </a:solidFill>
                <a:effectLst/>
                <a:latin typeface="Söhne"/>
              </a:rPr>
              <a:t>fajlova</a:t>
            </a:r>
            <a:r>
              <a:rPr lang="en-US" b="0" i="0" dirty="0">
                <a:solidFill>
                  <a:srgbClr val="0D0D0D"/>
                </a:solidFill>
                <a:effectLst/>
                <a:latin typeface="Söhne"/>
              </a:rPr>
              <a:t> </a:t>
            </a:r>
            <a:r>
              <a:rPr lang="en-US" dirty="0"/>
              <a:t>od </a:t>
            </a:r>
            <a:r>
              <a:rPr lang="en-US" dirty="0" err="1"/>
              <a:t>strane</a:t>
            </a:r>
            <a:r>
              <a:rPr lang="en-US" dirty="0"/>
              <a:t> </a:t>
            </a:r>
            <a:r>
              <a:rPr lang="en-US" dirty="0" err="1"/>
              <a:t>programera</a:t>
            </a:r>
            <a:r>
              <a:rPr lang="en-US" dirty="0"/>
              <a:t> </a:t>
            </a:r>
            <a:r>
              <a:rPr lang="en-US" dirty="0" err="1"/>
              <a:t>i</a:t>
            </a:r>
            <a:r>
              <a:rPr lang="en-US" dirty="0"/>
              <a:t> </a:t>
            </a:r>
            <a:r>
              <a:rPr lang="en-US" dirty="0" err="1"/>
              <a:t>distribucija</a:t>
            </a:r>
            <a:r>
              <a:rPr lang="en-US" dirty="0"/>
              <a:t> </a:t>
            </a:r>
            <a:r>
              <a:rPr lang="en-US" dirty="0" err="1"/>
              <a:t>preko</a:t>
            </a:r>
            <a:r>
              <a:rPr lang="en-US" dirty="0"/>
              <a:t> </a:t>
            </a:r>
            <a:r>
              <a:rPr lang="en-US" dirty="0" err="1"/>
              <a:t>druge</a:t>
            </a:r>
            <a:r>
              <a:rPr lang="en-US" dirty="0"/>
              <a:t> </a:t>
            </a:r>
            <a:r>
              <a:rPr lang="en-US" dirty="0" err="1"/>
              <a:t>neke</a:t>
            </a:r>
            <a:r>
              <a:rPr lang="en-US" dirty="0"/>
              <a:t> </a:t>
            </a:r>
            <a:r>
              <a:rPr lang="en-US" dirty="0" err="1"/>
              <a:t>aplikacije</a:t>
            </a:r>
            <a:r>
              <a:rPr lang="en-US" dirty="0"/>
              <a:t> </a:t>
            </a:r>
            <a:r>
              <a:rPr lang="en-US" dirty="0" err="1"/>
              <a:t>kao</a:t>
            </a:r>
            <a:r>
              <a:rPr lang="en-US" dirty="0"/>
              <a:t> </a:t>
            </a:r>
            <a:r>
              <a:rPr lang="en-US" dirty="0" err="1"/>
              <a:t>sto</a:t>
            </a:r>
            <a:r>
              <a:rPr lang="en-US" dirty="0"/>
              <a:t> </a:t>
            </a:r>
            <a:r>
              <a:rPr lang="en-US" dirty="0" err="1"/>
              <a:t>su</a:t>
            </a:r>
            <a:r>
              <a:rPr lang="en-US" dirty="0"/>
              <a:t> HockeyApp, </a:t>
            </a:r>
            <a:r>
              <a:rPr lang="en-US" dirty="0" err="1"/>
              <a:t>Testflight</a:t>
            </a:r>
            <a:r>
              <a:rPr lang="en-US" dirty="0"/>
              <a:t>, Firebase </a:t>
            </a:r>
            <a:r>
              <a:rPr lang="en-US" dirty="0" err="1"/>
              <a:t>itd</a:t>
            </a:r>
            <a:r>
              <a:rPr lang="en-US" dirty="0"/>
              <a:t>.</a:t>
            </a:r>
          </a:p>
          <a:p>
            <a:endParaRPr lang="en-US" dirty="0"/>
          </a:p>
        </p:txBody>
      </p:sp>
      <p:sp>
        <p:nvSpPr>
          <p:cNvPr id="4" name="Slide Number Placeholder 3"/>
          <p:cNvSpPr>
            <a:spLocks noGrp="1"/>
          </p:cNvSpPr>
          <p:nvPr>
            <p:ph type="sldNum" sz="quarter" idx="5"/>
          </p:nvPr>
        </p:nvSpPr>
        <p:spPr/>
        <p:txBody>
          <a:bodyPr/>
          <a:lstStyle/>
          <a:p>
            <a:fld id="{DC59FDB4-792A-4C30-B3CA-9A37EF575B96}" type="slidenum">
              <a:rPr lang="en-GB" smtClean="0"/>
              <a:t>18</a:t>
            </a:fld>
            <a:endParaRPr lang="en-GB"/>
          </a:p>
        </p:txBody>
      </p:sp>
    </p:spTree>
    <p:extLst>
      <p:ext uri="{BB962C8B-B14F-4D97-AF65-F5344CB8AC3E}">
        <p14:creationId xmlns:p14="http://schemas.microsoft.com/office/powerpoint/2010/main" val="3584698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Prelazimo</a:t>
            </a:r>
            <a:r>
              <a:rPr lang="en-US"/>
              <a:t> </a:t>
            </a:r>
            <a:r>
              <a:rPr lang="en-US" err="1"/>
              <a:t>na</a:t>
            </a:r>
            <a:r>
              <a:rPr lang="en-US"/>
              <a:t> native </a:t>
            </a:r>
            <a:r>
              <a:rPr lang="en-US" err="1"/>
              <a:t>mobilne</a:t>
            </a:r>
            <a:r>
              <a:rPr lang="en-US"/>
              <a:t> </a:t>
            </a:r>
            <a:r>
              <a:rPr lang="en-US" err="1"/>
              <a:t>aplikacije</a:t>
            </a:r>
            <a:r>
              <a:rPr lang="en-US"/>
              <a:t> </a:t>
            </a:r>
          </a:p>
        </p:txBody>
      </p:sp>
      <p:sp>
        <p:nvSpPr>
          <p:cNvPr id="4" name="Slide Number Placeholder 3"/>
          <p:cNvSpPr>
            <a:spLocks noGrp="1"/>
          </p:cNvSpPr>
          <p:nvPr>
            <p:ph type="sldNum" sz="quarter" idx="5"/>
          </p:nvPr>
        </p:nvSpPr>
        <p:spPr/>
        <p:txBody>
          <a:bodyPr/>
          <a:lstStyle/>
          <a:p>
            <a:fld id="{DC59FDB4-792A-4C30-B3CA-9A37EF575B96}" type="slidenum">
              <a:rPr lang="en-GB" smtClean="0"/>
              <a:t>19</a:t>
            </a:fld>
            <a:endParaRPr lang="en-GB"/>
          </a:p>
        </p:txBody>
      </p:sp>
    </p:spTree>
    <p:extLst>
      <p:ext uri="{BB962C8B-B14F-4D97-AF65-F5344CB8AC3E}">
        <p14:creationId xmlns:p14="http://schemas.microsoft.com/office/powerpoint/2010/main" val="752511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Nakon</a:t>
            </a:r>
            <a:r>
              <a:rPr lang="en-US" dirty="0"/>
              <a:t> </a:t>
            </a:r>
            <a:r>
              <a:rPr lang="en-US" dirty="0" err="1"/>
              <a:t>instalacije</a:t>
            </a:r>
            <a:r>
              <a:rPr lang="en-US" dirty="0"/>
              <a:t> </a:t>
            </a:r>
            <a:r>
              <a:rPr lang="en-US" dirty="0" err="1"/>
              <a:t>aplikacije</a:t>
            </a:r>
            <a:r>
              <a:rPr lang="en-US" dirty="0"/>
              <a:t> </a:t>
            </a:r>
            <a:r>
              <a:rPr lang="en-US" dirty="0" err="1"/>
              <a:t>iz</a:t>
            </a:r>
            <a:r>
              <a:rPr lang="en-US" dirty="0"/>
              <a:t> </a:t>
            </a:r>
            <a:r>
              <a:rPr lang="en-US" dirty="0" err="1"/>
              <a:t>prodavnice</a:t>
            </a:r>
            <a:r>
              <a:rPr lang="en-US" dirty="0"/>
              <a:t> </a:t>
            </a:r>
            <a:r>
              <a:rPr lang="en-US" dirty="0" err="1"/>
              <a:t>aplikacija</a:t>
            </a:r>
            <a:r>
              <a:rPr lang="en-US" dirty="0"/>
              <a:t>, </a:t>
            </a:r>
            <a:r>
              <a:rPr lang="en-US" dirty="0" err="1"/>
              <a:t>primeticete</a:t>
            </a:r>
            <a:r>
              <a:rPr lang="en-US" dirty="0"/>
              <a:t> launcher </a:t>
            </a:r>
            <a:r>
              <a:rPr lang="en-US" dirty="0" err="1"/>
              <a:t>ikonicu</a:t>
            </a:r>
            <a:r>
              <a:rPr lang="en-US" dirty="0"/>
              <a:t> </a:t>
            </a:r>
            <a:r>
              <a:rPr lang="en-US" dirty="0" err="1"/>
              <a:t>na</a:t>
            </a:r>
            <a:r>
              <a:rPr lang="en-US" dirty="0"/>
              <a:t> </a:t>
            </a:r>
            <a:r>
              <a:rPr lang="en-US" dirty="0" err="1"/>
              <a:t>svom</a:t>
            </a:r>
            <a:r>
              <a:rPr lang="en-US" dirty="0"/>
              <a:t> </a:t>
            </a:r>
            <a:r>
              <a:rPr lang="en-US" dirty="0" err="1"/>
              <a:t>telefonu</a:t>
            </a:r>
            <a:r>
              <a:rPr lang="en-US" dirty="0"/>
              <a:t>. </a:t>
            </a:r>
          </a:p>
          <a:p>
            <a:endParaRPr lang="en-US" dirty="0"/>
          </a:p>
          <a:p>
            <a:r>
              <a:rPr lang="en-US" dirty="0" err="1"/>
              <a:t>Ikonice</a:t>
            </a:r>
            <a:r>
              <a:rPr lang="en-US" dirty="0"/>
              <a:t> </a:t>
            </a:r>
            <a:r>
              <a:rPr lang="en-US" dirty="0" err="1"/>
              <a:t>mogu</a:t>
            </a:r>
            <a:r>
              <a:rPr lang="en-US" dirty="0"/>
              <a:t> da se </a:t>
            </a:r>
            <a:r>
              <a:rPr lang="en-US" dirty="0" err="1"/>
              <a:t>menjaju</a:t>
            </a:r>
            <a:r>
              <a:rPr lang="en-US" dirty="0"/>
              <a:t> od </a:t>
            </a:r>
            <a:r>
              <a:rPr lang="en-US" dirty="0" err="1"/>
              <a:t>strane</a:t>
            </a:r>
            <a:r>
              <a:rPr lang="en-US" dirty="0"/>
              <a:t> </a:t>
            </a:r>
            <a:r>
              <a:rPr lang="en-US" dirty="0" err="1"/>
              <a:t>programera</a:t>
            </a:r>
            <a:r>
              <a:rPr lang="en-US" dirty="0"/>
              <a:t> </a:t>
            </a:r>
            <a:r>
              <a:rPr lang="en-US" dirty="0" err="1"/>
              <a:t>i</a:t>
            </a:r>
            <a:r>
              <a:rPr lang="en-US" dirty="0"/>
              <a:t> </a:t>
            </a:r>
            <a:r>
              <a:rPr lang="en-US" dirty="0" err="1"/>
              <a:t>njihov</a:t>
            </a:r>
            <a:r>
              <a:rPr lang="en-US" dirty="0"/>
              <a:t> </a:t>
            </a:r>
            <a:r>
              <a:rPr lang="en-US" dirty="0" err="1"/>
              <a:t>izgled</a:t>
            </a:r>
            <a:r>
              <a:rPr lang="en-US" dirty="0"/>
              <a:t> </a:t>
            </a:r>
            <a:r>
              <a:rPr lang="en-US" dirty="0" err="1"/>
              <a:t>moze</a:t>
            </a:r>
            <a:r>
              <a:rPr lang="en-US" dirty="0"/>
              <a:t> da </a:t>
            </a:r>
            <a:r>
              <a:rPr lang="en-US" dirty="0" err="1"/>
              <a:t>varira</a:t>
            </a:r>
            <a:r>
              <a:rPr lang="en-US" dirty="0"/>
              <a:t> za </a:t>
            </a:r>
            <a:r>
              <a:rPr lang="en-US" dirty="0" err="1"/>
              <a:t>odredjene</a:t>
            </a:r>
            <a:r>
              <a:rPr lang="en-US" dirty="0"/>
              <a:t> </a:t>
            </a:r>
            <a:r>
              <a:rPr lang="en-US" b="1" dirty="0"/>
              <a:t>android</a:t>
            </a:r>
            <a:r>
              <a:rPr lang="en-US" dirty="0"/>
              <a:t> </a:t>
            </a:r>
            <a:r>
              <a:rPr lang="en-US" dirty="0" err="1"/>
              <a:t>verzije</a:t>
            </a:r>
            <a:r>
              <a:rPr lang="en-US" dirty="0"/>
              <a:t> Sistema. </a:t>
            </a:r>
          </a:p>
          <a:p>
            <a:r>
              <a:rPr lang="en-US" dirty="0" err="1"/>
              <a:t>Sto</a:t>
            </a:r>
            <a:r>
              <a:rPr lang="en-US" dirty="0"/>
              <a:t> se tice</a:t>
            </a:r>
            <a:r>
              <a:rPr lang="en-US" b="1" dirty="0"/>
              <a:t> iOS-a </a:t>
            </a:r>
            <a:r>
              <a:rPr lang="en-US" dirty="0" err="1"/>
              <a:t>ikonica</a:t>
            </a:r>
            <a:r>
              <a:rPr lang="en-US" dirty="0"/>
              <a:t> </a:t>
            </a:r>
            <a:r>
              <a:rPr lang="en-US" dirty="0" err="1"/>
              <a:t>izgleda</a:t>
            </a:r>
            <a:r>
              <a:rPr lang="en-US" dirty="0"/>
              <a:t> </a:t>
            </a:r>
            <a:r>
              <a:rPr lang="en-US" dirty="0" err="1"/>
              <a:t>isto</a:t>
            </a:r>
            <a:r>
              <a:rPr lang="en-US" dirty="0"/>
              <a:t> za </a:t>
            </a:r>
            <a:r>
              <a:rPr lang="en-US" dirty="0" err="1"/>
              <a:t>sve</a:t>
            </a:r>
            <a:r>
              <a:rPr lang="en-US" dirty="0"/>
              <a:t> </a:t>
            </a:r>
            <a:r>
              <a:rPr lang="en-US" dirty="0" err="1"/>
              <a:t>verzije</a:t>
            </a:r>
            <a:r>
              <a:rPr lang="en-US" dirty="0"/>
              <a:t> OS.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reba obratiti pažnju na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dinamičke ikonice</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npr.kalendar, one treba da promene svoj izgleda kada se promeni datum. I treba da obratimo pažnju da se ona ažurira. </a:t>
            </a:r>
            <a:endParaRPr lang="en-US" dirty="0"/>
          </a:p>
          <a:p>
            <a:endParaRPr lang="en-US" dirty="0"/>
          </a:p>
          <a:p>
            <a:r>
              <a:rPr lang="en-US" dirty="0" err="1"/>
              <a:t>Nakon</a:t>
            </a:r>
            <a:r>
              <a:rPr lang="en-US" dirty="0"/>
              <a:t> </a:t>
            </a:r>
            <a:r>
              <a:rPr lang="en-US" dirty="0" err="1"/>
              <a:t>klika</a:t>
            </a:r>
            <a:r>
              <a:rPr lang="en-US" dirty="0"/>
              <a:t> </a:t>
            </a:r>
            <a:r>
              <a:rPr lang="en-US" dirty="0" err="1"/>
              <a:t>na</a:t>
            </a:r>
            <a:r>
              <a:rPr lang="en-US" dirty="0"/>
              <a:t> </a:t>
            </a:r>
            <a:r>
              <a:rPr lang="en-US" dirty="0" err="1"/>
              <a:t>ikonicu</a:t>
            </a:r>
            <a:r>
              <a:rPr lang="en-US" dirty="0"/>
              <a:t> </a:t>
            </a:r>
            <a:r>
              <a:rPr lang="en-US" dirty="0" err="1"/>
              <a:t>zapocinje</a:t>
            </a:r>
            <a:r>
              <a:rPr lang="en-US" dirty="0"/>
              <a:t> </a:t>
            </a:r>
            <a:r>
              <a:rPr lang="en-US" b="1" dirty="0" err="1"/>
              <a:t>zivotni</a:t>
            </a:r>
            <a:r>
              <a:rPr lang="en-US" b="1" dirty="0"/>
              <a:t> </a:t>
            </a:r>
            <a:r>
              <a:rPr lang="en-US" b="1" dirty="0" err="1"/>
              <a:t>vek</a:t>
            </a:r>
            <a:r>
              <a:rPr lang="en-US" b="1" dirty="0"/>
              <a:t> </a:t>
            </a:r>
            <a:r>
              <a:rPr lang="en-US" b="1" dirty="0" err="1"/>
              <a:t>aplikacije</a:t>
            </a:r>
            <a:r>
              <a:rPr lang="en-US" dirty="0"/>
              <a:t>. </a:t>
            </a:r>
            <a:r>
              <a:rPr lang="en-US" dirty="0" err="1"/>
              <a:t>Kada</a:t>
            </a:r>
            <a:r>
              <a:rPr lang="en-US" dirty="0"/>
              <a:t> se </a:t>
            </a:r>
            <a:r>
              <a:rPr lang="en-US" dirty="0" err="1"/>
              <a:t>aplikacija</a:t>
            </a:r>
            <a:r>
              <a:rPr lang="en-US" dirty="0"/>
              <a:t> </a:t>
            </a:r>
            <a:r>
              <a:rPr lang="en-US" dirty="0" err="1"/>
              <a:t>vizuelno</a:t>
            </a:r>
            <a:r>
              <a:rPr lang="en-US" dirty="0"/>
              <a:t> </a:t>
            </a:r>
            <a:r>
              <a:rPr lang="en-US" dirty="0" err="1"/>
              <a:t>prikaze</a:t>
            </a:r>
            <a:r>
              <a:rPr lang="en-US" dirty="0"/>
              <a:t> </a:t>
            </a:r>
            <a:r>
              <a:rPr lang="en-US" dirty="0" err="1"/>
              <a:t>na</a:t>
            </a:r>
            <a:r>
              <a:rPr lang="en-US" dirty="0"/>
              <a:t> </a:t>
            </a:r>
            <a:r>
              <a:rPr lang="en-US" dirty="0" err="1"/>
              <a:t>ekranu</a:t>
            </a:r>
            <a:r>
              <a:rPr lang="en-US" dirty="0"/>
              <a:t> </a:t>
            </a:r>
            <a:r>
              <a:rPr lang="en-US" dirty="0" err="1"/>
              <a:t>tada</a:t>
            </a:r>
            <a:r>
              <a:rPr lang="en-US" dirty="0"/>
              <a:t> je </a:t>
            </a:r>
            <a:r>
              <a:rPr lang="en-US" b="1" dirty="0" err="1"/>
              <a:t>aplikacija</a:t>
            </a:r>
            <a:r>
              <a:rPr lang="en-US" b="1" dirty="0"/>
              <a:t> </a:t>
            </a:r>
            <a:r>
              <a:rPr lang="en-US" b="1" dirty="0" err="1"/>
              <a:t>aktivna</a:t>
            </a:r>
            <a:r>
              <a:rPr lang="en-US" b="1" dirty="0"/>
              <a:t>. </a:t>
            </a:r>
          </a:p>
          <a:p>
            <a:endParaRPr lang="en-US" b="1" dirty="0"/>
          </a:p>
          <a:p>
            <a:endParaRPr lang="en-US" b="1" dirty="0"/>
          </a:p>
        </p:txBody>
      </p:sp>
      <p:sp>
        <p:nvSpPr>
          <p:cNvPr id="4" name="Slide Number Placeholder 3"/>
          <p:cNvSpPr>
            <a:spLocks noGrp="1"/>
          </p:cNvSpPr>
          <p:nvPr>
            <p:ph type="sldNum" sz="quarter" idx="5"/>
          </p:nvPr>
        </p:nvSpPr>
        <p:spPr/>
        <p:txBody>
          <a:bodyPr/>
          <a:lstStyle/>
          <a:p>
            <a:fld id="{DC59FDB4-792A-4C30-B3CA-9A37EF575B96}" type="slidenum">
              <a:rPr lang="en-GB" smtClean="0"/>
              <a:t>20</a:t>
            </a:fld>
            <a:endParaRPr lang="en-GB"/>
          </a:p>
        </p:txBody>
      </p:sp>
    </p:spTree>
    <p:extLst>
      <p:ext uri="{BB962C8B-B14F-4D97-AF65-F5344CB8AC3E}">
        <p14:creationId xmlns:p14="http://schemas.microsoft.com/office/powerpoint/2010/main" val="2493545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Testiranje</a:t>
            </a:r>
            <a:r>
              <a:rPr lang="en-US" dirty="0"/>
              <a:t> </a:t>
            </a:r>
            <a:r>
              <a:rPr lang="en-US" dirty="0" err="1"/>
              <a:t>mobilnih</a:t>
            </a:r>
            <a:r>
              <a:rPr lang="en-US" dirty="0"/>
              <a:t> </a:t>
            </a:r>
            <a:r>
              <a:rPr lang="en-US" dirty="0" err="1"/>
              <a:t>aplikacija</a:t>
            </a:r>
            <a:r>
              <a:rPr lang="en-US" dirty="0"/>
              <a:t> </a:t>
            </a:r>
            <a:r>
              <a:rPr lang="en-US" dirty="0" err="1"/>
              <a:t>obuhvata</a:t>
            </a:r>
            <a:r>
              <a:rPr lang="en-US" dirty="0"/>
              <a:t> </a:t>
            </a:r>
            <a:r>
              <a:rPr lang="en-US" dirty="0" err="1"/>
              <a:t>testiranje</a:t>
            </a:r>
            <a:r>
              <a:rPr lang="en-US" dirty="0"/>
              <a:t> </a:t>
            </a:r>
            <a:r>
              <a:rPr lang="en-US" dirty="0" err="1"/>
              <a:t>aplikacije</a:t>
            </a:r>
            <a:r>
              <a:rPr lang="en-US" dirty="0"/>
              <a:t> </a:t>
            </a:r>
            <a:r>
              <a:rPr lang="en-US" dirty="0" err="1"/>
              <a:t>koje</a:t>
            </a:r>
            <a:r>
              <a:rPr lang="en-US" dirty="0"/>
              <a:t> </a:t>
            </a:r>
            <a:r>
              <a:rPr lang="en-US" dirty="0" err="1"/>
              <a:t>su</a:t>
            </a:r>
            <a:r>
              <a:rPr lang="en-US" dirty="0"/>
              <a:t> </a:t>
            </a:r>
            <a:r>
              <a:rPr lang="en-US" dirty="0" err="1"/>
              <a:t>namenjene</a:t>
            </a:r>
            <a:r>
              <a:rPr lang="en-US" dirty="0"/>
              <a:t> za </a:t>
            </a:r>
            <a:r>
              <a:rPr lang="en-US" b="1" dirty="0" err="1"/>
              <a:t>prenosive</a:t>
            </a:r>
            <a:r>
              <a:rPr lang="en-US" b="1" dirty="0"/>
              <a:t> </a:t>
            </a:r>
            <a:r>
              <a:rPr lang="en-US" b="1" dirty="0" err="1"/>
              <a:t>uredjaje</a:t>
            </a:r>
            <a:r>
              <a:rPr lang="en-US" b="1" dirty="0"/>
              <a:t>, </a:t>
            </a:r>
            <a:r>
              <a:rPr lang="en-US" dirty="0" err="1"/>
              <a:t>obuhvata</a:t>
            </a:r>
            <a:r>
              <a:rPr lang="en-US" dirty="0"/>
              <a:t> </a:t>
            </a:r>
            <a:r>
              <a:rPr lang="en-US" b="1" dirty="0" err="1"/>
              <a:t>funkcionalno</a:t>
            </a:r>
            <a:r>
              <a:rPr lang="en-US" b="1" dirty="0"/>
              <a:t> </a:t>
            </a:r>
            <a:r>
              <a:rPr lang="en-US" b="1" dirty="0" err="1"/>
              <a:t>testiranje</a:t>
            </a:r>
            <a:r>
              <a:rPr lang="en-US" b="1" dirty="0"/>
              <a:t>, </a:t>
            </a:r>
            <a:r>
              <a:rPr lang="en-US" dirty="0" err="1"/>
              <a:t>stepen</a:t>
            </a:r>
            <a:r>
              <a:rPr lang="en-US" dirty="0"/>
              <a:t> </a:t>
            </a:r>
            <a:r>
              <a:rPr lang="en-US" b="1" dirty="0" err="1"/>
              <a:t>upotrebljivosti</a:t>
            </a:r>
            <a:r>
              <a:rPr lang="en-US" b="1" dirty="0"/>
              <a:t> </a:t>
            </a:r>
            <a:r>
              <a:rPr lang="en-US" b="1" dirty="0" err="1"/>
              <a:t>aplikacije</a:t>
            </a:r>
            <a:r>
              <a:rPr lang="en-US" b="1" dirty="0"/>
              <a:t> </a:t>
            </a:r>
            <a:r>
              <a:rPr lang="en-US" b="1" dirty="0" err="1"/>
              <a:t>i</a:t>
            </a:r>
            <a:r>
              <a:rPr lang="en-US" dirty="0"/>
              <a:t> </a:t>
            </a:r>
            <a:r>
              <a:rPr lang="en-US" b="1" dirty="0" err="1"/>
              <a:t>konzistenciju</a:t>
            </a:r>
            <a:r>
              <a:rPr lang="en-US" b="1" dirty="0"/>
              <a:t>.</a:t>
            </a:r>
            <a:r>
              <a:rPr lang="en-US" dirty="0"/>
              <a:t> </a:t>
            </a:r>
          </a:p>
          <a:p>
            <a:endParaRPr lang="en-US" dirty="0"/>
          </a:p>
          <a:p>
            <a:r>
              <a:rPr lang="en-US" dirty="0" err="1"/>
              <a:t>Imali</a:t>
            </a:r>
            <a:r>
              <a:rPr lang="en-US" dirty="0"/>
              <a:t> </a:t>
            </a:r>
            <a:r>
              <a:rPr lang="en-US" dirty="0" err="1"/>
              <a:t>ste</a:t>
            </a:r>
            <a:r>
              <a:rPr lang="en-US" dirty="0"/>
              <a:t> </a:t>
            </a:r>
            <a:r>
              <a:rPr lang="en-US" dirty="0" err="1"/>
              <a:t>prilike</a:t>
            </a:r>
            <a:r>
              <a:rPr lang="en-US" dirty="0"/>
              <a:t> da se </a:t>
            </a:r>
            <a:r>
              <a:rPr lang="en-US" dirty="0" err="1"/>
              <a:t>upoznate</a:t>
            </a:r>
            <a:r>
              <a:rPr lang="en-US" dirty="0"/>
              <a:t> </a:t>
            </a:r>
            <a:r>
              <a:rPr lang="en-US" dirty="0" err="1"/>
              <a:t>sa</a:t>
            </a:r>
            <a:r>
              <a:rPr lang="en-US" dirty="0"/>
              <a:t> </a:t>
            </a:r>
            <a:r>
              <a:rPr lang="en-US" dirty="0" err="1"/>
              <a:t>nekim</a:t>
            </a:r>
            <a:r>
              <a:rPr lang="en-US" dirty="0"/>
              <a:t> </a:t>
            </a:r>
            <a:r>
              <a:rPr lang="en-US" dirty="0" err="1"/>
              <a:t>tipovima</a:t>
            </a:r>
            <a:r>
              <a:rPr lang="en-US" dirty="0"/>
              <a:t> </a:t>
            </a:r>
            <a:r>
              <a:rPr lang="en-US" dirty="0" err="1"/>
              <a:t>testiranja</a:t>
            </a:r>
            <a:r>
              <a:rPr lang="en-US" dirty="0"/>
              <a:t> </a:t>
            </a:r>
            <a:r>
              <a:rPr lang="en-US" dirty="0" err="1"/>
              <a:t>na</a:t>
            </a:r>
            <a:r>
              <a:rPr lang="en-US" dirty="0"/>
              <a:t> </a:t>
            </a:r>
            <a:r>
              <a:rPr lang="en-US" dirty="0" err="1"/>
              <a:t>ranijim</a:t>
            </a:r>
            <a:r>
              <a:rPr lang="en-US" dirty="0"/>
              <a:t> </a:t>
            </a:r>
            <a:r>
              <a:rPr lang="en-US" dirty="0" err="1"/>
              <a:t>predavanjima</a:t>
            </a:r>
            <a:r>
              <a:rPr lang="en-US" dirty="0"/>
              <a:t>, a </a:t>
            </a:r>
            <a:r>
              <a:rPr lang="en-US" dirty="0" err="1"/>
              <a:t>danas</a:t>
            </a:r>
            <a:r>
              <a:rPr lang="en-US" dirty="0"/>
              <a:t> </a:t>
            </a:r>
            <a:r>
              <a:rPr lang="en-US" dirty="0" err="1"/>
              <a:t>cemo</a:t>
            </a:r>
            <a:r>
              <a:rPr lang="en-US" dirty="0"/>
              <a:t> </a:t>
            </a:r>
            <a:r>
              <a:rPr lang="en-US" dirty="0" err="1"/>
              <a:t>samo</a:t>
            </a:r>
            <a:r>
              <a:rPr lang="en-US" dirty="0"/>
              <a:t> </a:t>
            </a:r>
            <a:r>
              <a:rPr lang="en-US" dirty="0" err="1"/>
              <a:t>videti</a:t>
            </a:r>
            <a:r>
              <a:rPr lang="en-US" dirty="0"/>
              <a:t> </a:t>
            </a:r>
            <a:r>
              <a:rPr lang="en-US" dirty="0" err="1"/>
              <a:t>kako</a:t>
            </a:r>
            <a:r>
              <a:rPr lang="en-US" dirty="0"/>
              <a:t> se to </a:t>
            </a:r>
            <a:r>
              <a:rPr lang="en-US" dirty="0" err="1"/>
              <a:t>moze</a:t>
            </a:r>
            <a:r>
              <a:rPr lang="en-US" dirty="0"/>
              <a:t> </a:t>
            </a:r>
            <a:r>
              <a:rPr lang="en-US" dirty="0" err="1"/>
              <a:t>primeniti</a:t>
            </a:r>
            <a:r>
              <a:rPr lang="en-US" dirty="0"/>
              <a:t> </a:t>
            </a:r>
            <a:r>
              <a:rPr lang="en-US" dirty="0" err="1"/>
              <a:t>na</a:t>
            </a:r>
            <a:r>
              <a:rPr lang="en-US" dirty="0"/>
              <a:t> </a:t>
            </a:r>
            <a:r>
              <a:rPr lang="en-US" dirty="0" err="1"/>
              <a:t>testiranje</a:t>
            </a:r>
            <a:r>
              <a:rPr lang="en-US" dirty="0"/>
              <a:t> </a:t>
            </a:r>
            <a:r>
              <a:rPr lang="en-US" dirty="0" err="1"/>
              <a:t>mobilnih</a:t>
            </a:r>
            <a:r>
              <a:rPr lang="en-US" dirty="0"/>
              <a:t> </a:t>
            </a:r>
            <a:r>
              <a:rPr lang="en-US" dirty="0" err="1"/>
              <a:t>aplikacija</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DC59FDB4-792A-4C30-B3CA-9A37EF575B96}" type="slidenum">
              <a:rPr lang="en-GB" smtClean="0"/>
              <a:t>3</a:t>
            </a:fld>
            <a:endParaRPr lang="en-GB"/>
          </a:p>
        </p:txBody>
      </p:sp>
    </p:spTree>
    <p:extLst>
      <p:ext uri="{BB962C8B-B14F-4D97-AF65-F5344CB8AC3E}">
        <p14:creationId xmlns:p14="http://schemas.microsoft.com/office/powerpoint/2010/main" val="3529948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Aplikacije</a:t>
            </a:r>
            <a:r>
              <a:rPr lang="en-US" dirty="0"/>
              <a:t> </a:t>
            </a:r>
            <a:r>
              <a:rPr lang="en-US" dirty="0" err="1"/>
              <a:t>mogu</a:t>
            </a:r>
            <a:r>
              <a:rPr lang="en-US" dirty="0"/>
              <a:t> </a:t>
            </a:r>
            <a:r>
              <a:rPr lang="en-US" dirty="0" err="1"/>
              <a:t>i</a:t>
            </a:r>
            <a:r>
              <a:rPr lang="en-US" dirty="0"/>
              <a:t> ne </a:t>
            </a:r>
            <a:r>
              <a:rPr lang="en-US" dirty="0" err="1"/>
              <a:t>moraju</a:t>
            </a:r>
            <a:r>
              <a:rPr lang="en-US" dirty="0"/>
              <a:t> da </a:t>
            </a:r>
            <a:r>
              <a:rPr lang="en-US" dirty="0" err="1"/>
              <a:t>imaju</a:t>
            </a:r>
            <a:r>
              <a:rPr lang="en-US" dirty="0"/>
              <a:t> </a:t>
            </a:r>
            <a:r>
              <a:rPr lang="en-US" dirty="0" err="1"/>
              <a:t>vidzete</a:t>
            </a:r>
            <a:r>
              <a:rPr lang="en-US" dirty="0"/>
              <a:t>. </a:t>
            </a:r>
          </a:p>
          <a:p>
            <a:r>
              <a:rPr lang="en-US" b="1" dirty="0" err="1"/>
              <a:t>Vidzeti</a:t>
            </a:r>
            <a:r>
              <a:rPr lang="en-US" dirty="0"/>
              <a:t> </a:t>
            </a:r>
            <a:r>
              <a:rPr lang="en-US" dirty="0" err="1"/>
              <a:t>sluze</a:t>
            </a:r>
            <a:r>
              <a:rPr lang="en-US" dirty="0"/>
              <a:t> da </a:t>
            </a:r>
            <a:r>
              <a:rPr lang="en-US" dirty="0" err="1"/>
              <a:t>informisu</a:t>
            </a:r>
            <a:r>
              <a:rPr lang="en-US" dirty="0"/>
              <a:t> </a:t>
            </a:r>
            <a:r>
              <a:rPr lang="en-US" dirty="0" err="1"/>
              <a:t>korisnika</a:t>
            </a:r>
            <a:r>
              <a:rPr lang="en-US" dirty="0"/>
              <a:t> o </a:t>
            </a:r>
            <a:r>
              <a:rPr lang="en-US" b="1" dirty="0" err="1"/>
              <a:t>aktuelnostima</a:t>
            </a:r>
            <a:r>
              <a:rPr lang="en-US" dirty="0"/>
              <a:t> </a:t>
            </a:r>
            <a:r>
              <a:rPr lang="en-US" dirty="0" err="1"/>
              <a:t>unutar</a:t>
            </a:r>
            <a:r>
              <a:rPr lang="en-US" dirty="0"/>
              <a:t> </a:t>
            </a:r>
            <a:r>
              <a:rPr lang="en-US" dirty="0" err="1"/>
              <a:t>aplikacije</a:t>
            </a:r>
            <a:r>
              <a:rPr lang="en-US" dirty="0"/>
              <a:t> </a:t>
            </a:r>
            <a:r>
              <a:rPr lang="en-US" b="1" dirty="0"/>
              <a:t>bez da </a:t>
            </a:r>
            <a:r>
              <a:rPr lang="en-US" b="1" dirty="0" err="1"/>
              <a:t>korisnik</a:t>
            </a:r>
            <a:r>
              <a:rPr lang="en-US" b="1" dirty="0"/>
              <a:t> mora da </a:t>
            </a:r>
            <a:r>
              <a:rPr lang="en-US" b="1" dirty="0" err="1"/>
              <a:t>otvori</a:t>
            </a:r>
            <a:r>
              <a:rPr lang="en-US" b="1" dirty="0"/>
              <a:t> </a:t>
            </a:r>
            <a:r>
              <a:rPr lang="en-US" b="1" dirty="0" err="1"/>
              <a:t>aplikaciju</a:t>
            </a:r>
            <a:r>
              <a:rPr lang="en-US" dirty="0"/>
              <a:t>. To </a:t>
            </a:r>
            <a:r>
              <a:rPr lang="en-US" dirty="0" err="1"/>
              <a:t>na</a:t>
            </a:r>
            <a:r>
              <a:rPr lang="en-US" dirty="0"/>
              <a:t> primer </a:t>
            </a:r>
            <a:r>
              <a:rPr lang="en-US" dirty="0" err="1"/>
              <a:t>mogu</a:t>
            </a:r>
            <a:r>
              <a:rPr lang="en-US" dirty="0"/>
              <a:t> da </a:t>
            </a:r>
            <a:r>
              <a:rPr lang="en-US" dirty="0" err="1"/>
              <a:t>budu</a:t>
            </a:r>
            <a:r>
              <a:rPr lang="en-US" dirty="0"/>
              <a:t> </a:t>
            </a:r>
            <a:r>
              <a:rPr lang="en-US" dirty="0" err="1"/>
              <a:t>informacije</a:t>
            </a:r>
            <a:r>
              <a:rPr lang="en-US" dirty="0"/>
              <a:t> o </a:t>
            </a:r>
            <a:r>
              <a:rPr lang="en-US" dirty="0" err="1"/>
              <a:t>vremenskim</a:t>
            </a:r>
            <a:r>
              <a:rPr lang="en-US" dirty="0"/>
              <a:t> </a:t>
            </a:r>
            <a:r>
              <a:rPr lang="en-US" dirty="0" err="1"/>
              <a:t>prilikama</a:t>
            </a:r>
            <a:r>
              <a:rPr lang="en-US" dirty="0"/>
              <a:t>. </a:t>
            </a:r>
          </a:p>
          <a:p>
            <a:endParaRPr lang="en-US" dirty="0"/>
          </a:p>
          <a:p>
            <a:r>
              <a:rPr lang="en-US" dirty="0"/>
              <a:t>U </a:t>
            </a:r>
            <a:r>
              <a:rPr lang="en-US" dirty="0" err="1"/>
              <a:t>zavisnosti</a:t>
            </a:r>
            <a:r>
              <a:rPr lang="en-US" dirty="0"/>
              <a:t> od </a:t>
            </a:r>
            <a:r>
              <a:rPr lang="en-US" dirty="0" err="1"/>
              <a:t>velicine</a:t>
            </a:r>
            <a:r>
              <a:rPr lang="en-US" dirty="0"/>
              <a:t> </a:t>
            </a:r>
            <a:r>
              <a:rPr lang="en-US" dirty="0" err="1"/>
              <a:t>vidzeta</a:t>
            </a:r>
            <a:r>
              <a:rPr lang="en-US" dirty="0"/>
              <a:t> </a:t>
            </a:r>
            <a:r>
              <a:rPr lang="en-US" dirty="0" err="1"/>
              <a:t>mogu</a:t>
            </a:r>
            <a:r>
              <a:rPr lang="en-US" dirty="0"/>
              <a:t> </a:t>
            </a:r>
            <a:r>
              <a:rPr lang="en-US" dirty="0" err="1"/>
              <a:t>i</a:t>
            </a:r>
            <a:r>
              <a:rPr lang="en-US" dirty="0"/>
              <a:t> ne </a:t>
            </a:r>
            <a:r>
              <a:rPr lang="en-US" dirty="0" err="1"/>
              <a:t>moraju</a:t>
            </a:r>
            <a:r>
              <a:rPr lang="en-US" dirty="0"/>
              <a:t> da </a:t>
            </a:r>
            <a:r>
              <a:rPr lang="en-US" dirty="0" err="1"/>
              <a:t>prosire</a:t>
            </a:r>
            <a:r>
              <a:rPr lang="en-US" dirty="0"/>
              <a:t> </a:t>
            </a:r>
            <a:r>
              <a:rPr lang="en-US" dirty="0" err="1"/>
              <a:t>informacije</a:t>
            </a:r>
            <a:r>
              <a:rPr lang="en-US" dirty="0"/>
              <a:t> </a:t>
            </a:r>
            <a:r>
              <a:rPr lang="en-US" dirty="0" err="1"/>
              <a:t>koje</a:t>
            </a:r>
            <a:r>
              <a:rPr lang="en-US" dirty="0"/>
              <a:t> se </a:t>
            </a:r>
            <a:r>
              <a:rPr lang="en-US" dirty="0" err="1"/>
              <a:t>pruzaju</a:t>
            </a:r>
            <a:r>
              <a:rPr lang="en-US" dirty="0"/>
              <a:t>, </a:t>
            </a:r>
            <a:r>
              <a:rPr lang="en-US" dirty="0" err="1"/>
              <a:t>kao</a:t>
            </a:r>
            <a:r>
              <a:rPr lang="en-US" dirty="0"/>
              <a:t> </a:t>
            </a:r>
            <a:r>
              <a:rPr lang="en-US" dirty="0" err="1"/>
              <a:t>sto</a:t>
            </a:r>
            <a:r>
              <a:rPr lang="en-US" dirty="0"/>
              <a:t> </a:t>
            </a:r>
            <a:r>
              <a:rPr lang="en-US" dirty="0" err="1"/>
              <a:t>mozete</a:t>
            </a:r>
            <a:r>
              <a:rPr lang="en-US" dirty="0"/>
              <a:t> da </a:t>
            </a:r>
            <a:r>
              <a:rPr lang="en-US" dirty="0" err="1"/>
              <a:t>vidite</a:t>
            </a:r>
            <a:r>
              <a:rPr lang="en-US" dirty="0"/>
              <a:t> </a:t>
            </a:r>
            <a:r>
              <a:rPr lang="en-US" dirty="0" err="1"/>
              <a:t>na</a:t>
            </a:r>
            <a:r>
              <a:rPr lang="en-US" dirty="0"/>
              <a:t> </a:t>
            </a:r>
            <a:r>
              <a:rPr lang="en-US" dirty="0" err="1"/>
              <a:t>prezentaciji</a:t>
            </a:r>
            <a:r>
              <a:rPr lang="en-US" dirty="0"/>
              <a:t> u </a:t>
            </a:r>
            <a:r>
              <a:rPr lang="en-US" dirty="0" err="1"/>
              <a:t>gornjem</a:t>
            </a:r>
            <a:r>
              <a:rPr lang="en-US" dirty="0"/>
              <a:t> </a:t>
            </a:r>
            <a:r>
              <a:rPr lang="en-US" dirty="0" err="1"/>
              <a:t>delu</a:t>
            </a:r>
            <a:r>
              <a:rPr lang="en-US" dirty="0"/>
              <a:t> se </a:t>
            </a:r>
            <a:r>
              <a:rPr lang="en-US" dirty="0" err="1"/>
              <a:t>nalazi</a:t>
            </a:r>
            <a:r>
              <a:rPr lang="en-US" dirty="0"/>
              <a:t> </a:t>
            </a:r>
            <a:r>
              <a:rPr lang="en-US" dirty="0" err="1"/>
              <a:t>informacija</a:t>
            </a:r>
            <a:r>
              <a:rPr lang="en-US" dirty="0"/>
              <a:t> za </a:t>
            </a:r>
            <a:r>
              <a:rPr lang="en-US" dirty="0" err="1"/>
              <a:t>vremensku</a:t>
            </a:r>
            <a:r>
              <a:rPr lang="en-US" dirty="0"/>
              <a:t> </a:t>
            </a:r>
            <a:r>
              <a:rPr lang="en-US" dirty="0" err="1"/>
              <a:t>prognozu</a:t>
            </a:r>
            <a:r>
              <a:rPr lang="en-US" dirty="0"/>
              <a:t> u </a:t>
            </a:r>
            <a:r>
              <a:rPr lang="en-US" dirty="0" err="1"/>
              <a:t>toku</a:t>
            </a:r>
            <a:r>
              <a:rPr lang="en-US" dirty="0"/>
              <a:t> dana, a </a:t>
            </a:r>
            <a:r>
              <a:rPr lang="en-US" dirty="0" err="1"/>
              <a:t>ispod</a:t>
            </a:r>
            <a:r>
              <a:rPr lang="en-US" dirty="0"/>
              <a:t> </a:t>
            </a:r>
            <a:r>
              <a:rPr lang="en-US" dirty="0" err="1"/>
              <a:t>mozete</a:t>
            </a:r>
            <a:r>
              <a:rPr lang="en-US" dirty="0"/>
              <a:t> videte </a:t>
            </a:r>
            <a:r>
              <a:rPr lang="en-US" dirty="0" err="1"/>
              <a:t>veci</a:t>
            </a:r>
            <a:r>
              <a:rPr lang="en-US" dirty="0"/>
              <a:t> </a:t>
            </a:r>
            <a:r>
              <a:rPr lang="en-US" dirty="0" err="1"/>
              <a:t>vidzet</a:t>
            </a:r>
            <a:r>
              <a:rPr lang="en-US" dirty="0"/>
              <a:t> koji </a:t>
            </a:r>
            <a:r>
              <a:rPr lang="en-US" dirty="0" err="1"/>
              <a:t>nudi</a:t>
            </a:r>
            <a:r>
              <a:rPr lang="en-US" dirty="0"/>
              <a:t> </a:t>
            </a:r>
            <a:r>
              <a:rPr lang="en-US" dirty="0" err="1"/>
              <a:t>vremensku</a:t>
            </a:r>
            <a:r>
              <a:rPr lang="en-US" dirty="0"/>
              <a:t> </a:t>
            </a:r>
            <a:r>
              <a:rPr lang="en-US" dirty="0" err="1"/>
              <a:t>prognozu</a:t>
            </a:r>
            <a:r>
              <a:rPr lang="en-US" dirty="0"/>
              <a:t> za </a:t>
            </a:r>
            <a:r>
              <a:rPr lang="en-US" dirty="0" err="1"/>
              <a:t>narednih</a:t>
            </a:r>
            <a:r>
              <a:rPr lang="en-US" dirty="0"/>
              <a:t> </a:t>
            </a:r>
            <a:r>
              <a:rPr lang="en-US" dirty="0" err="1"/>
              <a:t>nekoliko</a:t>
            </a:r>
            <a:r>
              <a:rPr lang="en-US" dirty="0"/>
              <a:t> dana. </a:t>
            </a:r>
          </a:p>
          <a:p>
            <a:endParaRPr lang="en-US" b="1" dirty="0">
              <a:cs typeface="Calibri"/>
            </a:endParaRPr>
          </a:p>
          <a:p>
            <a:r>
              <a:rPr lang="en-US" b="1" dirty="0" err="1"/>
              <a:t>Testiranje</a:t>
            </a:r>
            <a:r>
              <a:rPr lang="en-US" b="1" dirty="0"/>
              <a:t> </a:t>
            </a:r>
            <a:r>
              <a:rPr lang="en-US" dirty="0" err="1"/>
              <a:t>vidzeta</a:t>
            </a:r>
            <a:r>
              <a:rPr lang="en-US" dirty="0"/>
              <a:t> se </a:t>
            </a:r>
            <a:r>
              <a:rPr lang="en-US" dirty="0" err="1"/>
              <a:t>zasnivna</a:t>
            </a:r>
            <a:r>
              <a:rPr lang="en-US" dirty="0"/>
              <a:t> </a:t>
            </a:r>
            <a:r>
              <a:rPr lang="en-US" dirty="0" err="1"/>
              <a:t>na</a:t>
            </a:r>
            <a:r>
              <a:rPr lang="en-US" dirty="0"/>
              <a:t> </a:t>
            </a:r>
            <a:r>
              <a:rPr lang="en-US" b="1" dirty="0" err="1"/>
              <a:t>osvezavanju</a:t>
            </a:r>
            <a:r>
              <a:rPr lang="en-US" b="1" dirty="0"/>
              <a:t> </a:t>
            </a:r>
            <a:r>
              <a:rPr lang="en-US" b="1" dirty="0" err="1"/>
              <a:t>vidzeta</a:t>
            </a:r>
            <a:r>
              <a:rPr lang="en-US" dirty="0"/>
              <a:t>, </a:t>
            </a:r>
            <a:r>
              <a:rPr lang="en-US" dirty="0" err="1"/>
              <a:t>prikazivanju</a:t>
            </a:r>
            <a:r>
              <a:rPr lang="en-US" dirty="0"/>
              <a:t> </a:t>
            </a:r>
            <a:r>
              <a:rPr lang="en-US" dirty="0" err="1"/>
              <a:t>novih</a:t>
            </a:r>
            <a:r>
              <a:rPr lang="en-US" dirty="0"/>
              <a:t> </a:t>
            </a:r>
            <a:r>
              <a:rPr lang="en-US" dirty="0" err="1"/>
              <a:t>informacija</a:t>
            </a:r>
            <a:r>
              <a:rPr lang="en-US" dirty="0"/>
              <a:t>, </a:t>
            </a:r>
            <a:r>
              <a:rPr lang="en-US" b="1" dirty="0" err="1"/>
              <a:t>izmenama</a:t>
            </a:r>
            <a:r>
              <a:rPr lang="en-US" b="1" dirty="0"/>
              <a:t> </a:t>
            </a:r>
            <a:r>
              <a:rPr lang="en-US" b="1" dirty="0" err="1"/>
              <a:t>dimenzija</a:t>
            </a:r>
            <a:r>
              <a:rPr lang="en-US" b="1" dirty="0"/>
              <a:t> </a:t>
            </a:r>
            <a:r>
              <a:rPr lang="en-US" dirty="0" err="1"/>
              <a:t>vidzeta</a:t>
            </a:r>
            <a:r>
              <a:rPr lang="en-US" dirty="0"/>
              <a:t>, da </a:t>
            </a:r>
            <a:r>
              <a:rPr lang="en-US" dirty="0" err="1"/>
              <a:t>mogu</a:t>
            </a:r>
            <a:r>
              <a:rPr lang="en-US" dirty="0"/>
              <a:t> da se </a:t>
            </a:r>
            <a:r>
              <a:rPr lang="en-US" b="1" dirty="0" err="1"/>
              <a:t>brisu</a:t>
            </a:r>
            <a:r>
              <a:rPr lang="en-US" dirty="0"/>
              <a:t>, </a:t>
            </a:r>
            <a:r>
              <a:rPr lang="en-US" dirty="0" err="1"/>
              <a:t>edituju</a:t>
            </a:r>
            <a:r>
              <a:rPr lang="en-US" dirty="0"/>
              <a:t> , </a:t>
            </a:r>
            <a:r>
              <a:rPr lang="en-US" dirty="0" err="1"/>
              <a:t>ponovo</a:t>
            </a:r>
            <a:r>
              <a:rPr lang="en-US" dirty="0"/>
              <a:t> </a:t>
            </a:r>
            <a:r>
              <a:rPr lang="en-US" dirty="0" err="1"/>
              <a:t>skidaju</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DC59FDB4-792A-4C30-B3CA-9A37EF575B96}" type="slidenum">
              <a:rPr lang="en-GB" smtClean="0"/>
              <a:t>21</a:t>
            </a:fld>
            <a:endParaRPr lang="en-GB"/>
          </a:p>
        </p:txBody>
      </p:sp>
    </p:spTree>
    <p:extLst>
      <p:ext uri="{BB962C8B-B14F-4D97-AF65-F5344CB8AC3E}">
        <p14:creationId xmlns:p14="http://schemas.microsoft.com/office/powerpoint/2010/main" val="3209694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Notifikacija</a:t>
            </a:r>
            <a:r>
              <a:rPr lang="en-US" dirty="0"/>
              <a:t> je </a:t>
            </a:r>
            <a:r>
              <a:rPr lang="en-US" dirty="0" err="1"/>
              <a:t>poruka</a:t>
            </a:r>
            <a:r>
              <a:rPr lang="en-US" dirty="0"/>
              <a:t> </a:t>
            </a:r>
            <a:r>
              <a:rPr lang="en-US" dirty="0" err="1"/>
              <a:t>ili</a:t>
            </a:r>
            <a:r>
              <a:rPr lang="en-US" dirty="0"/>
              <a:t> “</a:t>
            </a:r>
            <a:r>
              <a:rPr lang="en-US" dirty="0" err="1"/>
              <a:t>uzbuna</a:t>
            </a:r>
            <a:r>
              <a:rPr lang="en-US" dirty="0"/>
              <a:t>” </a:t>
            </a:r>
            <a:r>
              <a:rPr lang="en-US" dirty="0" err="1"/>
              <a:t>koju</a:t>
            </a:r>
            <a:r>
              <a:rPr lang="en-US" dirty="0"/>
              <a:t> </a:t>
            </a:r>
            <a:r>
              <a:rPr lang="en-US" dirty="0" err="1"/>
              <a:t>aplikacija</a:t>
            </a:r>
            <a:r>
              <a:rPr lang="en-US" dirty="0"/>
              <a:t> </a:t>
            </a:r>
            <a:r>
              <a:rPr lang="en-US" dirty="0" err="1"/>
              <a:t>salje</a:t>
            </a:r>
            <a:r>
              <a:rPr lang="en-US" dirty="0"/>
              <a:t> </a:t>
            </a:r>
            <a:r>
              <a:rPr lang="en-US" dirty="0" err="1"/>
              <a:t>korisniku</a:t>
            </a:r>
            <a:r>
              <a:rPr lang="en-US" dirty="0"/>
              <a:t> </a:t>
            </a:r>
            <a:r>
              <a:rPr lang="sr-Latn-ME" sz="1800" u="none" dirty="0">
                <a:effectLst/>
                <a:latin typeface="Calibri" panose="020F0502020204030204" pitchFamily="34" charset="0"/>
                <a:ea typeface="Calibri" panose="020F0502020204030204" pitchFamily="34" charset="0"/>
                <a:cs typeface="Times New Roman" panose="02020603050405020304" pitchFamily="18" charset="0"/>
              </a:rPr>
              <a:t>kako bi ga obevestila o nekim </a:t>
            </a:r>
            <a:r>
              <a:rPr lang="sr-Latn-ME" sz="1800" b="1" u="none" dirty="0">
                <a:effectLst/>
                <a:latin typeface="Calibri" panose="020F0502020204030204" pitchFamily="34" charset="0"/>
                <a:ea typeface="Calibri" panose="020F0502020204030204" pitchFamily="34" charset="0"/>
                <a:cs typeface="Times New Roman" panose="02020603050405020304" pitchFamily="18" charset="0"/>
              </a:rPr>
              <a:t>aktuelnostima.</a:t>
            </a:r>
            <a:endParaRPr lang="en-US" sz="1800" b="1" u="none" dirty="0">
              <a:effectLst/>
              <a:latin typeface="Calibri" panose="020F0502020204030204" pitchFamily="34" charset="0"/>
              <a:ea typeface="Calibri" panose="020F0502020204030204" pitchFamily="34" charset="0"/>
              <a:cs typeface="Times New Roman" panose="02020603050405020304" pitchFamily="18" charset="0"/>
            </a:endParaRPr>
          </a:p>
          <a:p>
            <a:pPr>
              <a:defRPr/>
            </a:pPr>
            <a:r>
              <a:rPr lang="en-US" dirty="0"/>
              <a:t>Ne </a:t>
            </a:r>
            <a:r>
              <a:rPr lang="en-US" dirty="0" err="1"/>
              <a:t>zahtevaju</a:t>
            </a:r>
            <a:r>
              <a:rPr lang="en-US" dirty="0"/>
              <a:t> da </a:t>
            </a:r>
            <a:r>
              <a:rPr lang="en-US" dirty="0" err="1"/>
              <a:t>korisnik</a:t>
            </a:r>
            <a:r>
              <a:rPr lang="en-US" dirty="0"/>
              <a:t> </a:t>
            </a:r>
            <a:r>
              <a:rPr lang="en-US" dirty="0" err="1"/>
              <a:t>otvori</a:t>
            </a:r>
            <a:r>
              <a:rPr lang="en-US" dirty="0"/>
              <a:t> aplikaciju, </a:t>
            </a:r>
            <a:r>
              <a:rPr lang="en-US" dirty="0" err="1"/>
              <a:t>poruke</a:t>
            </a:r>
            <a:r>
              <a:rPr lang="en-US" dirty="0"/>
              <a:t> </a:t>
            </a:r>
            <a:r>
              <a:rPr lang="en-US" dirty="0" err="1"/>
              <a:t>su</a:t>
            </a:r>
            <a:r>
              <a:rPr lang="en-US" dirty="0"/>
              <a:t> </a:t>
            </a:r>
            <a:r>
              <a:rPr lang="en-US" dirty="0" err="1"/>
              <a:t>vidljive</a:t>
            </a:r>
            <a:r>
              <a:rPr lang="en-US" dirty="0"/>
              <a:t> </a:t>
            </a:r>
            <a:r>
              <a:rPr lang="en-US" dirty="0" err="1"/>
              <a:t>na</a:t>
            </a:r>
            <a:r>
              <a:rPr lang="en-US" dirty="0"/>
              <a:t> </a:t>
            </a:r>
            <a:r>
              <a:rPr lang="en-US" dirty="0" err="1"/>
              <a:t>ekranu</a:t>
            </a:r>
            <a:r>
              <a:rPr lang="en-US" dirty="0"/>
              <a:t> </a:t>
            </a:r>
            <a:r>
              <a:rPr lang="en-US" dirty="0" err="1"/>
              <a:t>cak</a:t>
            </a:r>
            <a:r>
              <a:rPr lang="en-US" dirty="0"/>
              <a:t> </a:t>
            </a:r>
            <a:r>
              <a:rPr lang="en-US" dirty="0" err="1"/>
              <a:t>i</a:t>
            </a:r>
            <a:r>
              <a:rPr lang="en-US" dirty="0"/>
              <a:t> </a:t>
            </a:r>
            <a:r>
              <a:rPr lang="en-US" dirty="0" err="1"/>
              <a:t>kada</a:t>
            </a:r>
            <a:r>
              <a:rPr lang="en-US" dirty="0"/>
              <a:t> je </a:t>
            </a:r>
            <a:r>
              <a:rPr lang="en-US" dirty="0" err="1"/>
              <a:t>ekran</a:t>
            </a:r>
            <a:r>
              <a:rPr lang="en-US" dirty="0"/>
              <a:t> </a:t>
            </a:r>
            <a:r>
              <a:rPr lang="en-US" dirty="0" err="1"/>
              <a:t>zakljucan</a:t>
            </a:r>
            <a:r>
              <a:rPr lang="en-US" dirty="0"/>
              <a:t>.</a:t>
            </a:r>
          </a:p>
          <a:p>
            <a:pPr>
              <a:defRPr/>
            </a:pPr>
            <a:r>
              <a:rPr lang="en-US" dirty="0"/>
              <a:t> </a:t>
            </a:r>
          </a:p>
          <a:p>
            <a:r>
              <a:rPr lang="en-US" dirty="0" err="1"/>
              <a:t>Mogu</a:t>
            </a:r>
            <a:r>
              <a:rPr lang="en-US" dirty="0"/>
              <a:t> da </a:t>
            </a:r>
            <a:r>
              <a:rPr lang="en-US" dirty="0" err="1"/>
              <a:t>sluze</a:t>
            </a:r>
            <a:r>
              <a:rPr lang="en-US" dirty="0"/>
              <a:t> </a:t>
            </a:r>
            <a:r>
              <a:rPr lang="en-US" dirty="0" err="1"/>
              <a:t>npr</a:t>
            </a:r>
            <a:r>
              <a:rPr lang="en-US" dirty="0"/>
              <a:t>. </a:t>
            </a:r>
            <a:r>
              <a:rPr lang="en-US" dirty="0" err="1"/>
              <a:t>ako</a:t>
            </a:r>
            <a:r>
              <a:rPr lang="en-US" dirty="0"/>
              <a:t> </a:t>
            </a:r>
            <a:r>
              <a:rPr lang="en-US" dirty="0" err="1"/>
              <a:t>imate</a:t>
            </a:r>
            <a:r>
              <a:rPr lang="en-US" dirty="0"/>
              <a:t> </a:t>
            </a:r>
            <a:r>
              <a:rPr lang="en-US" b="1" dirty="0" err="1"/>
              <a:t>analitiku</a:t>
            </a:r>
            <a:r>
              <a:rPr lang="en-US" b="1" dirty="0"/>
              <a:t> </a:t>
            </a:r>
            <a:r>
              <a:rPr lang="en-US" b="1" dirty="0" err="1"/>
              <a:t>vezanu</a:t>
            </a:r>
            <a:r>
              <a:rPr lang="en-US" b="1" dirty="0"/>
              <a:t> za aplikaciju </a:t>
            </a:r>
            <a:r>
              <a:rPr lang="en-US" dirty="0" err="1"/>
              <a:t>i</a:t>
            </a:r>
            <a:r>
              <a:rPr lang="en-US" dirty="0"/>
              <a:t> </a:t>
            </a:r>
            <a:r>
              <a:rPr lang="en-US" dirty="0" err="1"/>
              <a:t>mozete</a:t>
            </a:r>
            <a:r>
              <a:rPr lang="en-US" dirty="0"/>
              <a:t> da </a:t>
            </a:r>
            <a:r>
              <a:rPr lang="en-US" dirty="0" err="1"/>
              <a:t>vidite</a:t>
            </a:r>
            <a:r>
              <a:rPr lang="en-US" dirty="0"/>
              <a:t> </a:t>
            </a:r>
            <a:r>
              <a:rPr lang="en-US" dirty="0" err="1"/>
              <a:t>koliko</a:t>
            </a:r>
            <a:r>
              <a:rPr lang="en-US" dirty="0"/>
              <a:t> </a:t>
            </a:r>
            <a:r>
              <a:rPr lang="en-US" dirty="0" err="1"/>
              <a:t>vremena</a:t>
            </a:r>
            <a:r>
              <a:rPr lang="en-US" dirty="0"/>
              <a:t> </a:t>
            </a:r>
            <a:r>
              <a:rPr lang="en-US" dirty="0" err="1"/>
              <a:t>korisnici</a:t>
            </a:r>
            <a:r>
              <a:rPr lang="en-US" dirty="0"/>
              <a:t> </a:t>
            </a:r>
            <a:r>
              <a:rPr lang="en-US" dirty="0" err="1"/>
              <a:t>provode</a:t>
            </a:r>
            <a:r>
              <a:rPr lang="en-US" dirty="0"/>
              <a:t> </a:t>
            </a:r>
            <a:r>
              <a:rPr lang="en-US" dirty="0" err="1"/>
              <a:t>prosecno</a:t>
            </a:r>
            <a:r>
              <a:rPr lang="en-US" dirty="0"/>
              <a:t> </a:t>
            </a:r>
            <a:r>
              <a:rPr lang="en-US" dirty="0" err="1"/>
              <a:t>koristeci</a:t>
            </a:r>
            <a:r>
              <a:rPr lang="en-US" dirty="0"/>
              <a:t> vasu aplikaciju, </a:t>
            </a:r>
            <a:r>
              <a:rPr lang="en-US" dirty="0" err="1"/>
              <a:t>ukoliko</a:t>
            </a:r>
            <a:r>
              <a:rPr lang="en-US" dirty="0"/>
              <a:t> to </a:t>
            </a:r>
            <a:r>
              <a:rPr lang="en-US" dirty="0" err="1"/>
              <a:t>vreme</a:t>
            </a:r>
            <a:r>
              <a:rPr lang="en-US" dirty="0"/>
              <a:t> </a:t>
            </a:r>
            <a:r>
              <a:rPr lang="en-US" dirty="0" err="1"/>
              <a:t>pocne</a:t>
            </a:r>
            <a:r>
              <a:rPr lang="en-US" dirty="0"/>
              <a:t> da </a:t>
            </a:r>
            <a:r>
              <a:rPr lang="en-US" dirty="0" err="1"/>
              <a:t>opada</a:t>
            </a:r>
            <a:r>
              <a:rPr lang="en-US" dirty="0"/>
              <a:t> </a:t>
            </a:r>
            <a:r>
              <a:rPr lang="en-US" dirty="0" err="1"/>
              <a:t>mozete</a:t>
            </a:r>
            <a:r>
              <a:rPr lang="en-US" dirty="0"/>
              <a:t> da </a:t>
            </a:r>
            <a:r>
              <a:rPr lang="en-US" dirty="0" err="1"/>
              <a:t>kreirate</a:t>
            </a:r>
            <a:r>
              <a:rPr lang="en-US" dirty="0"/>
              <a:t> </a:t>
            </a:r>
            <a:r>
              <a:rPr lang="en-US" dirty="0" err="1"/>
              <a:t>neku</a:t>
            </a:r>
            <a:r>
              <a:rPr lang="en-US" dirty="0"/>
              <a:t> </a:t>
            </a:r>
            <a:r>
              <a:rPr lang="en-US" dirty="0" err="1"/>
              <a:t>zanimljivost</a:t>
            </a:r>
            <a:r>
              <a:rPr lang="en-US" dirty="0"/>
              <a:t> </a:t>
            </a:r>
            <a:r>
              <a:rPr lang="en-US" dirty="0" err="1"/>
              <a:t>neki</a:t>
            </a:r>
            <a:r>
              <a:rPr lang="en-US" dirty="0"/>
              <a:t> </a:t>
            </a:r>
            <a:r>
              <a:rPr lang="en-US" dirty="0" err="1"/>
              <a:t>dogadjaj</a:t>
            </a:r>
            <a:r>
              <a:rPr lang="en-US" dirty="0"/>
              <a:t> I da </a:t>
            </a:r>
            <a:r>
              <a:rPr lang="en-US" dirty="0" err="1"/>
              <a:t>tako</a:t>
            </a:r>
            <a:r>
              <a:rPr lang="en-US" dirty="0"/>
              <a:t> </a:t>
            </a:r>
            <a:r>
              <a:rPr lang="en-US" b="1" dirty="0" err="1"/>
              <a:t>animirate</a:t>
            </a:r>
            <a:r>
              <a:rPr lang="en-US" b="1" dirty="0"/>
              <a:t> </a:t>
            </a:r>
            <a:r>
              <a:rPr lang="en-US" b="1" dirty="0" err="1"/>
              <a:t>korisnike</a:t>
            </a:r>
            <a:r>
              <a:rPr lang="en-US" b="1" dirty="0"/>
              <a:t> </a:t>
            </a:r>
            <a:r>
              <a:rPr lang="en-US" dirty="0"/>
              <a:t>da se </a:t>
            </a:r>
            <a:r>
              <a:rPr lang="en-US" dirty="0" err="1"/>
              <a:t>ponovo</a:t>
            </a:r>
            <a:r>
              <a:rPr lang="en-US" dirty="0"/>
              <a:t> </a:t>
            </a:r>
            <a:r>
              <a:rPr lang="en-US" dirty="0" err="1"/>
              <a:t>vrate</a:t>
            </a:r>
            <a:r>
              <a:rPr lang="en-US" dirty="0"/>
              <a:t> </a:t>
            </a:r>
            <a:r>
              <a:rPr lang="en-US" dirty="0" err="1"/>
              <a:t>vasoj</a:t>
            </a:r>
            <a:r>
              <a:rPr lang="en-US" dirty="0"/>
              <a:t> </a:t>
            </a:r>
            <a:r>
              <a:rPr lang="en-US" dirty="0" err="1"/>
              <a:t>aplikaciji</a:t>
            </a:r>
            <a:r>
              <a:rPr lang="en-US" dirty="0"/>
              <a:t>. Primer </a:t>
            </a:r>
            <a:r>
              <a:rPr lang="en-US" dirty="0" err="1"/>
              <a:t>su</a:t>
            </a:r>
            <a:r>
              <a:rPr lang="en-US" dirty="0"/>
              <a:t> </a:t>
            </a:r>
            <a:r>
              <a:rPr lang="en-US" b="1" dirty="0" err="1"/>
              <a:t>igrice</a:t>
            </a:r>
            <a:r>
              <a:rPr lang="en-US" dirty="0"/>
              <a:t> </a:t>
            </a:r>
            <a:r>
              <a:rPr lang="en-US" dirty="0" err="1"/>
              <a:t>koje</a:t>
            </a:r>
            <a:r>
              <a:rPr lang="en-US" dirty="0"/>
              <a:t> </a:t>
            </a:r>
            <a:r>
              <a:rPr lang="en-US" dirty="0" err="1"/>
              <a:t>jako</a:t>
            </a:r>
            <a:r>
              <a:rPr lang="en-US" dirty="0"/>
              <a:t> </a:t>
            </a:r>
            <a:r>
              <a:rPr lang="en-US" dirty="0" err="1"/>
              <a:t>cesto</a:t>
            </a:r>
            <a:r>
              <a:rPr lang="en-US" dirty="0"/>
              <a:t> </a:t>
            </a:r>
            <a:r>
              <a:rPr lang="en-US" dirty="0" err="1"/>
              <a:t>svojim</a:t>
            </a:r>
            <a:r>
              <a:rPr lang="en-US" dirty="0"/>
              <a:t> </a:t>
            </a:r>
            <a:r>
              <a:rPr lang="en-US" dirty="0" err="1"/>
              <a:t>korisnicima</a:t>
            </a:r>
            <a:r>
              <a:rPr lang="en-US" dirty="0"/>
              <a:t> </a:t>
            </a:r>
            <a:r>
              <a:rPr lang="en-US" dirty="0" err="1"/>
              <a:t>salju</a:t>
            </a:r>
            <a:r>
              <a:rPr lang="en-US" dirty="0"/>
              <a:t> </a:t>
            </a:r>
            <a:r>
              <a:rPr lang="en-US" dirty="0" err="1"/>
              <a:t>notifikacije</a:t>
            </a:r>
            <a:r>
              <a:rPr lang="en-US" dirty="0"/>
              <a:t> </a:t>
            </a:r>
            <a:r>
              <a:rPr lang="en-US" dirty="0" err="1"/>
              <a:t>kada</a:t>
            </a:r>
            <a:r>
              <a:rPr lang="en-US" dirty="0"/>
              <a:t> </a:t>
            </a:r>
            <a:r>
              <a:rPr lang="en-US" dirty="0" err="1"/>
              <a:t>ponovo</a:t>
            </a:r>
            <a:r>
              <a:rPr lang="en-US" dirty="0"/>
              <a:t> se </a:t>
            </a:r>
            <a:r>
              <a:rPr lang="en-US" dirty="0" err="1"/>
              <a:t>napune</a:t>
            </a:r>
            <a:r>
              <a:rPr lang="en-US" dirty="0"/>
              <a:t> </a:t>
            </a:r>
            <a:r>
              <a:rPr lang="en-US" dirty="0" err="1"/>
              <a:t>zivoti</a:t>
            </a:r>
            <a:r>
              <a:rPr lang="en-US" dirty="0"/>
              <a:t> za </a:t>
            </a:r>
            <a:r>
              <a:rPr lang="en-US" dirty="0" err="1"/>
              <a:t>igranje</a:t>
            </a:r>
            <a:r>
              <a:rPr lang="en-US" dirty="0"/>
              <a:t> </a:t>
            </a:r>
            <a:r>
              <a:rPr lang="en-US" dirty="0" err="1"/>
              <a:t>igrice</a:t>
            </a:r>
            <a:r>
              <a:rPr lang="en-US" dirty="0"/>
              <a:t>, </a:t>
            </a:r>
            <a:r>
              <a:rPr lang="en-US" dirty="0" err="1"/>
              <a:t>ili</a:t>
            </a:r>
            <a:r>
              <a:rPr lang="en-US" dirty="0"/>
              <a:t> je </a:t>
            </a:r>
            <a:r>
              <a:rPr lang="en-US" dirty="0" err="1"/>
              <a:t>neka</a:t>
            </a:r>
            <a:r>
              <a:rPr lang="en-US" dirty="0"/>
              <a:t> </a:t>
            </a:r>
            <a:r>
              <a:rPr lang="en-US" b="1" dirty="0" err="1"/>
              <a:t>rasprodaja</a:t>
            </a:r>
            <a:r>
              <a:rPr lang="en-US" b="1" dirty="0"/>
              <a:t> u </a:t>
            </a:r>
            <a:r>
              <a:rPr lang="en-US" b="1" dirty="0" err="1"/>
              <a:t>toku</a:t>
            </a:r>
            <a:r>
              <a:rPr lang="en-US" b="1" dirty="0"/>
              <a:t>….</a:t>
            </a:r>
            <a:r>
              <a:rPr lang="sr-Latn-ME" sz="1800" i="1" dirty="0">
                <a:effectLst/>
                <a:latin typeface="Calibri" panose="020F0502020204030204" pitchFamily="34" charset="0"/>
                <a:ea typeface="Calibri" panose="020F0502020204030204" pitchFamily="34" charset="0"/>
                <a:cs typeface="Times New Roman" panose="02020603050405020304" pitchFamily="18" charset="0"/>
              </a:rPr>
              <a:t> npr. </a:t>
            </a:r>
            <a:r>
              <a:rPr lang="sr-Latn-ME" sz="1800" b="1" i="1" dirty="0">
                <a:effectLst/>
                <a:latin typeface="Calibri" panose="020F0502020204030204" pitchFamily="34" charset="0"/>
                <a:ea typeface="Calibri" panose="020F0502020204030204" pitchFamily="34" charset="0"/>
                <a:cs typeface="Times New Roman" panose="02020603050405020304" pitchFamily="18" charset="0"/>
              </a:rPr>
              <a:t>duolingo</a:t>
            </a:r>
            <a:r>
              <a:rPr lang="sr-Latn-ME"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b="1" dirty="0">
              <a:cs typeface="Calibri"/>
            </a:endParaRPr>
          </a:p>
          <a:p>
            <a:endParaRPr lang="en-US" dirty="0">
              <a:cs typeface="Calibri"/>
            </a:endParaRPr>
          </a:p>
          <a:p>
            <a:r>
              <a:rPr lang="en-US" dirty="0" err="1">
                <a:cs typeface="Calibri"/>
              </a:rPr>
              <a:t>Testiranje</a:t>
            </a:r>
            <a:r>
              <a:rPr lang="en-US" dirty="0">
                <a:cs typeface="Calibri"/>
              </a:rPr>
              <a:t>: </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vidimo da li su one vidljive na ekranu,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da li su</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vidljive kada je ekran zaključan</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treba obratiti pažnju koliko se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vremenski zadržava </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naša notifikacija na ekranu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privremena</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ili trajna</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npr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Ios15</a:t>
            </a:r>
            <a:r>
              <a:rPr lang="en-US" sz="1800" b="1" dirty="0">
                <a:effectLst/>
                <a:latin typeface="Calibri" panose="020F0502020204030204" pitchFamily="34" charset="0"/>
                <a:ea typeface="Calibri" panose="020F0502020204030204" pitchFamily="34" charset="0"/>
                <a:cs typeface="Times New Roman" panose="02020603050405020304" pitchFamily="18" charset="0"/>
              </a:rPr>
              <a:t>-2sekunde-</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temporary </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C59FDB4-792A-4C30-B3CA-9A37EF575B96}" type="slidenum">
              <a:rPr lang="en-GB" smtClean="0"/>
              <a:t>22</a:t>
            </a:fld>
            <a:endParaRPr lang="en-GB"/>
          </a:p>
        </p:txBody>
      </p:sp>
    </p:spTree>
    <p:extLst>
      <p:ext uri="{BB962C8B-B14F-4D97-AF65-F5344CB8AC3E}">
        <p14:creationId xmlns:p14="http://schemas.microsoft.com/office/powerpoint/2010/main" val="1878930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Obratite</a:t>
            </a:r>
            <a:r>
              <a:rPr lang="en-US" dirty="0"/>
              <a:t> </a:t>
            </a:r>
            <a:r>
              <a:rPr lang="en-US" dirty="0" err="1"/>
              <a:t>paznju</a:t>
            </a:r>
            <a:r>
              <a:rPr lang="en-US" dirty="0"/>
              <a:t> </a:t>
            </a:r>
            <a:r>
              <a:rPr lang="en-US" dirty="0" err="1"/>
              <a:t>na</a:t>
            </a:r>
            <a:r>
              <a:rPr lang="en-US" dirty="0"/>
              <a:t> </a:t>
            </a:r>
            <a:r>
              <a:rPr lang="en-US" b="1" dirty="0" err="1"/>
              <a:t>tekst</a:t>
            </a:r>
            <a:r>
              <a:rPr lang="en-US" b="1" dirty="0"/>
              <a:t> u </a:t>
            </a:r>
            <a:r>
              <a:rPr lang="en-US" b="1" dirty="0" err="1"/>
              <a:t>notifikaciji</a:t>
            </a:r>
            <a:r>
              <a:rPr lang="en-US" dirty="0"/>
              <a:t>, da </a:t>
            </a:r>
            <a:r>
              <a:rPr lang="en-US" dirty="0" err="1"/>
              <a:t>notifikacija</a:t>
            </a:r>
            <a:r>
              <a:rPr lang="en-US" dirty="0"/>
              <a:t> </a:t>
            </a:r>
            <a:r>
              <a:rPr lang="en-US" dirty="0" err="1"/>
              <a:t>moze</a:t>
            </a:r>
            <a:r>
              <a:rPr lang="en-US" dirty="0"/>
              <a:t> da se </a:t>
            </a:r>
            <a:r>
              <a:rPr lang="en-US" dirty="0" err="1"/>
              <a:t>prosiri</a:t>
            </a:r>
            <a:r>
              <a:rPr lang="en-US" dirty="0"/>
              <a:t>, da </a:t>
            </a:r>
            <a:r>
              <a:rPr lang="en-US" dirty="0" err="1"/>
              <a:t>moze</a:t>
            </a:r>
            <a:r>
              <a:rPr lang="en-US" dirty="0"/>
              <a:t> da se </a:t>
            </a:r>
            <a:r>
              <a:rPr lang="en-US" dirty="0" err="1"/>
              <a:t>skloni</a:t>
            </a:r>
            <a:r>
              <a:rPr lang="en-US" dirty="0"/>
              <a:t> bez </a:t>
            </a:r>
            <a:r>
              <a:rPr lang="en-US" dirty="0" err="1"/>
              <a:t>kliktanja</a:t>
            </a:r>
            <a:r>
              <a:rPr lang="en-US" dirty="0"/>
              <a:t> </a:t>
            </a:r>
            <a:r>
              <a:rPr lang="en-US" dirty="0" err="1"/>
              <a:t>na</a:t>
            </a:r>
            <a:r>
              <a:rPr lang="en-US" dirty="0"/>
              <a:t> </a:t>
            </a:r>
            <a:r>
              <a:rPr lang="en-US" dirty="0" err="1"/>
              <a:t>istu</a:t>
            </a:r>
            <a:r>
              <a:rPr lang="en-US" dirty="0"/>
              <a:t>, da </a:t>
            </a:r>
            <a:r>
              <a:rPr lang="en-US" dirty="0" err="1"/>
              <a:t>nakon</a:t>
            </a:r>
            <a:r>
              <a:rPr lang="en-US" dirty="0"/>
              <a:t> </a:t>
            </a:r>
            <a:r>
              <a:rPr lang="en-US" dirty="0" err="1"/>
              <a:t>klika</a:t>
            </a:r>
            <a:r>
              <a:rPr lang="en-US" dirty="0"/>
              <a:t> se </a:t>
            </a:r>
            <a:r>
              <a:rPr lang="en-US" dirty="0" err="1"/>
              <a:t>notifikacija</a:t>
            </a:r>
            <a:r>
              <a:rPr lang="en-US" dirty="0"/>
              <a:t> </a:t>
            </a:r>
            <a:r>
              <a:rPr lang="en-US" dirty="0" err="1"/>
              <a:t>ukloni</a:t>
            </a:r>
            <a:r>
              <a:rPr lang="en-US" dirty="0"/>
              <a:t>. </a:t>
            </a:r>
            <a:r>
              <a:rPr lang="en-US" dirty="0" err="1"/>
              <a:t>Ukoliko</a:t>
            </a:r>
            <a:r>
              <a:rPr lang="en-US" dirty="0"/>
              <a:t> </a:t>
            </a:r>
            <a:r>
              <a:rPr lang="en-US" dirty="0" err="1"/>
              <a:t>notifikacija</a:t>
            </a:r>
            <a:r>
              <a:rPr lang="en-US" dirty="0"/>
              <a:t> </a:t>
            </a:r>
            <a:r>
              <a:rPr lang="en-US" dirty="0" err="1"/>
              <a:t>podrzava</a:t>
            </a:r>
            <a:r>
              <a:rPr lang="en-US" dirty="0"/>
              <a:t> </a:t>
            </a:r>
            <a:r>
              <a:rPr lang="en-US" dirty="0" err="1"/>
              <a:t>akcije</a:t>
            </a:r>
            <a:r>
              <a:rPr lang="en-US" dirty="0"/>
              <a:t> </a:t>
            </a:r>
            <a:r>
              <a:rPr lang="en-US" dirty="0" err="1"/>
              <a:t>sa</a:t>
            </a:r>
            <a:r>
              <a:rPr lang="en-US" dirty="0"/>
              <a:t> </a:t>
            </a:r>
            <a:r>
              <a:rPr lang="en-US" dirty="0" err="1"/>
              <a:t>dugmicima</a:t>
            </a:r>
            <a:r>
              <a:rPr lang="en-US" dirty="0"/>
              <a:t> da se </a:t>
            </a:r>
            <a:r>
              <a:rPr lang="en-US" dirty="0" err="1"/>
              <a:t>proveri</a:t>
            </a:r>
            <a:r>
              <a:rPr lang="en-US" dirty="0"/>
              <a:t> da li </a:t>
            </a:r>
            <a:r>
              <a:rPr lang="en-US" b="1" dirty="0" err="1"/>
              <a:t>svi</a:t>
            </a:r>
            <a:r>
              <a:rPr lang="en-US" b="1" dirty="0"/>
              <a:t> </a:t>
            </a:r>
            <a:r>
              <a:rPr lang="en-US" b="1" dirty="0" err="1"/>
              <a:t>dugmici</a:t>
            </a:r>
            <a:r>
              <a:rPr lang="en-US" b="1" dirty="0"/>
              <a:t> </a:t>
            </a:r>
            <a:r>
              <a:rPr lang="en-US" b="1" dirty="0" err="1"/>
              <a:t>rade</a:t>
            </a:r>
            <a:r>
              <a:rPr lang="en-US" b="1" dirty="0"/>
              <a:t> </a:t>
            </a:r>
            <a:r>
              <a:rPr lang="en-US" dirty="0" err="1"/>
              <a:t>kako</a:t>
            </a:r>
            <a:r>
              <a:rPr lang="en-US" dirty="0"/>
              <a:t> je </a:t>
            </a:r>
            <a:r>
              <a:rPr lang="en-US" dirty="0" err="1"/>
              <a:t>namenjeno</a:t>
            </a:r>
            <a:r>
              <a:rPr lang="en-US" dirty="0"/>
              <a:t>. </a:t>
            </a:r>
          </a:p>
          <a:p>
            <a:endParaRPr lang="en-US" dirty="0"/>
          </a:p>
          <a:p>
            <a:r>
              <a:rPr lang="en-US" dirty="0" err="1"/>
              <a:t>Treba</a:t>
            </a:r>
            <a:r>
              <a:rPr lang="en-US" dirty="0"/>
              <a:t> </a:t>
            </a:r>
            <a:r>
              <a:rPr lang="en-US" dirty="0" err="1"/>
              <a:t>obratiti</a:t>
            </a:r>
            <a:r>
              <a:rPr lang="en-US" dirty="0"/>
              <a:t> </a:t>
            </a:r>
            <a:r>
              <a:rPr lang="en-US" dirty="0" err="1"/>
              <a:t>paznju</a:t>
            </a:r>
            <a:r>
              <a:rPr lang="en-US" dirty="0"/>
              <a:t> </a:t>
            </a:r>
            <a:r>
              <a:rPr lang="en-US" dirty="0" err="1"/>
              <a:t>na</a:t>
            </a:r>
            <a:r>
              <a:rPr lang="en-US" dirty="0"/>
              <a:t> </a:t>
            </a:r>
            <a:r>
              <a:rPr lang="en-US" dirty="0" err="1"/>
              <a:t>testirnaje</a:t>
            </a:r>
            <a:r>
              <a:rPr lang="en-US" dirty="0"/>
              <a:t> </a:t>
            </a:r>
            <a:r>
              <a:rPr lang="en-US" dirty="0" err="1"/>
              <a:t>notifikacija</a:t>
            </a:r>
            <a:r>
              <a:rPr lang="en-US" dirty="0"/>
              <a:t> </a:t>
            </a:r>
            <a:r>
              <a:rPr lang="en-US" dirty="0" err="1"/>
              <a:t>i</a:t>
            </a:r>
            <a:r>
              <a:rPr lang="en-US" dirty="0"/>
              <a:t> </a:t>
            </a:r>
            <a:r>
              <a:rPr lang="en-US" dirty="0" err="1"/>
              <a:t>podesavanja</a:t>
            </a:r>
            <a:r>
              <a:rPr lang="en-US" dirty="0"/>
              <a:t> u </a:t>
            </a:r>
            <a:r>
              <a:rPr lang="en-US" dirty="0" err="1"/>
              <a:t>sistemu</a:t>
            </a:r>
            <a:r>
              <a:rPr lang="en-US" dirty="0"/>
              <a:t>, </a:t>
            </a:r>
            <a:r>
              <a:rPr lang="en-US" b="1" dirty="0"/>
              <a:t>temporary </a:t>
            </a:r>
            <a:r>
              <a:rPr lang="en-US" b="1" dirty="0" err="1"/>
              <a:t>ili</a:t>
            </a:r>
            <a:r>
              <a:rPr lang="en-US" b="1" dirty="0"/>
              <a:t> persistent </a:t>
            </a:r>
            <a:r>
              <a:rPr lang="en-US" dirty="0" err="1"/>
              <a:t>nofication</a:t>
            </a:r>
            <a:r>
              <a:rPr lang="en-US" dirty="0"/>
              <a:t> showing on screen, </a:t>
            </a:r>
            <a:r>
              <a:rPr lang="en-US" b="1" dirty="0"/>
              <a:t>iOS 16 </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lokacija na samom ekranu je promnjena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t>kada</a:t>
            </a:r>
            <a:r>
              <a:rPr lang="en-US" dirty="0"/>
              <a:t> je </a:t>
            </a:r>
            <a:r>
              <a:rPr lang="en-US" dirty="0" err="1"/>
              <a:t>ekran</a:t>
            </a:r>
            <a:r>
              <a:rPr lang="en-US" dirty="0"/>
              <a:t> </a:t>
            </a:r>
            <a:r>
              <a:rPr lang="en-US" dirty="0" err="1"/>
              <a:t>zakljucan</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Pri</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sr-Latn-ME" sz="1800" i="1" dirty="0" err="1">
                <a:effectLst/>
                <a:latin typeface="Calibri" panose="020F0502020204030204" pitchFamily="34" charset="0"/>
                <a:ea typeface="Calibri" panose="020F0502020204030204" pitchFamily="34" charset="0"/>
                <a:cs typeface="Times New Roman" panose="02020603050405020304" pitchFamily="18" charset="0"/>
              </a:rPr>
              <a:t>testrianju</a:t>
            </a:r>
            <a:r>
              <a:rPr lang="sr-Latn-ME" sz="1800" i="1" dirty="0">
                <a:effectLst/>
                <a:latin typeface="Calibri" panose="020F0502020204030204" pitchFamily="34" charset="0"/>
                <a:ea typeface="Calibri" panose="020F0502020204030204" pitchFamily="34" charset="0"/>
                <a:cs typeface="Times New Roman" panose="02020603050405020304" pitchFamily="18" charset="0"/>
              </a:rPr>
              <a:t> ovih </a:t>
            </a:r>
            <a:r>
              <a:rPr lang="sr-Latn-ME" sz="1800" i="1" dirty="0" err="1">
                <a:effectLst/>
                <a:latin typeface="Calibri" panose="020F0502020204030204" pitchFamily="34" charset="0"/>
                <a:ea typeface="Calibri" panose="020F0502020204030204" pitchFamily="34" charset="0"/>
                <a:cs typeface="Times New Roman" panose="02020603050405020304" pitchFamily="18" charset="0"/>
              </a:rPr>
              <a:t>delova</a:t>
            </a:r>
            <a:r>
              <a:rPr lang="sr-Latn-ME" sz="1800" i="1" dirty="0">
                <a:effectLst/>
                <a:latin typeface="Calibri" panose="020F0502020204030204" pitchFamily="34" charset="0"/>
                <a:ea typeface="Calibri" panose="020F0502020204030204" pitchFamily="34" charset="0"/>
                <a:cs typeface="Times New Roman" panose="02020603050405020304" pitchFamily="18" charset="0"/>
              </a:rPr>
              <a:t> aplikacije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mozemo</a:t>
            </a:r>
            <a:r>
              <a:rPr lang="sr-Latn-ME" sz="1800" i="1" dirty="0">
                <a:effectLst/>
                <a:latin typeface="Calibri" panose="020F0502020204030204" pitchFamily="34" charset="0"/>
                <a:ea typeface="Calibri" panose="020F0502020204030204" pitchFamily="34" charset="0"/>
                <a:cs typeface="Times New Roman" panose="02020603050405020304" pitchFamily="18" charset="0"/>
              </a:rPr>
              <a:t> </a:t>
            </a:r>
            <a:r>
              <a:rPr lang="sr-Latn-ME" sz="1800" b="1" i="1" dirty="0">
                <a:effectLst/>
                <a:latin typeface="Calibri" panose="020F0502020204030204" pitchFamily="34" charset="0"/>
                <a:ea typeface="Calibri" panose="020F0502020204030204" pitchFamily="34" charset="0"/>
                <a:cs typeface="Times New Roman" panose="02020603050405020304" pitchFamily="18" charset="0"/>
              </a:rPr>
              <a:t>da vise puta generišemo te notifikacije </a:t>
            </a:r>
            <a:r>
              <a:rPr lang="sr-Latn-ME" sz="1800" i="1" dirty="0">
                <a:effectLst/>
                <a:latin typeface="Calibri" panose="020F0502020204030204" pitchFamily="34" charset="0"/>
                <a:ea typeface="Calibri" panose="020F0502020204030204" pitchFamily="34" charset="0"/>
                <a:cs typeface="Times New Roman" panose="02020603050405020304" pitchFamily="18" charset="0"/>
              </a:rPr>
              <a:t>kako bismo mogli da vise puta kliknemo na view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i</a:t>
            </a:r>
            <a:r>
              <a:rPr lang="sr-Latn-ME" sz="1800" i="1" dirty="0">
                <a:effectLst/>
                <a:latin typeface="Calibri" panose="020F0502020204030204" pitchFamily="34" charset="0"/>
                <a:ea typeface="Calibri" panose="020F0502020204030204" pitchFamily="34" charset="0"/>
                <a:cs typeface="Times New Roman" panose="02020603050405020304" pitchFamily="18" charset="0"/>
              </a:rPr>
              <a:t> dismiss ili na samu notifikaciju,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i</a:t>
            </a:r>
            <a:r>
              <a:rPr lang="sr-Latn-ME" sz="1800" i="1" dirty="0">
                <a:effectLst/>
                <a:latin typeface="Calibri" panose="020F0502020204030204" pitchFamily="34" charset="0"/>
                <a:ea typeface="Calibri" panose="020F0502020204030204" pitchFamily="34" charset="0"/>
                <a:cs typeface="Times New Roman" panose="02020603050405020304" pitchFamily="18" charset="0"/>
              </a:rPr>
              <a:t> da se svaka opcija na vise vrsta notifikacija ponaša isto u zavisnosti od </a:t>
            </a:r>
            <a:r>
              <a:rPr lang="sr-Latn-ME" sz="1800" b="1" i="1" dirty="0">
                <a:effectLst/>
                <a:latin typeface="Calibri" panose="020F0502020204030204" pitchFamily="34" charset="0"/>
                <a:ea typeface="Calibri" panose="020F0502020204030204" pitchFamily="34" charset="0"/>
                <a:cs typeface="Times New Roman" panose="02020603050405020304" pitchFamily="18" charset="0"/>
              </a:rPr>
              <a:t>teksta </a:t>
            </a:r>
            <a:r>
              <a:rPr lang="en-US" sz="1800" b="1" i="1" dirty="0" err="1">
                <a:effectLst/>
                <a:latin typeface="Calibri" panose="020F0502020204030204" pitchFamily="34" charset="0"/>
                <a:ea typeface="Calibri" panose="020F0502020204030204" pitchFamily="34" charset="0"/>
                <a:cs typeface="Times New Roman" panose="02020603050405020304" pitchFamily="18" charset="0"/>
              </a:rPr>
              <a:t>i</a:t>
            </a:r>
            <a:r>
              <a:rPr lang="sr-Latn-ME" sz="1800" b="1" i="1" dirty="0">
                <a:effectLst/>
                <a:latin typeface="Calibri" panose="020F0502020204030204" pitchFamily="34" charset="0"/>
                <a:ea typeface="Calibri" panose="020F0502020204030204" pitchFamily="34" charset="0"/>
                <a:cs typeface="Times New Roman" panose="02020603050405020304" pitchFamily="18" charset="0"/>
              </a:rPr>
              <a:t> subjecta. </a:t>
            </a:r>
            <a:endParaRPr lang="en-US" sz="1800" b="1"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r-Latn-ME" sz="1800" dirty="0">
                <a:effectLst/>
                <a:latin typeface="Calibri" panose="020F0502020204030204" pitchFamily="34" charset="0"/>
                <a:ea typeface="Calibri" panose="020F0502020204030204" pitchFamily="34" charset="0"/>
                <a:cs typeface="Times New Roman" panose="02020603050405020304" pitchFamily="18" charset="0"/>
              </a:rPr>
              <a:t>Možete imati dodatne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dugmice ili teksualno polje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lajk</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na samoj notifikaciji, ka osto je </a:t>
            </a:r>
            <a:r>
              <a:rPr lang="sr-Latn-ME" sz="1800" b="1" i="1" dirty="0">
                <a:effectLst/>
                <a:latin typeface="Calibri" panose="020F0502020204030204" pitchFamily="34" charset="0"/>
                <a:ea typeface="Calibri" panose="020F0502020204030204" pitchFamily="34" charset="0"/>
                <a:cs typeface="Times New Roman" panose="02020603050405020304" pitchFamily="18" charset="0"/>
              </a:rPr>
              <a:t>viber</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C59FDB4-792A-4C30-B3CA-9A37EF575B96}" type="slidenum">
              <a:rPr lang="en-GB" smtClean="0"/>
              <a:t>23</a:t>
            </a:fld>
            <a:endParaRPr lang="en-GB"/>
          </a:p>
        </p:txBody>
      </p:sp>
    </p:spTree>
    <p:extLst>
      <p:ext uri="{BB962C8B-B14F-4D97-AF65-F5344CB8AC3E}">
        <p14:creationId xmlns:p14="http://schemas.microsoft.com/office/powerpoint/2010/main" val="583653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Bedzevi</a:t>
            </a:r>
            <a:r>
              <a:rPr lang="en-US" dirty="0"/>
              <a:t> koji </a:t>
            </a:r>
            <a:r>
              <a:rPr lang="en-US" dirty="0" err="1"/>
              <a:t>stoje</a:t>
            </a:r>
            <a:r>
              <a:rPr lang="en-US" dirty="0"/>
              <a:t> </a:t>
            </a:r>
            <a:r>
              <a:rPr lang="en-US" dirty="0" err="1"/>
              <a:t>na</a:t>
            </a:r>
            <a:r>
              <a:rPr lang="en-US" dirty="0"/>
              <a:t> launcher </a:t>
            </a:r>
            <a:r>
              <a:rPr lang="en-US" dirty="0" err="1"/>
              <a:t>ikonicama</a:t>
            </a:r>
            <a:r>
              <a:rPr lang="en-US" dirty="0"/>
              <a:t> </a:t>
            </a:r>
            <a:r>
              <a:rPr lang="en-US" dirty="0" err="1"/>
              <a:t>aplikacija</a:t>
            </a:r>
            <a:r>
              <a:rPr lang="en-US" dirty="0"/>
              <a:t> </a:t>
            </a:r>
            <a:r>
              <a:rPr lang="en-US" dirty="0" err="1"/>
              <a:t>sluze</a:t>
            </a:r>
            <a:r>
              <a:rPr lang="en-US" dirty="0"/>
              <a:t> da </a:t>
            </a:r>
            <a:r>
              <a:rPr lang="en-US" b="1" dirty="0" err="1"/>
              <a:t>informisu</a:t>
            </a:r>
            <a:r>
              <a:rPr lang="en-US" b="1" dirty="0"/>
              <a:t> </a:t>
            </a:r>
            <a:r>
              <a:rPr lang="en-US" b="1" dirty="0" err="1"/>
              <a:t>korisnike</a:t>
            </a:r>
            <a:r>
              <a:rPr lang="en-US" b="1" dirty="0"/>
              <a:t> </a:t>
            </a:r>
            <a:r>
              <a:rPr lang="en-US" dirty="0"/>
              <a:t>da </a:t>
            </a:r>
            <a:r>
              <a:rPr lang="en-US" dirty="0" err="1"/>
              <a:t>postoje</a:t>
            </a:r>
            <a:r>
              <a:rPr lang="en-US" dirty="0"/>
              <a:t> </a:t>
            </a:r>
            <a:r>
              <a:rPr lang="en-US" dirty="0" err="1"/>
              <a:t>neke</a:t>
            </a:r>
            <a:r>
              <a:rPr lang="en-US" dirty="0"/>
              <a:t> </a:t>
            </a:r>
            <a:r>
              <a:rPr lang="en-US" b="0" u="sng" dirty="0" err="1"/>
              <a:t>nove</a:t>
            </a:r>
            <a:r>
              <a:rPr lang="en-US" b="0" u="sng" dirty="0"/>
              <a:t> </a:t>
            </a:r>
            <a:r>
              <a:rPr lang="en-US" b="0" u="sng" dirty="0" err="1"/>
              <a:t>informacije</a:t>
            </a:r>
            <a:r>
              <a:rPr lang="en-US" b="0" u="sng" dirty="0"/>
              <a:t> </a:t>
            </a:r>
            <a:r>
              <a:rPr lang="en-US" dirty="0" err="1"/>
              <a:t>vezane</a:t>
            </a:r>
            <a:r>
              <a:rPr lang="en-US" dirty="0"/>
              <a:t> za </a:t>
            </a:r>
            <a:r>
              <a:rPr lang="en-US" dirty="0" err="1"/>
              <a:t>tu</a:t>
            </a:r>
            <a:r>
              <a:rPr lang="en-US" dirty="0"/>
              <a:t> aplikaciju, </a:t>
            </a:r>
            <a:r>
              <a:rPr lang="en-US" dirty="0" err="1"/>
              <a:t>koje</a:t>
            </a:r>
            <a:r>
              <a:rPr lang="en-US" dirty="0"/>
              <a:t> bi </a:t>
            </a:r>
            <a:r>
              <a:rPr lang="en-US" dirty="0" err="1"/>
              <a:t>trebalo</a:t>
            </a:r>
            <a:r>
              <a:rPr lang="en-US" dirty="0"/>
              <a:t> da </a:t>
            </a:r>
            <a:r>
              <a:rPr lang="en-US" dirty="0" err="1"/>
              <a:t>pogleda</a:t>
            </a:r>
            <a:r>
              <a:rPr lang="en-US" dirty="0"/>
              <a:t>. </a:t>
            </a:r>
          </a:p>
          <a:p>
            <a:endParaRPr lang="en-US" dirty="0"/>
          </a:p>
          <a:p>
            <a:r>
              <a:rPr lang="en-US" dirty="0" err="1"/>
              <a:t>Prepoznace</a:t>
            </a:r>
            <a:r>
              <a:rPr lang="en-US" dirty="0"/>
              <a:t> </a:t>
            </a:r>
            <a:r>
              <a:rPr lang="en-US" dirty="0" err="1"/>
              <a:t>te</a:t>
            </a:r>
            <a:r>
              <a:rPr lang="en-US" dirty="0"/>
              <a:t> </a:t>
            </a:r>
            <a:r>
              <a:rPr lang="en-US" dirty="0" err="1"/>
              <a:t>ih</a:t>
            </a:r>
            <a:r>
              <a:rPr lang="en-US" dirty="0"/>
              <a:t> </a:t>
            </a:r>
            <a:r>
              <a:rPr lang="en-US" b="1" dirty="0"/>
              <a:t>po </a:t>
            </a:r>
            <a:r>
              <a:rPr lang="en-US" b="1" dirty="0" err="1"/>
              <a:t>crvenom</a:t>
            </a:r>
            <a:r>
              <a:rPr lang="en-US" b="1" dirty="0"/>
              <a:t> </a:t>
            </a:r>
            <a:r>
              <a:rPr lang="en-US" b="1" dirty="0" err="1"/>
              <a:t>krugu</a:t>
            </a:r>
            <a:r>
              <a:rPr lang="en-US" b="1" dirty="0"/>
              <a:t> </a:t>
            </a:r>
            <a:r>
              <a:rPr lang="en-US" b="1" dirty="0" err="1"/>
              <a:t>i</a:t>
            </a:r>
            <a:r>
              <a:rPr lang="en-US" b="1" dirty="0"/>
              <a:t> </a:t>
            </a:r>
            <a:r>
              <a:rPr lang="en-US" b="1" dirty="0" err="1"/>
              <a:t>broju</a:t>
            </a:r>
            <a:r>
              <a:rPr lang="en-US" b="1" dirty="0"/>
              <a:t> </a:t>
            </a:r>
            <a:r>
              <a:rPr lang="en-US" b="1" dirty="0" err="1"/>
              <a:t>unutar</a:t>
            </a:r>
            <a:r>
              <a:rPr lang="en-US" b="1" dirty="0"/>
              <a:t> </a:t>
            </a:r>
            <a:r>
              <a:rPr lang="en-US" dirty="0"/>
              <a:t>koji </a:t>
            </a:r>
            <a:r>
              <a:rPr lang="en-US" dirty="0" err="1"/>
              <a:t>indikuje</a:t>
            </a:r>
            <a:r>
              <a:rPr lang="en-US" dirty="0"/>
              <a:t> </a:t>
            </a:r>
            <a:r>
              <a:rPr lang="en-US" dirty="0" err="1"/>
              <a:t>koliko</a:t>
            </a:r>
            <a:r>
              <a:rPr lang="en-US" dirty="0"/>
              <a:t> </a:t>
            </a:r>
            <a:r>
              <a:rPr lang="en-US" dirty="0" err="1"/>
              <a:t>novih</a:t>
            </a:r>
            <a:r>
              <a:rPr lang="en-US" dirty="0"/>
              <a:t> </a:t>
            </a:r>
            <a:r>
              <a:rPr lang="en-US" dirty="0" err="1"/>
              <a:t>obavestenja</a:t>
            </a:r>
            <a:r>
              <a:rPr lang="en-US" dirty="0"/>
              <a:t> </a:t>
            </a:r>
            <a:r>
              <a:rPr lang="en-US" dirty="0" err="1"/>
              <a:t>postoji</a:t>
            </a:r>
            <a:r>
              <a:rPr lang="en-US" dirty="0"/>
              <a:t>. </a:t>
            </a:r>
            <a:r>
              <a:rPr lang="en-US" dirty="0" err="1"/>
              <a:t>Bedzevi</a:t>
            </a:r>
            <a:r>
              <a:rPr lang="en-US" dirty="0"/>
              <a:t> </a:t>
            </a:r>
            <a:r>
              <a:rPr lang="en-US" dirty="0" err="1"/>
              <a:t>mogu</a:t>
            </a:r>
            <a:r>
              <a:rPr lang="en-US" dirty="0"/>
              <a:t> </a:t>
            </a:r>
            <a:r>
              <a:rPr lang="en-US" dirty="0" err="1"/>
              <a:t>biti</a:t>
            </a:r>
            <a:r>
              <a:rPr lang="en-US" dirty="0"/>
              <a:t> </a:t>
            </a:r>
            <a:r>
              <a:rPr lang="en-US" dirty="0" err="1"/>
              <a:t>iskljuceni</a:t>
            </a:r>
            <a:r>
              <a:rPr lang="en-US" dirty="0"/>
              <a:t> od </a:t>
            </a:r>
            <a:r>
              <a:rPr lang="en-US" dirty="0" err="1"/>
              <a:t>strane</a:t>
            </a:r>
            <a:r>
              <a:rPr lang="en-US" dirty="0"/>
              <a:t> </a:t>
            </a:r>
            <a:r>
              <a:rPr lang="en-US" dirty="0" err="1"/>
              <a:t>programera</a:t>
            </a:r>
            <a:r>
              <a:rPr lang="en-US" dirty="0"/>
              <a:t>, pa </a:t>
            </a:r>
            <a:r>
              <a:rPr lang="en-US" dirty="0" err="1"/>
              <a:t>tako</a:t>
            </a:r>
            <a:r>
              <a:rPr lang="en-US" dirty="0"/>
              <a:t> </a:t>
            </a:r>
            <a:r>
              <a:rPr lang="en-US" dirty="0" err="1"/>
              <a:t>nije</a:t>
            </a:r>
            <a:r>
              <a:rPr lang="en-US" dirty="0"/>
              <a:t> </a:t>
            </a:r>
            <a:r>
              <a:rPr lang="en-US" dirty="0" err="1"/>
              <a:t>nuzno</a:t>
            </a:r>
            <a:r>
              <a:rPr lang="en-US" dirty="0"/>
              <a:t> da </a:t>
            </a:r>
            <a:r>
              <a:rPr lang="en-US" dirty="0" err="1"/>
              <a:t>ih</a:t>
            </a:r>
            <a:r>
              <a:rPr lang="en-US" dirty="0"/>
              <a:t> </a:t>
            </a:r>
            <a:r>
              <a:rPr lang="en-US" dirty="0" err="1"/>
              <a:t>aplikacija</a:t>
            </a:r>
            <a:r>
              <a:rPr lang="en-US" dirty="0"/>
              <a:t> </a:t>
            </a:r>
            <a:r>
              <a:rPr lang="en-US" dirty="0" err="1"/>
              <a:t>koju</a:t>
            </a:r>
            <a:r>
              <a:rPr lang="en-US" dirty="0"/>
              <a:t> </a:t>
            </a:r>
            <a:r>
              <a:rPr lang="en-US" dirty="0" err="1"/>
              <a:t>testirate</a:t>
            </a:r>
            <a:r>
              <a:rPr lang="en-US" dirty="0"/>
              <a:t> </a:t>
            </a:r>
            <a:r>
              <a:rPr lang="en-US" dirty="0" err="1"/>
              <a:t>poseduje</a:t>
            </a:r>
            <a:r>
              <a:rPr lang="en-US" dirty="0"/>
              <a:t>. </a:t>
            </a:r>
          </a:p>
          <a:p>
            <a:endParaRPr lang="en-US" dirty="0">
              <a:cs typeface="Calibri"/>
            </a:endParaRPr>
          </a:p>
          <a:p>
            <a:r>
              <a:rPr lang="en-US" dirty="0" err="1">
                <a:cs typeface="Calibri"/>
              </a:rPr>
              <a:t>Kako</a:t>
            </a:r>
            <a:r>
              <a:rPr lang="en-US" dirty="0">
                <a:cs typeface="Calibri"/>
              </a:rPr>
              <a:t> da </a:t>
            </a:r>
            <a:r>
              <a:rPr lang="en-US" dirty="0" err="1">
                <a:cs typeface="Calibri"/>
              </a:rPr>
              <a:t>ih</a:t>
            </a:r>
            <a:r>
              <a:rPr lang="en-US" dirty="0">
                <a:cs typeface="Calibri"/>
              </a:rPr>
              <a:t> </a:t>
            </a:r>
            <a:r>
              <a:rPr lang="en-US" dirty="0" err="1">
                <a:cs typeface="Calibri"/>
              </a:rPr>
              <a:t>testirate</a:t>
            </a:r>
            <a:r>
              <a:rPr lang="en-US" dirty="0">
                <a:cs typeface="Calibri"/>
              </a:rPr>
              <a:t>? </a:t>
            </a:r>
            <a:r>
              <a:rPr lang="en-US" dirty="0" err="1">
                <a:cs typeface="Calibri"/>
              </a:rPr>
              <a:t>Ukoliko</a:t>
            </a:r>
            <a:r>
              <a:rPr lang="en-US" dirty="0">
                <a:cs typeface="Calibri"/>
              </a:rPr>
              <a:t> vasa </a:t>
            </a:r>
            <a:r>
              <a:rPr lang="en-US" dirty="0" err="1">
                <a:cs typeface="Calibri"/>
              </a:rPr>
              <a:t>aplikacija</a:t>
            </a:r>
            <a:r>
              <a:rPr lang="en-US" dirty="0">
                <a:cs typeface="Calibri"/>
              </a:rPr>
              <a:t> </a:t>
            </a:r>
            <a:r>
              <a:rPr lang="en-US" dirty="0" err="1">
                <a:cs typeface="Calibri"/>
              </a:rPr>
              <a:t>koristi</a:t>
            </a:r>
            <a:r>
              <a:rPr lang="en-US" dirty="0">
                <a:cs typeface="Calibri"/>
              </a:rPr>
              <a:t> </a:t>
            </a:r>
            <a:r>
              <a:rPr lang="en-US" dirty="0" err="1">
                <a:cs typeface="Calibri"/>
              </a:rPr>
              <a:t>bedzeve</a:t>
            </a:r>
            <a:r>
              <a:rPr lang="en-US" dirty="0">
                <a:cs typeface="Calibri"/>
              </a:rPr>
              <a:t> </a:t>
            </a:r>
            <a:r>
              <a:rPr lang="en-US" dirty="0" err="1">
                <a:cs typeface="Calibri"/>
              </a:rPr>
              <a:t>i</a:t>
            </a:r>
            <a:r>
              <a:rPr lang="en-US" dirty="0">
                <a:cs typeface="Calibri"/>
              </a:rPr>
              <a:t> </a:t>
            </a:r>
            <a:r>
              <a:rPr lang="en-US" b="1" dirty="0" err="1">
                <a:cs typeface="Calibri"/>
              </a:rPr>
              <a:t>povezani</a:t>
            </a:r>
            <a:r>
              <a:rPr lang="en-US" b="1" dirty="0">
                <a:cs typeface="Calibri"/>
              </a:rPr>
              <a:t> </a:t>
            </a:r>
            <a:r>
              <a:rPr lang="en-US" b="1" dirty="0" err="1">
                <a:cs typeface="Calibri"/>
              </a:rPr>
              <a:t>su</a:t>
            </a:r>
            <a:r>
              <a:rPr lang="en-US" b="1" dirty="0">
                <a:cs typeface="Calibri"/>
              </a:rPr>
              <a:t> </a:t>
            </a:r>
            <a:r>
              <a:rPr lang="en-US" b="1" dirty="0" err="1">
                <a:cs typeface="Calibri"/>
              </a:rPr>
              <a:t>sa</a:t>
            </a:r>
            <a:r>
              <a:rPr lang="en-US" b="1" dirty="0">
                <a:cs typeface="Calibri"/>
              </a:rPr>
              <a:t> </a:t>
            </a:r>
            <a:r>
              <a:rPr lang="en-US" b="1" dirty="0" err="1">
                <a:cs typeface="Calibri"/>
              </a:rPr>
              <a:t>notifikacijama</a:t>
            </a:r>
            <a:r>
              <a:rPr lang="en-US" dirty="0">
                <a:cs typeface="Calibri"/>
              </a:rPr>
              <a:t>, </a:t>
            </a:r>
            <a:r>
              <a:rPr lang="en-US" dirty="0" err="1">
                <a:cs typeface="Calibri"/>
              </a:rPr>
              <a:t>potrebno</a:t>
            </a:r>
            <a:r>
              <a:rPr lang="en-US" dirty="0">
                <a:cs typeface="Calibri"/>
              </a:rPr>
              <a:t> je da </a:t>
            </a:r>
            <a:r>
              <a:rPr lang="en-US" dirty="0" err="1">
                <a:cs typeface="Calibri"/>
              </a:rPr>
              <a:t>testirate</a:t>
            </a:r>
            <a:r>
              <a:rPr lang="en-US" dirty="0">
                <a:cs typeface="Calibri"/>
              </a:rPr>
              <a:t> scenario za </a:t>
            </a:r>
            <a:r>
              <a:rPr lang="en-US" dirty="0" err="1">
                <a:cs typeface="Calibri"/>
              </a:rPr>
              <a:t>dobijanje</a:t>
            </a:r>
            <a:r>
              <a:rPr lang="en-US" dirty="0">
                <a:cs typeface="Calibri"/>
              </a:rPr>
              <a:t> </a:t>
            </a:r>
            <a:r>
              <a:rPr lang="en-US" dirty="0" err="1">
                <a:cs typeface="Calibri"/>
              </a:rPr>
              <a:t>notifikacije</a:t>
            </a:r>
            <a:r>
              <a:rPr lang="en-US" dirty="0">
                <a:cs typeface="Calibri"/>
              </a:rPr>
              <a:t>, </a:t>
            </a:r>
            <a:r>
              <a:rPr lang="en-US" dirty="0" err="1">
                <a:cs typeface="Calibri"/>
              </a:rPr>
              <a:t>proverite</a:t>
            </a:r>
            <a:r>
              <a:rPr lang="en-US" dirty="0">
                <a:cs typeface="Calibri"/>
              </a:rPr>
              <a:t> da li </a:t>
            </a:r>
            <a:r>
              <a:rPr lang="en-US" dirty="0" err="1">
                <a:cs typeface="Calibri"/>
              </a:rPr>
              <a:t>ste</a:t>
            </a:r>
            <a:r>
              <a:rPr lang="en-US" dirty="0">
                <a:cs typeface="Calibri"/>
              </a:rPr>
              <a:t> </a:t>
            </a:r>
            <a:r>
              <a:rPr lang="en-US" dirty="0" err="1">
                <a:cs typeface="Calibri"/>
              </a:rPr>
              <a:t>dobili</a:t>
            </a:r>
            <a:r>
              <a:rPr lang="en-US" dirty="0">
                <a:cs typeface="Calibri"/>
              </a:rPr>
              <a:t> I </a:t>
            </a:r>
            <a:r>
              <a:rPr lang="en-US" dirty="0" err="1">
                <a:cs typeface="Calibri"/>
              </a:rPr>
              <a:t>bedz</a:t>
            </a:r>
            <a:r>
              <a:rPr lang="en-US" dirty="0">
                <a:cs typeface="Calibri"/>
              </a:rPr>
              <a:t>, </a:t>
            </a:r>
            <a:r>
              <a:rPr lang="en-US" dirty="0" err="1">
                <a:cs typeface="Calibri"/>
              </a:rPr>
              <a:t>bedz</a:t>
            </a:r>
            <a:r>
              <a:rPr lang="en-US" dirty="0">
                <a:cs typeface="Calibri"/>
              </a:rPr>
              <a:t> </a:t>
            </a:r>
            <a:r>
              <a:rPr lang="en-US" dirty="0" err="1">
                <a:cs typeface="Calibri"/>
              </a:rPr>
              <a:t>treba</a:t>
            </a:r>
            <a:r>
              <a:rPr lang="en-US" dirty="0">
                <a:cs typeface="Calibri"/>
              </a:rPr>
              <a:t> da </a:t>
            </a:r>
            <a:r>
              <a:rPr lang="en-US" dirty="0" err="1">
                <a:cs typeface="Calibri"/>
              </a:rPr>
              <a:t>nestane</a:t>
            </a:r>
            <a:r>
              <a:rPr lang="en-US" dirty="0">
                <a:cs typeface="Calibri"/>
              </a:rPr>
              <a:t> </a:t>
            </a:r>
            <a:r>
              <a:rPr lang="en-US" dirty="0" err="1">
                <a:cs typeface="Calibri"/>
              </a:rPr>
              <a:t>kada</a:t>
            </a:r>
            <a:r>
              <a:rPr lang="en-US" dirty="0">
                <a:cs typeface="Calibri"/>
              </a:rPr>
              <a:t> se </a:t>
            </a:r>
            <a:r>
              <a:rPr lang="en-US" dirty="0" err="1">
                <a:cs typeface="Calibri"/>
              </a:rPr>
              <a:t>otvori</a:t>
            </a:r>
            <a:r>
              <a:rPr lang="en-US" dirty="0">
                <a:cs typeface="Calibri"/>
              </a:rPr>
              <a:t> </a:t>
            </a:r>
            <a:r>
              <a:rPr lang="en-US" dirty="0" err="1">
                <a:cs typeface="Calibri"/>
              </a:rPr>
              <a:t>aplikacija</a:t>
            </a:r>
            <a:r>
              <a:rPr lang="en-US" dirty="0">
                <a:cs typeface="Calibri"/>
              </a:rPr>
              <a:t> (</a:t>
            </a:r>
            <a:r>
              <a:rPr lang="en-US" dirty="0" err="1">
                <a:cs typeface="Calibri"/>
              </a:rPr>
              <a:t>bilo</a:t>
            </a:r>
            <a:r>
              <a:rPr lang="en-US" dirty="0">
                <a:cs typeface="Calibri"/>
              </a:rPr>
              <a:t> </a:t>
            </a:r>
            <a:r>
              <a:rPr lang="en-US" dirty="0" err="1">
                <a:cs typeface="Calibri"/>
              </a:rPr>
              <a:t>iz</a:t>
            </a:r>
            <a:r>
              <a:rPr lang="en-US" dirty="0">
                <a:cs typeface="Calibri"/>
              </a:rPr>
              <a:t> </a:t>
            </a:r>
            <a:r>
              <a:rPr lang="en-US" dirty="0" err="1">
                <a:cs typeface="Calibri"/>
              </a:rPr>
              <a:t>notifikacije</a:t>
            </a:r>
            <a:r>
              <a:rPr lang="en-US" dirty="0">
                <a:cs typeface="Calibri"/>
              </a:rPr>
              <a:t> </a:t>
            </a:r>
            <a:r>
              <a:rPr lang="en-US" dirty="0" err="1">
                <a:cs typeface="Calibri"/>
              </a:rPr>
              <a:t>ili</a:t>
            </a:r>
            <a:r>
              <a:rPr lang="en-US" dirty="0">
                <a:cs typeface="Calibri"/>
              </a:rPr>
              <a:t> </a:t>
            </a:r>
            <a:r>
              <a:rPr lang="en-US" dirty="0" err="1">
                <a:cs typeface="Calibri"/>
              </a:rPr>
              <a:t>preko</a:t>
            </a:r>
            <a:r>
              <a:rPr lang="en-US" dirty="0">
                <a:cs typeface="Calibri"/>
              </a:rPr>
              <a:t> </a:t>
            </a:r>
            <a:r>
              <a:rPr lang="en-US" dirty="0" err="1">
                <a:cs typeface="Calibri"/>
              </a:rPr>
              <a:t>launchera</a:t>
            </a:r>
            <a:r>
              <a:rPr lang="en-US" dirty="0">
                <a:cs typeface="Calibri"/>
              </a:rPr>
              <a:t>), a </a:t>
            </a:r>
            <a:r>
              <a:rPr lang="en-US" dirty="0" err="1">
                <a:cs typeface="Calibri"/>
              </a:rPr>
              <a:t>treba</a:t>
            </a:r>
            <a:r>
              <a:rPr lang="en-US" dirty="0">
                <a:cs typeface="Calibri"/>
              </a:rPr>
              <a:t> da </a:t>
            </a:r>
            <a:r>
              <a:rPr lang="en-US" b="1" dirty="0" err="1">
                <a:cs typeface="Calibri"/>
              </a:rPr>
              <a:t>ostane</a:t>
            </a:r>
            <a:r>
              <a:rPr lang="en-US" b="1" dirty="0">
                <a:cs typeface="Calibri"/>
              </a:rPr>
              <a:t> </a:t>
            </a:r>
            <a:r>
              <a:rPr lang="en-US" b="1" dirty="0" err="1">
                <a:cs typeface="Calibri"/>
              </a:rPr>
              <a:t>vidljiv</a:t>
            </a:r>
            <a:r>
              <a:rPr lang="en-US" b="1" dirty="0">
                <a:cs typeface="Calibri"/>
              </a:rPr>
              <a:t> </a:t>
            </a:r>
            <a:r>
              <a:rPr lang="en-US" b="1" dirty="0" err="1">
                <a:cs typeface="Calibri"/>
              </a:rPr>
              <a:t>ukoliko</a:t>
            </a:r>
            <a:r>
              <a:rPr lang="en-US" b="1" dirty="0">
                <a:cs typeface="Calibri"/>
              </a:rPr>
              <a:t> se </a:t>
            </a:r>
            <a:r>
              <a:rPr lang="en-US" b="1" dirty="0" err="1">
                <a:cs typeface="Calibri"/>
              </a:rPr>
              <a:t>notifikacija</a:t>
            </a:r>
            <a:r>
              <a:rPr lang="en-US" b="1" dirty="0">
                <a:cs typeface="Calibri"/>
              </a:rPr>
              <a:t> </a:t>
            </a:r>
            <a:r>
              <a:rPr lang="en-US" b="1" dirty="0" err="1">
                <a:cs typeface="Calibri"/>
              </a:rPr>
              <a:t>ukloni</a:t>
            </a:r>
            <a:r>
              <a:rPr lang="en-US" b="1" dirty="0">
                <a:cs typeface="Calibri"/>
              </a:rPr>
              <a:t> </a:t>
            </a:r>
            <a:r>
              <a:rPr lang="en-US" b="1" dirty="0" err="1">
                <a:cs typeface="Calibri"/>
              </a:rPr>
              <a:t>sa</a:t>
            </a:r>
            <a:r>
              <a:rPr lang="en-US" b="1" dirty="0">
                <a:cs typeface="Calibri"/>
              </a:rPr>
              <a:t> </a:t>
            </a:r>
            <a:r>
              <a:rPr lang="en-US" b="1" dirty="0" err="1">
                <a:cs typeface="Calibri"/>
              </a:rPr>
              <a:t>ekrana</a:t>
            </a:r>
            <a:r>
              <a:rPr lang="en-US" b="1" dirty="0">
                <a:cs typeface="Calibri"/>
              </a:rPr>
              <a:t> </a:t>
            </a:r>
            <a:r>
              <a:rPr lang="en-US" dirty="0">
                <a:cs typeface="Calibri"/>
              </a:rPr>
              <a:t>(</a:t>
            </a:r>
            <a:r>
              <a:rPr lang="en-US" dirty="0" err="1">
                <a:cs typeface="Calibri"/>
              </a:rPr>
              <a:t>iz</a:t>
            </a:r>
            <a:r>
              <a:rPr lang="en-US" dirty="0">
                <a:cs typeface="Calibri"/>
              </a:rPr>
              <a:t> panela za </a:t>
            </a:r>
            <a:r>
              <a:rPr lang="en-US" dirty="0" err="1">
                <a:cs typeface="Calibri"/>
              </a:rPr>
              <a:t>notifikacije</a:t>
            </a:r>
            <a:r>
              <a:rPr lang="en-US" dirty="0">
                <a:cs typeface="Calibri"/>
              </a:rPr>
              <a:t>).</a:t>
            </a:r>
          </a:p>
          <a:p>
            <a:endParaRPr lang="en-US" dirty="0">
              <a:cs typeface="Calibri"/>
            </a:endParaRPr>
          </a:p>
          <a:p>
            <a:r>
              <a:rPr lang="en-US" dirty="0" err="1">
                <a:cs typeface="Calibri"/>
              </a:rPr>
              <a:t>npr</a:t>
            </a:r>
            <a:r>
              <a:rPr lang="en-US" dirty="0">
                <a:cs typeface="Calibri"/>
              </a:rPr>
              <a:t>. </a:t>
            </a:r>
            <a:r>
              <a:rPr lang="en-US" dirty="0" err="1">
                <a:cs typeface="Calibri"/>
              </a:rPr>
              <a:t>Broj</a:t>
            </a:r>
            <a:r>
              <a:rPr lang="en-US" dirty="0">
                <a:cs typeface="Calibri"/>
              </a:rPr>
              <a:t> </a:t>
            </a:r>
            <a:r>
              <a:rPr lang="en-US" dirty="0" err="1">
                <a:cs typeface="Calibri"/>
              </a:rPr>
              <a:t>neprocitanih</a:t>
            </a:r>
            <a:r>
              <a:rPr lang="en-US" dirty="0">
                <a:cs typeface="Calibri"/>
              </a:rPr>
              <a:t> </a:t>
            </a:r>
            <a:r>
              <a:rPr lang="en-US" dirty="0" err="1">
                <a:cs typeface="Calibri"/>
              </a:rPr>
              <a:t>mejlova</a:t>
            </a:r>
            <a:r>
              <a:rPr lang="en-US" dirty="0">
                <a:cs typeface="Calibri"/>
              </a:rPr>
              <a:t>, </a:t>
            </a:r>
            <a:r>
              <a:rPr lang="en-US" dirty="0" err="1">
                <a:cs typeface="Calibri"/>
              </a:rPr>
              <a:t>broj</a:t>
            </a:r>
            <a:r>
              <a:rPr lang="en-US" dirty="0">
                <a:cs typeface="Calibri"/>
              </a:rPr>
              <a:t> </a:t>
            </a:r>
            <a:r>
              <a:rPr lang="en-US" dirty="0" err="1">
                <a:cs typeface="Calibri"/>
              </a:rPr>
              <a:t>propustenih</a:t>
            </a:r>
            <a:r>
              <a:rPr lang="en-US" dirty="0">
                <a:cs typeface="Calibri"/>
              </a:rPr>
              <a:t> </a:t>
            </a:r>
            <a:r>
              <a:rPr lang="en-US" dirty="0" err="1">
                <a:cs typeface="Calibri"/>
              </a:rPr>
              <a:t>poziva</a:t>
            </a:r>
            <a:endParaRPr lang="en-US" dirty="0">
              <a:cs typeface="Calibri"/>
            </a:endParaRP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r-Latn-ME" sz="1800" dirty="0">
                <a:effectLst/>
                <a:latin typeface="Calibri" panose="020F0502020204030204" pitchFamily="34" charset="0"/>
                <a:ea typeface="Calibri" panose="020F0502020204030204" pitchFamily="34" charset="0"/>
                <a:cs typeface="Times New Roman" panose="02020603050405020304" pitchFamily="18" charset="0"/>
              </a:rPr>
              <a:t>Bezevi i notifikacije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nisu</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obavezni delovi aplikacije.Oni su pozeljni da se imaju, radi bolje interakcije sa korisnikom, ali nisu obavezni kao sto je ikonica</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C59FDB4-792A-4C30-B3CA-9A37EF575B96}" type="slidenum">
              <a:rPr lang="en-GB" smtClean="0"/>
              <a:t>24</a:t>
            </a:fld>
            <a:endParaRPr lang="en-GB"/>
          </a:p>
        </p:txBody>
      </p:sp>
    </p:spTree>
    <p:extLst>
      <p:ext uri="{BB962C8B-B14F-4D97-AF65-F5344CB8AC3E}">
        <p14:creationId xmlns:p14="http://schemas.microsoft.com/office/powerpoint/2010/main" val="1946014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Sve</a:t>
            </a:r>
            <a:r>
              <a:rPr lang="en-US" dirty="0"/>
              <a:t> vise se </a:t>
            </a:r>
            <a:r>
              <a:rPr lang="en-US" dirty="0" err="1"/>
              <a:t>vodi</a:t>
            </a:r>
            <a:r>
              <a:rPr lang="en-US" dirty="0"/>
              <a:t> </a:t>
            </a:r>
            <a:r>
              <a:rPr lang="en-US" dirty="0" err="1"/>
              <a:t>racuna</a:t>
            </a:r>
            <a:r>
              <a:rPr lang="en-US" dirty="0"/>
              <a:t> </a:t>
            </a:r>
            <a:r>
              <a:rPr lang="en-US" b="1" dirty="0"/>
              <a:t>o </a:t>
            </a:r>
            <a:r>
              <a:rPr lang="en-US" b="1" dirty="0" err="1"/>
              <a:t>privatnosti</a:t>
            </a:r>
            <a:r>
              <a:rPr lang="en-US" b="1" dirty="0"/>
              <a:t> </a:t>
            </a:r>
            <a:r>
              <a:rPr lang="en-US" b="1" dirty="0" err="1"/>
              <a:t>korisnika</a:t>
            </a:r>
            <a:r>
              <a:rPr lang="en-US" b="1" dirty="0"/>
              <a:t> </a:t>
            </a:r>
            <a:r>
              <a:rPr lang="en-US" dirty="0"/>
              <a:t>pa </a:t>
            </a:r>
            <a:r>
              <a:rPr lang="en-US" dirty="0" err="1"/>
              <a:t>samim</a:t>
            </a:r>
            <a:r>
              <a:rPr lang="en-US" dirty="0"/>
              <a:t> </a:t>
            </a:r>
            <a:r>
              <a:rPr lang="en-US" dirty="0" err="1"/>
              <a:t>tim</a:t>
            </a:r>
            <a:r>
              <a:rPr lang="en-US" dirty="0"/>
              <a:t> </a:t>
            </a:r>
            <a:r>
              <a:rPr lang="en-US" dirty="0" err="1"/>
              <a:t>ako</a:t>
            </a:r>
            <a:r>
              <a:rPr lang="en-US" dirty="0"/>
              <a:t> </a:t>
            </a:r>
            <a:r>
              <a:rPr lang="en-US" dirty="0" err="1"/>
              <a:t>aplikacija</a:t>
            </a:r>
            <a:r>
              <a:rPr lang="en-US" dirty="0"/>
              <a:t> </a:t>
            </a:r>
            <a:r>
              <a:rPr lang="en-US" dirty="0" err="1"/>
              <a:t>zeli</a:t>
            </a:r>
            <a:r>
              <a:rPr lang="en-US" dirty="0"/>
              <a:t> da </a:t>
            </a:r>
            <a:r>
              <a:rPr lang="en-US" dirty="0" err="1"/>
              <a:t>koristi</a:t>
            </a:r>
            <a:r>
              <a:rPr lang="en-US" dirty="0"/>
              <a:t> </a:t>
            </a:r>
            <a:r>
              <a:rPr lang="en-US" dirty="0" err="1"/>
              <a:t>nesto</a:t>
            </a:r>
            <a:r>
              <a:rPr lang="en-US" dirty="0"/>
              <a:t> od </a:t>
            </a:r>
            <a:r>
              <a:rPr lang="en-US" dirty="0" err="1"/>
              <a:t>licnih</a:t>
            </a:r>
            <a:r>
              <a:rPr lang="en-US" dirty="0"/>
              <a:t> </a:t>
            </a:r>
            <a:r>
              <a:rPr lang="en-US" dirty="0" err="1"/>
              <a:t>podataka</a:t>
            </a:r>
            <a:r>
              <a:rPr lang="en-US" dirty="0"/>
              <a:t> </a:t>
            </a:r>
            <a:r>
              <a:rPr lang="en-US" dirty="0" err="1"/>
              <a:t>korisnika</a:t>
            </a:r>
            <a:r>
              <a:rPr lang="en-US" dirty="0"/>
              <a:t> za rad mora da </a:t>
            </a:r>
            <a:r>
              <a:rPr lang="en-US" b="1" dirty="0" err="1"/>
              <a:t>dobije</a:t>
            </a:r>
            <a:r>
              <a:rPr lang="en-US" b="1" dirty="0"/>
              <a:t> </a:t>
            </a:r>
            <a:r>
              <a:rPr lang="en-US" b="1" dirty="0" err="1"/>
              <a:t>saglasnost</a:t>
            </a:r>
            <a:r>
              <a:rPr lang="en-US" b="1" dirty="0"/>
              <a:t> od </a:t>
            </a:r>
            <a:r>
              <a:rPr lang="en-US" b="1" dirty="0" err="1"/>
              <a:t>korisnika</a:t>
            </a:r>
            <a:r>
              <a:rPr lang="en-US" dirty="0"/>
              <a:t>. </a:t>
            </a:r>
            <a:r>
              <a:rPr lang="en-US" dirty="0" err="1"/>
              <a:t>Ako</a:t>
            </a:r>
            <a:r>
              <a:rPr lang="en-US" dirty="0"/>
              <a:t> </a:t>
            </a:r>
            <a:r>
              <a:rPr lang="en-US" dirty="0" err="1"/>
              <a:t>koristite</a:t>
            </a:r>
            <a:r>
              <a:rPr lang="en-US" dirty="0"/>
              <a:t> </a:t>
            </a:r>
            <a:r>
              <a:rPr lang="en-US" b="1" dirty="0"/>
              <a:t>Instagram</a:t>
            </a:r>
            <a:r>
              <a:rPr lang="en-US" dirty="0"/>
              <a:t> </a:t>
            </a:r>
            <a:r>
              <a:rPr lang="en-US" dirty="0" err="1"/>
              <a:t>npr</a:t>
            </a:r>
            <a:r>
              <a:rPr lang="en-US" dirty="0"/>
              <a:t>, </a:t>
            </a:r>
            <a:r>
              <a:rPr lang="en-US" dirty="0" err="1"/>
              <a:t>aplikaciji</a:t>
            </a:r>
            <a:r>
              <a:rPr lang="en-US" dirty="0"/>
              <a:t> je </a:t>
            </a:r>
            <a:r>
              <a:rPr lang="en-US" dirty="0" err="1"/>
              <a:t>potrebna</a:t>
            </a:r>
            <a:r>
              <a:rPr lang="en-US" dirty="0"/>
              <a:t> </a:t>
            </a:r>
            <a:r>
              <a:rPr lang="en-US" dirty="0" err="1"/>
              <a:t>dozvola</a:t>
            </a:r>
            <a:r>
              <a:rPr lang="en-US" dirty="0"/>
              <a:t> da </a:t>
            </a:r>
            <a:r>
              <a:rPr lang="en-US" dirty="0" err="1"/>
              <a:t>pristupi</a:t>
            </a:r>
            <a:r>
              <a:rPr lang="en-US" dirty="0"/>
              <a:t> </a:t>
            </a:r>
            <a:r>
              <a:rPr lang="en-US" dirty="0" err="1"/>
              <a:t>kameri</a:t>
            </a:r>
            <a:r>
              <a:rPr lang="en-US" dirty="0"/>
              <a:t> </a:t>
            </a:r>
            <a:r>
              <a:rPr lang="en-US" dirty="0" err="1"/>
              <a:t>vaseg</a:t>
            </a:r>
            <a:r>
              <a:rPr lang="en-US" dirty="0"/>
              <a:t> </a:t>
            </a:r>
            <a:r>
              <a:rPr lang="en-US" dirty="0" err="1"/>
              <a:t>telefona</a:t>
            </a:r>
            <a:r>
              <a:rPr lang="en-US" dirty="0"/>
              <a:t> </a:t>
            </a:r>
            <a:r>
              <a:rPr lang="en-US" dirty="0" err="1"/>
              <a:t>ili</a:t>
            </a:r>
            <a:r>
              <a:rPr lang="en-US" dirty="0"/>
              <a:t> </a:t>
            </a:r>
            <a:r>
              <a:rPr lang="en-US" dirty="0" err="1"/>
              <a:t>slikama</a:t>
            </a:r>
            <a:r>
              <a:rPr lang="en-US" dirty="0"/>
              <a:t> </a:t>
            </a:r>
            <a:r>
              <a:rPr lang="en-US" dirty="0" err="1"/>
              <a:t>iz</a:t>
            </a:r>
            <a:r>
              <a:rPr lang="en-US" dirty="0"/>
              <a:t> vase </a:t>
            </a:r>
            <a:r>
              <a:rPr lang="en-US" dirty="0" err="1"/>
              <a:t>galerije</a:t>
            </a:r>
            <a:r>
              <a:rPr lang="en-US" dirty="0"/>
              <a:t>. </a:t>
            </a:r>
            <a:r>
              <a:rPr lang="en-US" dirty="0" err="1"/>
              <a:t>Ukoliko</a:t>
            </a:r>
            <a:r>
              <a:rPr lang="en-US" dirty="0"/>
              <a:t> vi ne date </a:t>
            </a:r>
            <a:r>
              <a:rPr lang="en-US" dirty="0" err="1"/>
              <a:t>saglasnost</a:t>
            </a:r>
            <a:r>
              <a:rPr lang="en-US" dirty="0"/>
              <a:t> </a:t>
            </a:r>
            <a:r>
              <a:rPr lang="en-US" dirty="0" err="1"/>
              <a:t>aplikaciji</a:t>
            </a:r>
            <a:r>
              <a:rPr lang="en-US" dirty="0"/>
              <a:t>, ne </a:t>
            </a:r>
            <a:r>
              <a:rPr lang="en-US" dirty="0" err="1"/>
              <a:t>sme</a:t>
            </a:r>
            <a:r>
              <a:rPr lang="en-US" dirty="0"/>
              <a:t> da </a:t>
            </a:r>
            <a:r>
              <a:rPr lang="en-US" dirty="0" err="1"/>
              <a:t>koristi</a:t>
            </a:r>
            <a:r>
              <a:rPr lang="en-US" dirty="0"/>
              <a:t> </a:t>
            </a:r>
            <a:r>
              <a:rPr lang="en-US" dirty="0" err="1"/>
              <a:t>nista</a:t>
            </a:r>
            <a:r>
              <a:rPr lang="en-US" dirty="0"/>
              <a:t> od </a:t>
            </a:r>
            <a:r>
              <a:rPr lang="en-US" dirty="0" err="1"/>
              <a:t>nevedenog</a:t>
            </a:r>
            <a:r>
              <a:rPr lang="en-US" dirty="0"/>
              <a:t>. </a:t>
            </a:r>
            <a:r>
              <a:rPr lang="en-US" dirty="0" err="1"/>
              <a:t>Ukoliko</a:t>
            </a:r>
            <a:r>
              <a:rPr lang="en-US" dirty="0"/>
              <a:t> </a:t>
            </a:r>
            <a:r>
              <a:rPr lang="en-US" dirty="0" err="1"/>
              <a:t>pak</a:t>
            </a:r>
            <a:r>
              <a:rPr lang="en-US" dirty="0"/>
              <a:t> date </a:t>
            </a:r>
            <a:r>
              <a:rPr lang="en-US" dirty="0" err="1"/>
              <a:t>dozvole</a:t>
            </a:r>
            <a:r>
              <a:rPr lang="en-US" dirty="0"/>
              <a:t> aplikaciju, </a:t>
            </a:r>
            <a:r>
              <a:rPr lang="en-US" dirty="0" err="1"/>
              <a:t>samo</a:t>
            </a:r>
            <a:r>
              <a:rPr lang="en-US" dirty="0"/>
              <a:t> </a:t>
            </a:r>
            <a:r>
              <a:rPr lang="en-US" dirty="0" err="1"/>
              <a:t>tada</a:t>
            </a:r>
            <a:r>
              <a:rPr lang="en-US" dirty="0"/>
              <a:t> </a:t>
            </a:r>
            <a:r>
              <a:rPr lang="en-US" dirty="0" err="1"/>
              <a:t>ce</a:t>
            </a:r>
            <a:r>
              <a:rPr lang="en-US" dirty="0"/>
              <a:t> </a:t>
            </a:r>
            <a:r>
              <a:rPr lang="en-US" dirty="0" err="1"/>
              <a:t>ista</a:t>
            </a:r>
            <a:r>
              <a:rPr lang="en-US" dirty="0"/>
              <a:t> </a:t>
            </a:r>
            <a:r>
              <a:rPr lang="en-US" dirty="0" err="1"/>
              <a:t>smeti</a:t>
            </a:r>
            <a:r>
              <a:rPr lang="en-US" dirty="0"/>
              <a:t> da </a:t>
            </a:r>
            <a:r>
              <a:rPr lang="en-US" dirty="0" err="1"/>
              <a:t>pristupi</a:t>
            </a:r>
            <a:r>
              <a:rPr lang="en-US" dirty="0"/>
              <a:t> </a:t>
            </a:r>
            <a:r>
              <a:rPr lang="en-US" dirty="0" err="1"/>
              <a:t>sadrzaju</a:t>
            </a:r>
            <a:r>
              <a:rPr lang="en-US" dirty="0"/>
              <a:t> koji se </a:t>
            </a:r>
            <a:r>
              <a:rPr lang="en-US" dirty="0" err="1"/>
              <a:t>dozvolili</a:t>
            </a:r>
            <a:r>
              <a:rPr lang="en-US" dirty="0"/>
              <a:t>. </a:t>
            </a:r>
            <a:endParaRPr lang="en-US" dirty="0">
              <a:cs typeface="Calibri"/>
            </a:endParaRPr>
          </a:p>
          <a:p>
            <a:r>
              <a:rPr lang="en-US" b="1" dirty="0" err="1"/>
              <a:t>Dozvole</a:t>
            </a:r>
            <a:r>
              <a:rPr lang="en-US" dirty="0"/>
              <a:t> </a:t>
            </a:r>
            <a:r>
              <a:rPr lang="en-US" dirty="0" err="1"/>
              <a:t>su</a:t>
            </a:r>
            <a:r>
              <a:rPr lang="en-US" b="1" dirty="0"/>
              <a:t> </a:t>
            </a:r>
            <a:r>
              <a:rPr lang="en-US" b="1" dirty="0" err="1"/>
              <a:t>sistemski</a:t>
            </a:r>
            <a:r>
              <a:rPr lang="en-US" b="1" dirty="0"/>
              <a:t> </a:t>
            </a:r>
            <a:r>
              <a:rPr lang="en-US" b="1" dirty="0" err="1"/>
              <a:t>dialozi</a:t>
            </a:r>
            <a:r>
              <a:rPr lang="en-US" b="1" dirty="0"/>
              <a:t> </a:t>
            </a:r>
            <a:r>
              <a:rPr lang="en-US" b="1" dirty="0" err="1"/>
              <a:t>koje</a:t>
            </a:r>
            <a:r>
              <a:rPr lang="en-US" b="1" dirty="0"/>
              <a:t> </a:t>
            </a:r>
            <a:r>
              <a:rPr lang="en-US" b="1" dirty="0" err="1"/>
              <a:t>aplikacija</a:t>
            </a:r>
            <a:r>
              <a:rPr lang="en-US" b="1" dirty="0"/>
              <a:t> </a:t>
            </a:r>
            <a:r>
              <a:rPr lang="en-US" b="1" dirty="0" err="1"/>
              <a:t>pozove</a:t>
            </a:r>
            <a:r>
              <a:rPr lang="en-US" b="1" dirty="0"/>
              <a:t> </a:t>
            </a:r>
            <a:r>
              <a:rPr lang="en-US" dirty="0"/>
              <a:t>da se </a:t>
            </a:r>
            <a:r>
              <a:rPr lang="en-US" dirty="0" err="1"/>
              <a:t>prikazu</a:t>
            </a:r>
            <a:r>
              <a:rPr lang="en-US" dirty="0"/>
              <a:t> </a:t>
            </a:r>
            <a:r>
              <a:rPr lang="en-US" dirty="0" err="1"/>
              <a:t>korisniku</a:t>
            </a:r>
            <a:r>
              <a:rPr lang="en-US" dirty="0"/>
              <a:t> </a:t>
            </a:r>
            <a:r>
              <a:rPr lang="en-US" dirty="0" err="1"/>
              <a:t>kada</a:t>
            </a:r>
            <a:r>
              <a:rPr lang="en-US" dirty="0"/>
              <a:t> je to </a:t>
            </a:r>
            <a:r>
              <a:rPr lang="en-US" dirty="0" err="1"/>
              <a:t>aplikaciji</a:t>
            </a:r>
            <a:r>
              <a:rPr lang="en-US" dirty="0"/>
              <a:t> </a:t>
            </a:r>
            <a:r>
              <a:rPr lang="en-US" dirty="0" err="1"/>
              <a:t>potrebno</a:t>
            </a:r>
            <a:r>
              <a:rPr lang="en-US" dirty="0"/>
              <a:t>. Ne </a:t>
            </a:r>
            <a:r>
              <a:rPr lang="en-US" dirty="0" err="1"/>
              <a:t>mozemo</a:t>
            </a:r>
            <a:r>
              <a:rPr lang="en-US" dirty="0"/>
              <a:t> da </a:t>
            </a:r>
            <a:r>
              <a:rPr lang="en-US" dirty="0" err="1"/>
              <a:t>kontrolisemo</a:t>
            </a:r>
            <a:r>
              <a:rPr lang="en-US" dirty="0"/>
              <a:t> string u </a:t>
            </a:r>
            <a:r>
              <a:rPr lang="en-US" dirty="0" err="1"/>
              <a:t>dijalogu-dajete</a:t>
            </a:r>
            <a:r>
              <a:rPr lang="en-US" dirty="0"/>
              <a:t> </a:t>
            </a:r>
            <a:r>
              <a:rPr lang="en-US" dirty="0" err="1"/>
              <a:t>ime</a:t>
            </a:r>
            <a:r>
              <a:rPr lang="en-US" dirty="0"/>
              <a:t> app </a:t>
            </a:r>
            <a:r>
              <a:rPr lang="en-US" dirty="0" err="1"/>
              <a:t>sistemu</a:t>
            </a:r>
            <a:r>
              <a:rPr lang="en-US" dirty="0"/>
              <a:t>, </a:t>
            </a:r>
            <a:r>
              <a:rPr lang="en-US" dirty="0" err="1"/>
              <a:t>koja</a:t>
            </a:r>
            <a:r>
              <a:rPr lang="en-US" dirty="0"/>
              <a:t> </a:t>
            </a:r>
            <a:r>
              <a:rPr lang="en-US" dirty="0" err="1"/>
              <a:t>vam</a:t>
            </a:r>
            <a:r>
              <a:rPr lang="en-US" dirty="0"/>
              <a:t> je </a:t>
            </a:r>
            <a:r>
              <a:rPr lang="en-US" dirty="0" err="1"/>
              <a:t>dozvola</a:t>
            </a:r>
            <a:r>
              <a:rPr lang="en-US" dirty="0"/>
              <a:t> </a:t>
            </a:r>
            <a:r>
              <a:rPr lang="en-US" dirty="0" err="1"/>
              <a:t>potrebna</a:t>
            </a:r>
            <a:r>
              <a:rPr lang="en-US" dirty="0"/>
              <a:t>. Problem </a:t>
            </a:r>
            <a:r>
              <a:rPr lang="en-US" dirty="0" err="1"/>
              <a:t>kod</a:t>
            </a:r>
            <a:r>
              <a:rPr lang="en-US" dirty="0"/>
              <a:t> </a:t>
            </a:r>
            <a:r>
              <a:rPr lang="en-US" dirty="0" err="1"/>
              <a:t>podrske</a:t>
            </a:r>
            <a:r>
              <a:rPr lang="en-US" dirty="0"/>
              <a:t> za </a:t>
            </a:r>
            <a:r>
              <a:rPr lang="en-US" dirty="0" err="1"/>
              <a:t>visejezicno</a:t>
            </a:r>
            <a:r>
              <a:rPr lang="en-US" dirty="0"/>
              <a:t> </a:t>
            </a:r>
            <a:r>
              <a:rPr lang="en-US" dirty="0" err="1"/>
              <a:t>trziste</a:t>
            </a:r>
            <a:r>
              <a:rPr lang="en-US" dirty="0"/>
              <a:t>.</a:t>
            </a:r>
          </a:p>
          <a:p>
            <a:r>
              <a:rPr lang="en-US" dirty="0"/>
              <a:t>Sta </a:t>
            </a:r>
            <a:r>
              <a:rPr lang="en-US" dirty="0" err="1"/>
              <a:t>treba</a:t>
            </a:r>
            <a:r>
              <a:rPr lang="en-US" dirty="0"/>
              <a:t> </a:t>
            </a:r>
            <a:r>
              <a:rPr lang="en-US" dirty="0" err="1"/>
              <a:t>imati</a:t>
            </a:r>
            <a:r>
              <a:rPr lang="en-US" dirty="0"/>
              <a:t> </a:t>
            </a:r>
            <a:r>
              <a:rPr lang="en-US" dirty="0" err="1"/>
              <a:t>na</a:t>
            </a:r>
            <a:r>
              <a:rPr lang="en-US" dirty="0"/>
              <a:t> </a:t>
            </a:r>
            <a:r>
              <a:rPr lang="en-US" dirty="0" err="1"/>
              <a:t>umu</a:t>
            </a:r>
            <a:r>
              <a:rPr lang="en-US" b="1" dirty="0"/>
              <a:t> </a:t>
            </a:r>
            <a:r>
              <a:rPr lang="en-US" b="1" dirty="0" err="1"/>
              <a:t>tokom</a:t>
            </a:r>
            <a:r>
              <a:rPr lang="en-US" b="1" dirty="0"/>
              <a:t> </a:t>
            </a:r>
            <a:r>
              <a:rPr lang="en-US" b="1" dirty="0" err="1"/>
              <a:t>testiranja</a:t>
            </a:r>
            <a:r>
              <a:rPr lang="en-US" b="1" dirty="0"/>
              <a:t>:</a:t>
            </a:r>
            <a:endParaRPr lang="en-US" b="1" dirty="0">
              <a:cs typeface="Calibri"/>
            </a:endParaRPr>
          </a:p>
          <a:p>
            <a:r>
              <a:rPr lang="en-US" dirty="0" err="1"/>
              <a:t>Dialozi</a:t>
            </a:r>
            <a:r>
              <a:rPr lang="en-US" dirty="0"/>
              <a:t> </a:t>
            </a:r>
            <a:r>
              <a:rPr lang="en-US" dirty="0" err="1"/>
              <a:t>kao</a:t>
            </a:r>
            <a:r>
              <a:rPr lang="en-US" dirty="0"/>
              <a:t> </a:t>
            </a:r>
            <a:r>
              <a:rPr lang="en-US" dirty="0" err="1"/>
              <a:t>i</a:t>
            </a:r>
            <a:r>
              <a:rPr lang="en-US" dirty="0"/>
              <a:t> </a:t>
            </a:r>
            <a:r>
              <a:rPr lang="en-US" dirty="0" err="1"/>
              <a:t>svi</a:t>
            </a:r>
            <a:r>
              <a:rPr lang="en-US" dirty="0"/>
              <a:t> </a:t>
            </a:r>
            <a:r>
              <a:rPr lang="en-US" dirty="0" err="1"/>
              <a:t>drugi</a:t>
            </a:r>
            <a:r>
              <a:rPr lang="en-US" dirty="0"/>
              <a:t> </a:t>
            </a:r>
            <a:r>
              <a:rPr lang="en-US" dirty="0" err="1"/>
              <a:t>imaju</a:t>
            </a:r>
            <a:r>
              <a:rPr lang="en-US" dirty="0"/>
              <a:t> </a:t>
            </a:r>
            <a:r>
              <a:rPr lang="en-US" dirty="0" err="1"/>
              <a:t>svoj</a:t>
            </a:r>
            <a:r>
              <a:rPr lang="en-US" dirty="0"/>
              <a:t> </a:t>
            </a:r>
            <a:r>
              <a:rPr lang="en-US" b="1" dirty="0" err="1"/>
              <a:t>zivotni</a:t>
            </a:r>
            <a:r>
              <a:rPr lang="en-US" b="1" dirty="0"/>
              <a:t> </a:t>
            </a:r>
            <a:r>
              <a:rPr lang="en-US" b="1" dirty="0" err="1"/>
              <a:t>vek</a:t>
            </a:r>
            <a:r>
              <a:rPr lang="en-US" dirty="0"/>
              <a:t>, </a:t>
            </a:r>
            <a:r>
              <a:rPr lang="en-US" dirty="0" err="1"/>
              <a:t>i</a:t>
            </a:r>
            <a:r>
              <a:rPr lang="en-US" dirty="0"/>
              <a:t> </a:t>
            </a:r>
            <a:r>
              <a:rPr lang="en-US" dirty="0" err="1"/>
              <a:t>na</a:t>
            </a:r>
            <a:r>
              <a:rPr lang="en-US" dirty="0"/>
              <a:t> </a:t>
            </a:r>
            <a:r>
              <a:rPr lang="en-US" b="1" dirty="0" err="1"/>
              <a:t>promenu</a:t>
            </a:r>
            <a:r>
              <a:rPr lang="en-US" b="1" dirty="0"/>
              <a:t> </a:t>
            </a:r>
            <a:r>
              <a:rPr lang="en-US" b="1" dirty="0" err="1"/>
              <a:t>rotacije</a:t>
            </a:r>
            <a:r>
              <a:rPr lang="en-US" b="1" dirty="0"/>
              <a:t> </a:t>
            </a:r>
            <a:r>
              <a:rPr lang="en-US" dirty="0"/>
              <a:t>se </a:t>
            </a:r>
            <a:r>
              <a:rPr lang="en-US" dirty="0" err="1"/>
              <a:t>ponovo</a:t>
            </a:r>
            <a:r>
              <a:rPr lang="en-US" dirty="0"/>
              <a:t> </a:t>
            </a:r>
            <a:r>
              <a:rPr lang="en-US" b="1" dirty="0" err="1"/>
              <a:t>rekreira</a:t>
            </a:r>
            <a:r>
              <a:rPr lang="en-US" dirty="0"/>
              <a:t> dialog </a:t>
            </a:r>
            <a:r>
              <a:rPr lang="en-US" dirty="0" err="1"/>
              <a:t>osim</a:t>
            </a:r>
            <a:r>
              <a:rPr lang="en-US" dirty="0"/>
              <a:t> </a:t>
            </a:r>
            <a:r>
              <a:rPr lang="en-US" dirty="0" err="1"/>
              <a:t>ako</a:t>
            </a:r>
            <a:r>
              <a:rPr lang="en-US" dirty="0"/>
              <a:t> </a:t>
            </a:r>
            <a:r>
              <a:rPr lang="en-US" dirty="0" err="1"/>
              <a:t>programer</a:t>
            </a:r>
            <a:r>
              <a:rPr lang="en-US" dirty="0"/>
              <a:t> </a:t>
            </a:r>
            <a:r>
              <a:rPr lang="en-US" dirty="0" err="1"/>
              <a:t>nije</a:t>
            </a:r>
            <a:r>
              <a:rPr lang="en-US" dirty="0"/>
              <a:t> to </a:t>
            </a:r>
            <a:r>
              <a:rPr lang="en-US" dirty="0" err="1"/>
              <a:t>predvideo</a:t>
            </a:r>
            <a:r>
              <a:rPr lang="en-US" dirty="0"/>
              <a:t> </a:t>
            </a:r>
            <a:r>
              <a:rPr lang="en-US" dirty="0" err="1"/>
              <a:t>i</a:t>
            </a:r>
            <a:r>
              <a:rPr lang="en-US" dirty="0"/>
              <a:t> </a:t>
            </a:r>
            <a:r>
              <a:rPr lang="en-US" dirty="0" err="1"/>
              <a:t>onemogucio</a:t>
            </a:r>
            <a:r>
              <a:rPr lang="en-US" dirty="0"/>
              <a:t> </a:t>
            </a:r>
            <a:r>
              <a:rPr lang="en-US" dirty="0" err="1"/>
              <a:t>ih</a:t>
            </a:r>
            <a:r>
              <a:rPr lang="en-US" dirty="0"/>
              <a:t> da se </a:t>
            </a:r>
            <a:r>
              <a:rPr lang="en-US" dirty="0" err="1"/>
              <a:t>ponovo</a:t>
            </a:r>
            <a:r>
              <a:rPr lang="en-US" dirty="0"/>
              <a:t> </a:t>
            </a:r>
            <a:r>
              <a:rPr lang="en-US" dirty="0" err="1"/>
              <a:t>kreiraju</a:t>
            </a:r>
            <a:r>
              <a:rPr lang="en-US" dirty="0"/>
              <a:t>. </a:t>
            </a:r>
            <a:r>
              <a:rPr lang="en-US" dirty="0" err="1"/>
              <a:t>Sto</a:t>
            </a:r>
            <a:r>
              <a:rPr lang="en-US" dirty="0"/>
              <a:t> </a:t>
            </a:r>
            <a:r>
              <a:rPr lang="en-US" dirty="0" err="1"/>
              <a:t>znaci</a:t>
            </a:r>
            <a:r>
              <a:rPr lang="en-US" dirty="0"/>
              <a:t> da </a:t>
            </a:r>
            <a:r>
              <a:rPr lang="en-US" dirty="0" err="1"/>
              <a:t>koliko</a:t>
            </a:r>
            <a:r>
              <a:rPr lang="en-US" dirty="0"/>
              <a:t> god puta </a:t>
            </a:r>
            <a:r>
              <a:rPr lang="en-US" dirty="0" err="1"/>
              <a:t>rotirate</a:t>
            </a:r>
            <a:r>
              <a:rPr lang="en-US" dirty="0"/>
              <a:t> </a:t>
            </a:r>
            <a:r>
              <a:rPr lang="en-US" dirty="0" err="1"/>
              <a:t>svoj</a:t>
            </a:r>
            <a:r>
              <a:rPr lang="en-US" dirty="0"/>
              <a:t> </a:t>
            </a:r>
            <a:r>
              <a:rPr lang="en-US" dirty="0" err="1"/>
              <a:t>uredjaje</a:t>
            </a:r>
            <a:r>
              <a:rPr lang="en-US" dirty="0"/>
              <a:t> </a:t>
            </a:r>
            <a:r>
              <a:rPr lang="en-US" dirty="0" err="1"/>
              <a:t>treba</a:t>
            </a:r>
            <a:r>
              <a:rPr lang="en-US" dirty="0"/>
              <a:t> da </a:t>
            </a:r>
            <a:r>
              <a:rPr lang="en-US" dirty="0" err="1"/>
              <a:t>vidite</a:t>
            </a:r>
            <a:r>
              <a:rPr lang="en-US" dirty="0"/>
              <a:t> </a:t>
            </a:r>
            <a:r>
              <a:rPr lang="en-US" dirty="0" err="1"/>
              <a:t>samo</a:t>
            </a:r>
            <a:r>
              <a:rPr lang="en-US" dirty="0"/>
              <a:t> </a:t>
            </a:r>
            <a:r>
              <a:rPr lang="en-US" dirty="0" err="1"/>
              <a:t>jednu</a:t>
            </a:r>
            <a:r>
              <a:rPr lang="en-US" dirty="0"/>
              <a:t> </a:t>
            </a:r>
            <a:r>
              <a:rPr lang="en-US" dirty="0" err="1"/>
              <a:t>dozvolu</a:t>
            </a:r>
            <a:r>
              <a:rPr lang="en-US" dirty="0"/>
              <a:t> </a:t>
            </a:r>
            <a:r>
              <a:rPr lang="en-US" dirty="0" err="1"/>
              <a:t>vidljivu</a:t>
            </a:r>
            <a:r>
              <a:rPr lang="en-US" dirty="0"/>
              <a:t>. </a:t>
            </a:r>
            <a:endParaRPr lang="en-US" dirty="0">
              <a:cs typeface="Calibri"/>
            </a:endParaRPr>
          </a:p>
          <a:p>
            <a:r>
              <a:rPr lang="en-US" dirty="0" err="1"/>
              <a:t>Dozvole</a:t>
            </a:r>
            <a:r>
              <a:rPr lang="en-US" dirty="0"/>
              <a:t> se </a:t>
            </a:r>
            <a:r>
              <a:rPr lang="en-US" dirty="0" err="1"/>
              <a:t>mogu</a:t>
            </a:r>
            <a:r>
              <a:rPr lang="en-US" dirty="0"/>
              <a:t> </a:t>
            </a:r>
            <a:r>
              <a:rPr lang="en-US" b="1" dirty="0" err="1"/>
              <a:t>odbiti</a:t>
            </a:r>
            <a:r>
              <a:rPr lang="en-US" b="1" dirty="0"/>
              <a:t> u </a:t>
            </a:r>
            <a:r>
              <a:rPr lang="en-US" b="1" dirty="0" err="1"/>
              <a:t>prvom</a:t>
            </a:r>
            <a:r>
              <a:rPr lang="en-US" b="1" dirty="0"/>
              <a:t> </a:t>
            </a:r>
            <a:r>
              <a:rPr lang="en-US" b="1" dirty="0" err="1"/>
              <a:t>krugu</a:t>
            </a:r>
            <a:r>
              <a:rPr lang="en-US" b="1" dirty="0"/>
              <a:t>, </a:t>
            </a:r>
            <a:r>
              <a:rPr lang="en-US" dirty="0" err="1"/>
              <a:t>mogu</a:t>
            </a:r>
            <a:r>
              <a:rPr lang="en-US" dirty="0"/>
              <a:t> se </a:t>
            </a:r>
            <a:r>
              <a:rPr lang="en-US" dirty="0" err="1"/>
              <a:t>odbiti</a:t>
            </a:r>
            <a:r>
              <a:rPr lang="en-US" dirty="0"/>
              <a:t> u </a:t>
            </a:r>
            <a:r>
              <a:rPr lang="en-US" b="1" dirty="0" err="1"/>
              <a:t>drugom</a:t>
            </a:r>
            <a:r>
              <a:rPr lang="en-US" b="1" dirty="0"/>
              <a:t> </a:t>
            </a:r>
            <a:r>
              <a:rPr lang="en-US" b="1" dirty="0" err="1"/>
              <a:t>krugu</a:t>
            </a:r>
            <a:r>
              <a:rPr lang="en-US" b="1" dirty="0"/>
              <a:t> </a:t>
            </a:r>
            <a:r>
              <a:rPr lang="en-US" dirty="0"/>
              <a:t>I </a:t>
            </a:r>
            <a:r>
              <a:rPr lang="en-US" dirty="0" err="1"/>
              <a:t>odabrati</a:t>
            </a:r>
            <a:r>
              <a:rPr lang="en-US" dirty="0"/>
              <a:t> da se </a:t>
            </a:r>
            <a:r>
              <a:rPr lang="en-US" b="1" dirty="0"/>
              <a:t>vise </a:t>
            </a:r>
            <a:r>
              <a:rPr lang="en-US" b="1" dirty="0" err="1"/>
              <a:t>nikada</a:t>
            </a:r>
            <a:r>
              <a:rPr lang="en-US" b="1" dirty="0"/>
              <a:t> ne </a:t>
            </a:r>
            <a:r>
              <a:rPr lang="en-US" b="1" dirty="0" err="1"/>
              <a:t>prikazuju</a:t>
            </a:r>
            <a:r>
              <a:rPr lang="en-US" dirty="0"/>
              <a:t>, </a:t>
            </a:r>
            <a:r>
              <a:rPr lang="en-US" dirty="0" err="1"/>
              <a:t>mogu</a:t>
            </a:r>
            <a:r>
              <a:rPr lang="en-US" dirty="0"/>
              <a:t> se </a:t>
            </a:r>
            <a:r>
              <a:rPr lang="en-US" dirty="0" err="1"/>
              <a:t>prihvatiti</a:t>
            </a:r>
            <a:r>
              <a:rPr lang="en-US" dirty="0"/>
              <a:t> u </a:t>
            </a:r>
            <a:r>
              <a:rPr lang="en-US" dirty="0" err="1"/>
              <a:t>prvom</a:t>
            </a:r>
            <a:r>
              <a:rPr lang="en-US" dirty="0"/>
              <a:t> </a:t>
            </a:r>
            <a:r>
              <a:rPr lang="en-US" dirty="0" err="1"/>
              <a:t>krugu</a:t>
            </a:r>
            <a:r>
              <a:rPr lang="en-US" dirty="0"/>
              <a:t>, </a:t>
            </a:r>
            <a:r>
              <a:rPr lang="en-US" dirty="0" err="1"/>
              <a:t>drugom</a:t>
            </a:r>
            <a:r>
              <a:rPr lang="en-US" dirty="0"/>
              <a:t> </a:t>
            </a:r>
            <a:r>
              <a:rPr lang="en-US" dirty="0" err="1"/>
              <a:t>krugu</a:t>
            </a:r>
            <a:r>
              <a:rPr lang="en-US" dirty="0"/>
              <a:t>, </a:t>
            </a:r>
            <a:r>
              <a:rPr lang="en-US" dirty="0" err="1"/>
              <a:t>mogu</a:t>
            </a:r>
            <a:r>
              <a:rPr lang="en-US" dirty="0"/>
              <a:t> se </a:t>
            </a:r>
            <a:r>
              <a:rPr lang="en-US" dirty="0" err="1"/>
              <a:t>prihvatiti</a:t>
            </a:r>
            <a:r>
              <a:rPr lang="en-US" dirty="0"/>
              <a:t> pa </a:t>
            </a:r>
            <a:r>
              <a:rPr lang="en-US" dirty="0" err="1"/>
              <a:t>onda</a:t>
            </a:r>
            <a:r>
              <a:rPr lang="en-US" dirty="0"/>
              <a:t> </a:t>
            </a:r>
            <a:r>
              <a:rPr lang="en-US" dirty="0" err="1"/>
              <a:t>ponistiti</a:t>
            </a:r>
            <a:r>
              <a:rPr lang="en-US" dirty="0"/>
              <a:t> </a:t>
            </a:r>
            <a:r>
              <a:rPr lang="en-US" dirty="0" err="1"/>
              <a:t>iz</a:t>
            </a:r>
            <a:r>
              <a:rPr lang="en-US" dirty="0"/>
              <a:t> </a:t>
            </a:r>
            <a:r>
              <a:rPr lang="en-US" dirty="0" err="1"/>
              <a:t>podesavana</a:t>
            </a:r>
            <a:r>
              <a:rPr lang="en-US" dirty="0"/>
              <a:t> </a:t>
            </a:r>
            <a:r>
              <a:rPr lang="en-US" dirty="0" err="1"/>
              <a:t>aplikacije</a:t>
            </a:r>
            <a:r>
              <a:rPr lang="en-US" b="1" dirty="0"/>
              <a:t>, I </a:t>
            </a:r>
            <a:r>
              <a:rPr lang="en-US" b="1" dirty="0" err="1"/>
              <a:t>mogu</a:t>
            </a:r>
            <a:r>
              <a:rPr lang="en-US" b="1" dirty="0"/>
              <a:t> se </a:t>
            </a:r>
            <a:r>
              <a:rPr lang="en-US" b="1" dirty="0" err="1"/>
              <a:t>vratiti</a:t>
            </a:r>
            <a:r>
              <a:rPr lang="en-US" b="1" dirty="0"/>
              <a:t> </a:t>
            </a:r>
            <a:r>
              <a:rPr lang="en-US" b="1" dirty="0" err="1"/>
              <a:t>na</a:t>
            </a:r>
            <a:r>
              <a:rPr lang="en-US" b="1" dirty="0"/>
              <a:t> </a:t>
            </a:r>
            <a:r>
              <a:rPr lang="en-US" b="1" dirty="0" err="1"/>
              <a:t>pocetna</a:t>
            </a:r>
            <a:r>
              <a:rPr lang="en-US" b="1" dirty="0"/>
              <a:t> </a:t>
            </a:r>
            <a:r>
              <a:rPr lang="en-US" b="1" dirty="0" err="1"/>
              <a:t>podesavanja</a:t>
            </a:r>
            <a:r>
              <a:rPr lang="en-US" b="1" dirty="0"/>
              <a:t> </a:t>
            </a:r>
            <a:r>
              <a:rPr lang="en-US" b="1" dirty="0" err="1"/>
              <a:t>sa</a:t>
            </a:r>
            <a:r>
              <a:rPr lang="en-US" b="1" dirty="0"/>
              <a:t> </a:t>
            </a:r>
            <a:r>
              <a:rPr lang="en-US" b="1" dirty="0" err="1"/>
              <a:t>brisanjem</a:t>
            </a:r>
            <a:r>
              <a:rPr lang="en-US" b="1" dirty="0"/>
              <a:t> </a:t>
            </a:r>
            <a:r>
              <a:rPr lang="en-US" b="1" dirty="0" err="1"/>
              <a:t>kesa</a:t>
            </a:r>
            <a:r>
              <a:rPr lang="en-US" b="1" dirty="0"/>
              <a:t> aplikaciju(</a:t>
            </a:r>
            <a:r>
              <a:rPr lang="en-US" b="1" dirty="0" err="1"/>
              <a:t>kod</a:t>
            </a:r>
            <a:r>
              <a:rPr lang="en-US" b="1" dirty="0"/>
              <a:t> </a:t>
            </a:r>
            <a:r>
              <a:rPr lang="en-US" b="1" dirty="0" err="1"/>
              <a:t>androida</a:t>
            </a:r>
            <a:r>
              <a:rPr lang="en-US" b="1" dirty="0"/>
              <a:t>)</a:t>
            </a:r>
            <a:r>
              <a:rPr lang="en-US" dirty="0"/>
              <a:t>. </a:t>
            </a:r>
          </a:p>
        </p:txBody>
      </p:sp>
      <p:sp>
        <p:nvSpPr>
          <p:cNvPr id="4" name="Slide Number Placeholder 3"/>
          <p:cNvSpPr>
            <a:spLocks noGrp="1"/>
          </p:cNvSpPr>
          <p:nvPr>
            <p:ph type="sldNum" sz="quarter" idx="5"/>
          </p:nvPr>
        </p:nvSpPr>
        <p:spPr/>
        <p:txBody>
          <a:bodyPr/>
          <a:lstStyle/>
          <a:p>
            <a:fld id="{DC59FDB4-792A-4C30-B3CA-9A37EF575B96}" type="slidenum">
              <a:rPr lang="en-GB" smtClean="0"/>
              <a:t>25</a:t>
            </a:fld>
            <a:endParaRPr lang="en-GB"/>
          </a:p>
        </p:txBody>
      </p:sp>
    </p:spTree>
    <p:extLst>
      <p:ext uri="{BB962C8B-B14F-4D97-AF65-F5344CB8AC3E}">
        <p14:creationId xmlns:p14="http://schemas.microsoft.com/office/powerpoint/2010/main" val="4058112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Za </a:t>
            </a:r>
            <a:r>
              <a:rPr lang="en-US" dirty="0" err="1"/>
              <a:t>neke</a:t>
            </a:r>
            <a:r>
              <a:rPr lang="en-US" dirty="0"/>
              <a:t> </a:t>
            </a:r>
            <a:r>
              <a:rPr lang="en-US" dirty="0" err="1"/>
              <a:t>tipove</a:t>
            </a:r>
            <a:r>
              <a:rPr lang="en-US" dirty="0"/>
              <a:t> </a:t>
            </a:r>
            <a:r>
              <a:rPr lang="en-US" dirty="0" err="1"/>
              <a:t>testiranja</a:t>
            </a:r>
            <a:r>
              <a:rPr lang="en-US" dirty="0"/>
              <a:t> </a:t>
            </a:r>
            <a:r>
              <a:rPr lang="en-US" dirty="0" err="1"/>
              <a:t>ste</a:t>
            </a:r>
            <a:r>
              <a:rPr lang="en-US" dirty="0"/>
              <a:t> </a:t>
            </a:r>
            <a:r>
              <a:rPr lang="en-US" dirty="0" err="1"/>
              <a:t>imali</a:t>
            </a:r>
            <a:r>
              <a:rPr lang="en-US" dirty="0"/>
              <a:t> </a:t>
            </a:r>
            <a:r>
              <a:rPr lang="en-US" dirty="0" err="1"/>
              <a:t>prilike</a:t>
            </a:r>
            <a:r>
              <a:rPr lang="en-US" dirty="0"/>
              <a:t> da </a:t>
            </a:r>
            <a:r>
              <a:rPr lang="en-US" dirty="0" err="1"/>
              <a:t>cujete</a:t>
            </a:r>
            <a:r>
              <a:rPr lang="en-US" dirty="0"/>
              <a:t> u </a:t>
            </a:r>
            <a:r>
              <a:rPr lang="en-US" dirty="0" err="1"/>
              <a:t>prethodnim</a:t>
            </a:r>
            <a:r>
              <a:rPr lang="en-US" dirty="0"/>
              <a:t> </a:t>
            </a:r>
            <a:r>
              <a:rPr lang="en-US" dirty="0" err="1"/>
              <a:t>predavanjima</a:t>
            </a:r>
            <a:r>
              <a:rPr lang="en-US" dirty="0"/>
              <a:t>, </a:t>
            </a:r>
            <a:r>
              <a:rPr lang="en-US" dirty="0" err="1"/>
              <a:t>danas</a:t>
            </a:r>
            <a:r>
              <a:rPr lang="en-US" dirty="0"/>
              <a:t> </a:t>
            </a:r>
            <a:r>
              <a:rPr lang="en-US" dirty="0" err="1"/>
              <a:t>cemo</a:t>
            </a:r>
            <a:r>
              <a:rPr lang="en-US" dirty="0"/>
              <a:t> </a:t>
            </a:r>
            <a:r>
              <a:rPr lang="en-US" dirty="0" err="1"/>
              <a:t>samo</a:t>
            </a:r>
            <a:r>
              <a:rPr lang="en-US" dirty="0"/>
              <a:t> da </a:t>
            </a:r>
            <a:r>
              <a:rPr lang="en-US" dirty="0" err="1"/>
              <a:t>damo</a:t>
            </a:r>
            <a:r>
              <a:rPr lang="en-US" dirty="0"/>
              <a:t> </a:t>
            </a:r>
            <a:r>
              <a:rPr lang="en-US" dirty="0" err="1"/>
              <a:t>primere</a:t>
            </a:r>
            <a:r>
              <a:rPr lang="en-US" dirty="0"/>
              <a:t> </a:t>
            </a:r>
            <a:r>
              <a:rPr lang="en-US" dirty="0" err="1"/>
              <a:t>kako</a:t>
            </a:r>
            <a:r>
              <a:rPr lang="en-US" dirty="0"/>
              <a:t> se to </a:t>
            </a:r>
            <a:r>
              <a:rPr lang="en-US" dirty="0" err="1"/>
              <a:t>moze</a:t>
            </a:r>
            <a:r>
              <a:rPr lang="en-US" dirty="0"/>
              <a:t> </a:t>
            </a:r>
            <a:r>
              <a:rPr lang="en-US" dirty="0" err="1"/>
              <a:t>primeniti</a:t>
            </a:r>
            <a:r>
              <a:rPr lang="en-US" dirty="0"/>
              <a:t> </a:t>
            </a:r>
            <a:r>
              <a:rPr lang="en-US" dirty="0" err="1"/>
              <a:t>na</a:t>
            </a:r>
            <a:r>
              <a:rPr lang="en-US" dirty="0"/>
              <a:t> </a:t>
            </a:r>
            <a:r>
              <a:rPr lang="en-US" dirty="0" err="1"/>
              <a:t>testiranje</a:t>
            </a:r>
            <a:r>
              <a:rPr lang="en-US" dirty="0"/>
              <a:t> </a:t>
            </a:r>
            <a:r>
              <a:rPr lang="en-US" dirty="0" err="1"/>
              <a:t>mobilnih</a:t>
            </a:r>
            <a:r>
              <a:rPr lang="en-US" dirty="0"/>
              <a:t> </a:t>
            </a:r>
            <a:r>
              <a:rPr lang="en-US" dirty="0" err="1"/>
              <a:t>aplikacija</a:t>
            </a:r>
            <a:r>
              <a:rPr lang="en-US" dirty="0"/>
              <a:t>. </a:t>
            </a:r>
          </a:p>
        </p:txBody>
      </p:sp>
      <p:sp>
        <p:nvSpPr>
          <p:cNvPr id="4" name="Slide Number Placeholder 3"/>
          <p:cNvSpPr>
            <a:spLocks noGrp="1"/>
          </p:cNvSpPr>
          <p:nvPr>
            <p:ph type="sldNum" sz="quarter" idx="5"/>
          </p:nvPr>
        </p:nvSpPr>
        <p:spPr/>
        <p:txBody>
          <a:bodyPr/>
          <a:lstStyle/>
          <a:p>
            <a:fld id="{DC59FDB4-792A-4C30-B3CA-9A37EF575B96}" type="slidenum">
              <a:rPr lang="en-GB" smtClean="0"/>
              <a:t>26</a:t>
            </a:fld>
            <a:endParaRPr lang="en-GB"/>
          </a:p>
        </p:txBody>
      </p:sp>
    </p:spTree>
    <p:extLst>
      <p:ext uri="{BB962C8B-B14F-4D97-AF65-F5344CB8AC3E}">
        <p14:creationId xmlns:p14="http://schemas.microsoft.com/office/powerpoint/2010/main" val="4290294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Funkciono</a:t>
            </a:r>
            <a:r>
              <a:rPr lang="en-US" b="1" dirty="0"/>
              <a:t> </a:t>
            </a:r>
            <a:r>
              <a:rPr lang="en-US" b="1" dirty="0" err="1"/>
              <a:t>testiranje</a:t>
            </a:r>
            <a:r>
              <a:rPr lang="en-US" b="1" dirty="0"/>
              <a:t> </a:t>
            </a:r>
            <a:r>
              <a:rPr lang="en-US" dirty="0"/>
              <a:t>u </a:t>
            </a:r>
            <a:r>
              <a:rPr lang="en-US" dirty="0" err="1"/>
              <a:t>mobilnim</a:t>
            </a:r>
            <a:r>
              <a:rPr lang="en-US" dirty="0"/>
              <a:t> </a:t>
            </a:r>
            <a:r>
              <a:rPr lang="en-US" dirty="0" err="1"/>
              <a:t>aplikacijama</a:t>
            </a:r>
            <a:r>
              <a:rPr lang="en-US" dirty="0"/>
              <a:t> </a:t>
            </a:r>
            <a:r>
              <a:rPr lang="en-US" dirty="0" err="1"/>
              <a:t>moze</a:t>
            </a:r>
            <a:r>
              <a:rPr lang="en-US" dirty="0"/>
              <a:t> da </a:t>
            </a:r>
            <a:r>
              <a:rPr lang="en-US" dirty="0" err="1"/>
              <a:t>bude</a:t>
            </a:r>
            <a:r>
              <a:rPr lang="en-US" dirty="0"/>
              <a:t> </a:t>
            </a:r>
            <a:r>
              <a:rPr lang="en-US" b="1" dirty="0" err="1"/>
              <a:t>nesto</a:t>
            </a:r>
            <a:r>
              <a:rPr lang="en-US" b="1" dirty="0"/>
              <a:t> </a:t>
            </a:r>
            <a:r>
              <a:rPr lang="en-US" b="1" dirty="0" err="1"/>
              <a:t>osnovno</a:t>
            </a:r>
            <a:r>
              <a:rPr lang="en-US" dirty="0"/>
              <a:t>, </a:t>
            </a:r>
            <a:r>
              <a:rPr lang="en-US" dirty="0" err="1"/>
              <a:t>kao</a:t>
            </a:r>
            <a:r>
              <a:rPr lang="en-US" dirty="0"/>
              <a:t> </a:t>
            </a:r>
            <a:r>
              <a:rPr lang="en-US" dirty="0" err="1"/>
              <a:t>sto</a:t>
            </a:r>
            <a:r>
              <a:rPr lang="en-US" dirty="0"/>
              <a:t> je </a:t>
            </a:r>
            <a:r>
              <a:rPr lang="en-US" dirty="0" err="1"/>
              <a:t>pomeranje</a:t>
            </a:r>
            <a:r>
              <a:rPr lang="en-US" dirty="0"/>
              <a:t> </a:t>
            </a:r>
            <a:r>
              <a:rPr lang="en-US" dirty="0" err="1"/>
              <a:t>stranica</a:t>
            </a:r>
            <a:r>
              <a:rPr lang="en-US" dirty="0"/>
              <a:t> u </a:t>
            </a:r>
            <a:r>
              <a:rPr lang="en-US" dirty="0" err="1"/>
              <a:t>aplikaciji</a:t>
            </a:r>
            <a:r>
              <a:rPr lang="en-US" dirty="0"/>
              <a:t> (page scroll) </a:t>
            </a:r>
            <a:r>
              <a:rPr lang="en-US" dirty="0" err="1"/>
              <a:t>vertikalno</a:t>
            </a:r>
            <a:r>
              <a:rPr lang="en-US" dirty="0"/>
              <a:t>, </a:t>
            </a:r>
            <a:r>
              <a:rPr lang="en-US" dirty="0" err="1"/>
              <a:t>pomeranje</a:t>
            </a:r>
            <a:r>
              <a:rPr lang="en-US" dirty="0"/>
              <a:t> </a:t>
            </a:r>
            <a:r>
              <a:rPr lang="en-US" dirty="0" err="1"/>
              <a:t>izmedju</a:t>
            </a:r>
            <a:r>
              <a:rPr lang="en-US" dirty="0"/>
              <a:t> </a:t>
            </a:r>
            <a:r>
              <a:rPr lang="en-US" dirty="0" err="1"/>
              <a:t>stranica</a:t>
            </a:r>
            <a:r>
              <a:rPr lang="en-US" dirty="0"/>
              <a:t> </a:t>
            </a:r>
            <a:r>
              <a:rPr lang="en-US" dirty="0" err="1"/>
              <a:t>horizontalno</a:t>
            </a:r>
            <a:r>
              <a:rPr lang="en-US" dirty="0"/>
              <a:t> (swipe left-right), </a:t>
            </a:r>
            <a:r>
              <a:rPr lang="en-US" dirty="0" err="1"/>
              <a:t>rotacija</a:t>
            </a:r>
            <a:r>
              <a:rPr lang="en-US" dirty="0"/>
              <a:t> </a:t>
            </a:r>
            <a:r>
              <a:rPr lang="en-US" dirty="0" err="1"/>
              <a:t>ekrana</a:t>
            </a:r>
            <a:r>
              <a:rPr lang="en-US" dirty="0"/>
              <a:t> </a:t>
            </a:r>
            <a:r>
              <a:rPr lang="en-US" dirty="0" err="1"/>
              <a:t>kada</a:t>
            </a:r>
            <a:r>
              <a:rPr lang="en-US" dirty="0"/>
              <a:t> se u </a:t>
            </a:r>
            <a:r>
              <a:rPr lang="en-US" dirty="0" err="1"/>
              <a:t>aplikaciji</a:t>
            </a:r>
            <a:r>
              <a:rPr lang="en-US" dirty="0"/>
              <a:t> </a:t>
            </a:r>
            <a:r>
              <a:rPr lang="en-US" dirty="0" err="1"/>
              <a:t>nalazimo</a:t>
            </a:r>
            <a:r>
              <a:rPr lang="en-US" dirty="0"/>
              <a:t> </a:t>
            </a:r>
            <a:r>
              <a:rPr lang="en-US" dirty="0" err="1"/>
              <a:t>na</a:t>
            </a:r>
            <a:r>
              <a:rPr lang="en-US" dirty="0"/>
              <a:t> </a:t>
            </a:r>
            <a:r>
              <a:rPr lang="en-US" dirty="0" err="1"/>
              <a:t>nekom</a:t>
            </a:r>
            <a:r>
              <a:rPr lang="en-US" dirty="0"/>
              <a:t> </a:t>
            </a:r>
            <a:r>
              <a:rPr lang="en-US" dirty="0" err="1"/>
              <a:t>ekranu</a:t>
            </a:r>
            <a:r>
              <a:rPr lang="en-US" dirty="0"/>
              <a:t> </a:t>
            </a:r>
            <a:r>
              <a:rPr lang="en-US" dirty="0" err="1"/>
              <a:t>itd</a:t>
            </a:r>
            <a:r>
              <a:rPr lang="en-US" b="0" i="0" kern="1200" dirty="0">
                <a:effectLst/>
              </a:rPr>
              <a:t>.</a:t>
            </a:r>
            <a:r>
              <a:rPr lang="en-US" dirty="0"/>
              <a:t> Da li </a:t>
            </a:r>
            <a:r>
              <a:rPr lang="en-US" dirty="0" err="1"/>
              <a:t>velicina</a:t>
            </a:r>
            <a:r>
              <a:rPr lang="en-US" dirty="0"/>
              <a:t> </a:t>
            </a:r>
            <a:r>
              <a:rPr lang="en-US" dirty="0" err="1"/>
              <a:t>fonta</a:t>
            </a:r>
            <a:r>
              <a:rPr lang="en-US" dirty="0"/>
              <a:t> </a:t>
            </a:r>
            <a:r>
              <a:rPr lang="en-US" dirty="0" err="1"/>
              <a:t>i</a:t>
            </a:r>
            <a:r>
              <a:rPr lang="en-US" dirty="0"/>
              <a:t> </a:t>
            </a:r>
            <a:r>
              <a:rPr lang="en-US" dirty="0" err="1"/>
              <a:t>ekrana</a:t>
            </a:r>
            <a:r>
              <a:rPr lang="en-US" dirty="0"/>
              <a:t> </a:t>
            </a:r>
            <a:r>
              <a:rPr lang="en-US" dirty="0" err="1"/>
              <a:t>uticu</a:t>
            </a:r>
            <a:r>
              <a:rPr lang="en-US" dirty="0"/>
              <a:t> </a:t>
            </a:r>
            <a:r>
              <a:rPr lang="en-US" dirty="0" err="1"/>
              <a:t>na</a:t>
            </a:r>
            <a:r>
              <a:rPr lang="en-US" dirty="0"/>
              <a:t> </a:t>
            </a:r>
            <a:r>
              <a:rPr lang="en-US" dirty="0" err="1"/>
              <a:t>izgled</a:t>
            </a:r>
            <a:r>
              <a:rPr lang="en-US" dirty="0"/>
              <a:t> </a:t>
            </a:r>
            <a:r>
              <a:rPr lang="en-US" dirty="0" err="1"/>
              <a:t>aplikacije</a:t>
            </a:r>
            <a:r>
              <a:rPr lang="en-US" dirty="0"/>
              <a:t>… </a:t>
            </a:r>
            <a:endParaRPr lang="en-US" dirty="0">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Integraciono</a:t>
            </a:r>
            <a:r>
              <a:rPr lang="en-US" b="1" dirty="0"/>
              <a:t> </a:t>
            </a:r>
            <a:r>
              <a:rPr lang="en-US" b="1" dirty="0" err="1"/>
              <a:t>testiranje</a:t>
            </a:r>
            <a:r>
              <a:rPr lang="en-US" b="1" dirty="0"/>
              <a:t> </a:t>
            </a:r>
            <a:r>
              <a:rPr lang="en-US" dirty="0"/>
              <a:t>se </a:t>
            </a:r>
            <a:r>
              <a:rPr lang="en-US" dirty="0" err="1"/>
              <a:t>ovde</a:t>
            </a:r>
            <a:r>
              <a:rPr lang="en-US" dirty="0"/>
              <a:t> </a:t>
            </a:r>
            <a:r>
              <a:rPr lang="en-US" dirty="0" err="1"/>
              <a:t>odnosi</a:t>
            </a:r>
            <a:r>
              <a:rPr lang="en-US" dirty="0"/>
              <a:t> </a:t>
            </a:r>
            <a:r>
              <a:rPr lang="en-US" dirty="0" err="1"/>
              <a:t>na</a:t>
            </a:r>
            <a:r>
              <a:rPr lang="en-US" dirty="0"/>
              <a:t> </a:t>
            </a:r>
            <a:r>
              <a:rPr lang="en-US" b="1" dirty="0" err="1"/>
              <a:t>medjusobnu</a:t>
            </a:r>
            <a:r>
              <a:rPr lang="en-US" b="1" dirty="0"/>
              <a:t> </a:t>
            </a:r>
            <a:r>
              <a:rPr lang="en-US" b="1" dirty="0" err="1"/>
              <a:t>povezanost</a:t>
            </a:r>
            <a:r>
              <a:rPr lang="en-US" b="1" dirty="0"/>
              <a:t> </a:t>
            </a:r>
            <a:r>
              <a:rPr lang="en-US" b="1" dirty="0" err="1"/>
              <a:t>odredjenih</a:t>
            </a:r>
            <a:r>
              <a:rPr lang="en-US" b="1" dirty="0"/>
              <a:t> </a:t>
            </a:r>
            <a:r>
              <a:rPr lang="en-US" b="1" dirty="0" err="1"/>
              <a:t>delova</a:t>
            </a:r>
            <a:r>
              <a:rPr lang="en-US" b="1" dirty="0"/>
              <a:t> aplikaciju(nova </a:t>
            </a:r>
            <a:r>
              <a:rPr lang="en-US" b="1" dirty="0" err="1"/>
              <a:t>funkc</a:t>
            </a:r>
            <a:r>
              <a:rPr lang="en-US" b="1" dirty="0"/>
              <a:t> </a:t>
            </a:r>
            <a:r>
              <a:rPr lang="en-US" b="1" dirty="0" err="1"/>
              <a:t>ili</a:t>
            </a:r>
            <a:r>
              <a:rPr lang="en-US" b="1" dirty="0"/>
              <a:t> feature, </a:t>
            </a:r>
            <a:r>
              <a:rPr lang="en-US" b="1" dirty="0" err="1"/>
              <a:t>koristi</a:t>
            </a:r>
            <a:r>
              <a:rPr lang="en-US" b="1" dirty="0"/>
              <a:t> </a:t>
            </a:r>
            <a:r>
              <a:rPr lang="en-US" b="1" dirty="0" err="1"/>
              <a:t>servise</a:t>
            </a:r>
            <a:r>
              <a:rPr lang="en-US" b="1" dirty="0"/>
              <a:t>)</a:t>
            </a:r>
            <a:r>
              <a:rPr lang="en-US" dirty="0"/>
              <a:t>, </a:t>
            </a:r>
            <a:r>
              <a:rPr lang="en-US" dirty="0" err="1"/>
              <a:t>npr</a:t>
            </a:r>
            <a:r>
              <a:rPr lang="en-US" dirty="0"/>
              <a:t>. </a:t>
            </a:r>
            <a:r>
              <a:rPr lang="en-US" dirty="0" err="1"/>
              <a:t>klikom</a:t>
            </a:r>
            <a:r>
              <a:rPr lang="en-US" dirty="0"/>
              <a:t> </a:t>
            </a:r>
            <a:r>
              <a:rPr lang="en-US" dirty="0" err="1"/>
              <a:t>na</a:t>
            </a:r>
            <a:r>
              <a:rPr lang="en-US" dirty="0"/>
              <a:t> </a:t>
            </a:r>
            <a:r>
              <a:rPr lang="en-US" dirty="0" err="1"/>
              <a:t>dugme</a:t>
            </a:r>
            <a:r>
              <a:rPr lang="en-US" dirty="0"/>
              <a:t> </a:t>
            </a:r>
            <a:r>
              <a:rPr lang="en-US" dirty="0" err="1"/>
              <a:t>otvori</a:t>
            </a:r>
            <a:r>
              <a:rPr lang="en-US" dirty="0"/>
              <a:t> se </a:t>
            </a:r>
            <a:r>
              <a:rPr lang="en-US" dirty="0" err="1"/>
              <a:t>novi</a:t>
            </a:r>
            <a:r>
              <a:rPr lang="en-US" dirty="0"/>
              <a:t> deo </a:t>
            </a:r>
            <a:r>
              <a:rPr lang="en-US" dirty="0" err="1"/>
              <a:t>aplikacije</a:t>
            </a:r>
            <a:r>
              <a:rPr lang="en-US" dirty="0"/>
              <a:t>, u </a:t>
            </a:r>
            <a:r>
              <a:rPr lang="en-US" dirty="0" err="1"/>
              <a:t>nagradnim</a:t>
            </a:r>
            <a:r>
              <a:rPr lang="en-US" dirty="0"/>
              <a:t> </a:t>
            </a:r>
            <a:r>
              <a:rPr lang="en-US" dirty="0" err="1"/>
              <a:t>aplikacijama</a:t>
            </a:r>
            <a:r>
              <a:rPr lang="en-US" dirty="0"/>
              <a:t> </a:t>
            </a:r>
            <a:r>
              <a:rPr lang="en-US" dirty="0" err="1"/>
              <a:t>kupite</a:t>
            </a:r>
            <a:r>
              <a:rPr lang="en-US" dirty="0"/>
              <a:t> </a:t>
            </a:r>
            <a:r>
              <a:rPr lang="en-US" dirty="0" err="1"/>
              <a:t>nagradu</a:t>
            </a:r>
            <a:r>
              <a:rPr lang="en-US" dirty="0"/>
              <a:t>. (</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ako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aplikacija</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koristi neke druge servise kako se ponaša</a:t>
            </a:r>
            <a:r>
              <a:rPr lang="en-US" dirty="0"/>
              <a:t>)(</a:t>
            </a:r>
            <a:r>
              <a:rPr lang="en-US" dirty="0" err="1"/>
              <a:t>npr</a:t>
            </a:r>
            <a:r>
              <a:rPr lang="en-US" dirty="0"/>
              <a:t>. </a:t>
            </a:r>
            <a:r>
              <a:rPr lang="en-US" dirty="0" err="1"/>
              <a:t>Ako</a:t>
            </a:r>
            <a:r>
              <a:rPr lang="en-US" dirty="0"/>
              <a:t> aplikaciju </a:t>
            </a:r>
            <a:r>
              <a:rPr lang="en-US" dirty="0" err="1"/>
              <a:t>koristi</a:t>
            </a:r>
            <a:r>
              <a:rPr lang="en-US" dirty="0"/>
              <a:t> </a:t>
            </a:r>
            <a:r>
              <a:rPr lang="en-US" b="1" dirty="0" err="1"/>
              <a:t>vrem.prognozu</a:t>
            </a:r>
            <a:r>
              <a:rPr lang="en-US" dirty="0"/>
              <a:t>, </a:t>
            </a:r>
            <a:r>
              <a:rPr lang="en-US" dirty="0" err="1"/>
              <a:t>obicno</a:t>
            </a:r>
            <a:r>
              <a:rPr lang="en-US" dirty="0"/>
              <a:t> </a:t>
            </a:r>
            <a:r>
              <a:rPr lang="en-US" dirty="0" err="1"/>
              <a:t>koriste</a:t>
            </a:r>
            <a:r>
              <a:rPr lang="en-US" dirty="0"/>
              <a:t> API od Weather.com-</a:t>
            </a:r>
            <a:r>
              <a:rPr lang="en-US" dirty="0" err="1"/>
              <a:t>slanje</a:t>
            </a:r>
            <a:r>
              <a:rPr lang="en-US" dirty="0"/>
              <a:t> push </a:t>
            </a:r>
            <a:r>
              <a:rPr lang="en-US" dirty="0" err="1"/>
              <a:t>notifikacije</a:t>
            </a:r>
            <a:r>
              <a:rPr lang="en-US" dirty="0"/>
              <a:t> </a:t>
            </a:r>
            <a:r>
              <a:rPr lang="en-US" dirty="0" err="1"/>
              <a:t>iz</a:t>
            </a:r>
            <a:r>
              <a:rPr lang="en-US" dirty="0"/>
              <a:t> </a:t>
            </a:r>
            <a:r>
              <a:rPr lang="en-US" dirty="0" err="1"/>
              <a:t>drugog</a:t>
            </a:r>
            <a:r>
              <a:rPr lang="en-US" dirty="0"/>
              <a:t> Sistema, ka tom </a:t>
            </a:r>
            <a:r>
              <a:rPr lang="en-US" dirty="0" err="1"/>
              <a:t>sistemu</a:t>
            </a:r>
            <a:r>
              <a:rPr lang="en-US" dirty="0"/>
              <a:t>)</a:t>
            </a:r>
            <a:endParaRPr lang="en-US" dirty="0">
              <a:cs typeface="Calibri"/>
            </a:endParaRPr>
          </a:p>
          <a:p>
            <a:endParaRPr lang="en-US" dirty="0"/>
          </a:p>
          <a:p>
            <a:r>
              <a:rPr lang="en-US" b="1" dirty="0" err="1"/>
              <a:t>Stepen</a:t>
            </a:r>
            <a:r>
              <a:rPr lang="en-US" b="1" dirty="0"/>
              <a:t> </a:t>
            </a:r>
            <a:r>
              <a:rPr lang="en-US" b="1" dirty="0" err="1"/>
              <a:t>iskoristivosti</a:t>
            </a:r>
            <a:r>
              <a:rPr lang="en-US" b="1" dirty="0"/>
              <a:t> </a:t>
            </a:r>
            <a:r>
              <a:rPr lang="en-US" b="1" dirty="0" err="1"/>
              <a:t>aplikacije</a:t>
            </a:r>
            <a:r>
              <a:rPr lang="en-US" dirty="0"/>
              <a:t> se </a:t>
            </a:r>
            <a:r>
              <a:rPr lang="en-US" dirty="0" err="1"/>
              <a:t>ogleda</a:t>
            </a:r>
            <a:r>
              <a:rPr lang="en-US" dirty="0"/>
              <a:t> u tome </a:t>
            </a:r>
            <a:r>
              <a:rPr lang="en-US" dirty="0" err="1"/>
              <a:t>koliko</a:t>
            </a:r>
            <a:r>
              <a:rPr lang="en-US" dirty="0"/>
              <a:t> </a:t>
            </a:r>
            <a:r>
              <a:rPr lang="en-US" dirty="0" err="1"/>
              <a:t>ljudi</a:t>
            </a:r>
            <a:r>
              <a:rPr lang="en-US" dirty="0"/>
              <a:t> </a:t>
            </a:r>
            <a:r>
              <a:rPr lang="en-US" dirty="0" err="1"/>
              <a:t>cesto</a:t>
            </a:r>
            <a:r>
              <a:rPr lang="en-US" dirty="0"/>
              <a:t> </a:t>
            </a:r>
            <a:r>
              <a:rPr lang="en-US" dirty="0" err="1"/>
              <a:t>koriste</a:t>
            </a:r>
            <a:r>
              <a:rPr lang="en-US" dirty="0"/>
              <a:t> </a:t>
            </a:r>
            <a:r>
              <a:rPr lang="en-US" dirty="0" err="1"/>
              <a:t>aplikaciju</a:t>
            </a:r>
            <a:r>
              <a:rPr lang="en-US" dirty="0"/>
              <a:t>, da li je </a:t>
            </a:r>
            <a:r>
              <a:rPr lang="en-US" dirty="0" err="1"/>
              <a:t>laka</a:t>
            </a:r>
            <a:r>
              <a:rPr lang="en-US" dirty="0"/>
              <a:t> za </a:t>
            </a:r>
            <a:r>
              <a:rPr lang="en-US" dirty="0" err="1"/>
              <a:t>koriscenja</a:t>
            </a:r>
            <a:r>
              <a:rPr lang="en-US" dirty="0"/>
              <a:t>, </a:t>
            </a:r>
            <a:r>
              <a:rPr lang="en-US" dirty="0" err="1"/>
              <a:t>intuitivna</a:t>
            </a:r>
            <a:r>
              <a:rPr lang="en-US" dirty="0"/>
              <a:t>, </a:t>
            </a:r>
            <a:r>
              <a:rPr lang="en-US" dirty="0" err="1"/>
              <a:t>velicina</a:t>
            </a:r>
            <a:r>
              <a:rPr lang="en-US" dirty="0"/>
              <a:t> </a:t>
            </a:r>
            <a:r>
              <a:rPr lang="en-US" dirty="0" err="1"/>
              <a:t>dugmica</a:t>
            </a:r>
            <a:r>
              <a:rPr lang="en-US" dirty="0"/>
              <a:t> za </a:t>
            </a:r>
            <a:r>
              <a:rPr lang="en-US" dirty="0" err="1"/>
              <a:t>kliktanje</a:t>
            </a:r>
            <a:r>
              <a:rPr lang="en-US" dirty="0"/>
              <a:t>, </a:t>
            </a:r>
            <a:r>
              <a:rPr lang="en-US" dirty="0" err="1"/>
              <a:t>itd</a:t>
            </a:r>
            <a:r>
              <a:rPr lang="en-US" dirty="0"/>
              <a:t> – da li je </a:t>
            </a:r>
            <a:r>
              <a:rPr lang="sr-Latn-ME" sz="1800" u="sng" dirty="0">
                <a:effectLst/>
                <a:latin typeface="Calibri" panose="020F0502020204030204" pitchFamily="34" charset="0"/>
                <a:ea typeface="Calibri" panose="020F0502020204030204" pitchFamily="34" charset="0"/>
                <a:cs typeface="Times New Roman" panose="02020603050405020304" pitchFamily="18" charset="0"/>
              </a:rPr>
              <a:t>u</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err="1">
                <a:effectLst/>
                <a:latin typeface="Calibri" panose="020F0502020204030204" pitchFamily="34" charset="0"/>
                <a:ea typeface="Calibri" panose="020F0502020204030204" pitchFamily="34" charset="0"/>
                <a:cs typeface="Times New Roman" panose="02020603050405020304" pitchFamily="18" charset="0"/>
              </a:rPr>
              <a:t>skladu</a:t>
            </a:r>
            <a:r>
              <a:rPr lang="sr-Latn-ME" sz="1800" u="sng" dirty="0">
                <a:effectLst/>
                <a:latin typeface="Calibri" panose="020F0502020204030204" pitchFamily="34" charset="0"/>
                <a:ea typeface="Calibri" panose="020F0502020204030204" pitchFamily="34" charset="0"/>
                <a:cs typeface="Times New Roman" panose="02020603050405020304" pitchFamily="18" charset="0"/>
              </a:rPr>
              <a:t> sa izgledom koji je </a:t>
            </a:r>
            <a:r>
              <a:rPr lang="sr-Latn-ME" sz="1800" b="1" u="sng" dirty="0">
                <a:effectLst/>
                <a:latin typeface="Calibri" panose="020F0502020204030204" pitchFamily="34" charset="0"/>
                <a:ea typeface="Calibri" panose="020F0502020204030204" pitchFamily="34" charset="0"/>
                <a:cs typeface="Times New Roman" panose="02020603050405020304" pitchFamily="18" charset="0"/>
              </a:rPr>
              <a:t>propisan dokumentacijom</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Uxtestovi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npr</a:t>
            </a:r>
            <a:r>
              <a:rPr lang="en-US" sz="1800" dirty="0">
                <a:effectLst/>
                <a:latin typeface="Calibri" panose="020F0502020204030204" pitchFamily="34" charset="0"/>
                <a:ea typeface="Calibri" panose="020F0502020204030204" pitchFamily="34" charset="0"/>
                <a:cs typeface="Times New Roman" panose="02020603050405020304" pitchFamily="18" charset="0"/>
              </a:rPr>
              <a:t>. Da li je zona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klika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dovoljno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velika</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b="1" dirty="0"/>
          </a:p>
        </p:txBody>
      </p:sp>
      <p:sp>
        <p:nvSpPr>
          <p:cNvPr id="4" name="Slide Number Placeholder 3"/>
          <p:cNvSpPr>
            <a:spLocks noGrp="1"/>
          </p:cNvSpPr>
          <p:nvPr>
            <p:ph type="sldNum" sz="quarter" idx="5"/>
          </p:nvPr>
        </p:nvSpPr>
        <p:spPr/>
        <p:txBody>
          <a:bodyPr/>
          <a:lstStyle/>
          <a:p>
            <a:fld id="{DC59FDB4-792A-4C30-B3CA-9A37EF575B96}" type="slidenum">
              <a:rPr lang="en-GB" smtClean="0"/>
              <a:t>27</a:t>
            </a:fld>
            <a:endParaRPr lang="en-GB"/>
          </a:p>
        </p:txBody>
      </p:sp>
    </p:spTree>
    <p:extLst>
      <p:ext uri="{BB962C8B-B14F-4D97-AF65-F5344CB8AC3E}">
        <p14:creationId xmlns:p14="http://schemas.microsoft.com/office/powerpoint/2010/main" val="1625212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Performanse</a:t>
            </a:r>
            <a:r>
              <a:rPr lang="en-US" b="1" dirty="0"/>
              <a:t> </a:t>
            </a:r>
            <a:r>
              <a:rPr lang="en-US" b="1" dirty="0" err="1"/>
              <a:t>aplikacije</a:t>
            </a:r>
            <a:r>
              <a:rPr lang="en-US" b="1" dirty="0"/>
              <a:t> </a:t>
            </a:r>
            <a:r>
              <a:rPr lang="en-US" dirty="0"/>
              <a:t>se </a:t>
            </a:r>
            <a:r>
              <a:rPr lang="en-US" dirty="0" err="1"/>
              <a:t>ogledaju</a:t>
            </a:r>
            <a:r>
              <a:rPr lang="en-US" dirty="0"/>
              <a:t> u </a:t>
            </a:r>
            <a:r>
              <a:rPr lang="en-US" b="0" u="sng" dirty="0" err="1"/>
              <a:t>brzini</a:t>
            </a:r>
            <a:r>
              <a:rPr lang="en-US" b="0" u="sng" dirty="0"/>
              <a:t> </a:t>
            </a:r>
            <a:r>
              <a:rPr lang="en-US" b="0" u="sng" dirty="0" err="1"/>
              <a:t>pokretanja</a:t>
            </a:r>
            <a:r>
              <a:rPr lang="en-US" b="0" u="sng" dirty="0"/>
              <a:t> </a:t>
            </a:r>
            <a:r>
              <a:rPr lang="en-US" u="sng" dirty="0"/>
              <a:t>aplikaciju(</a:t>
            </a:r>
            <a:r>
              <a:rPr lang="en-US" u="sng" dirty="0" err="1"/>
              <a:t>sve</a:t>
            </a:r>
            <a:r>
              <a:rPr lang="en-US" u="sng" dirty="0"/>
              <a:t> </a:t>
            </a:r>
            <a:r>
              <a:rPr lang="en-US" u="sng" dirty="0" err="1"/>
              <a:t>sto</a:t>
            </a:r>
            <a:r>
              <a:rPr lang="en-US" u="sng" dirty="0"/>
              <a:t> </a:t>
            </a:r>
            <a:r>
              <a:rPr lang="en-US" u="sng" dirty="0" err="1"/>
              <a:t>traje</a:t>
            </a:r>
            <a:r>
              <a:rPr lang="en-US" u="sng" dirty="0"/>
              <a:t> </a:t>
            </a:r>
            <a:r>
              <a:rPr lang="en-US" u="sng" dirty="0" err="1"/>
              <a:t>sekundu</a:t>
            </a:r>
            <a:r>
              <a:rPr lang="en-US" u="sng" dirty="0"/>
              <a:t>, </a:t>
            </a:r>
            <a:r>
              <a:rPr lang="en-US" u="sng" dirty="0" err="1"/>
              <a:t>dve</a:t>
            </a:r>
            <a:r>
              <a:rPr lang="en-US" u="sng" dirty="0"/>
              <a:t> </a:t>
            </a:r>
            <a:r>
              <a:rPr lang="en-US" u="sng" dirty="0" err="1"/>
              <a:t>smatra</a:t>
            </a:r>
            <a:r>
              <a:rPr lang="en-US" u="sng" dirty="0"/>
              <a:t> se </a:t>
            </a:r>
            <a:r>
              <a:rPr lang="en-US" u="sng" dirty="0" err="1"/>
              <a:t>neprihvatljivim</a:t>
            </a:r>
            <a:r>
              <a:rPr lang="en-US" u="sng" dirty="0"/>
              <a:t>)</a:t>
            </a:r>
            <a:r>
              <a:rPr lang="en-US" dirty="0"/>
              <a:t>, </a:t>
            </a:r>
            <a:r>
              <a:rPr lang="en-US" dirty="0" err="1"/>
              <a:t>izvrsavanja</a:t>
            </a:r>
            <a:r>
              <a:rPr lang="en-US" dirty="0"/>
              <a:t> </a:t>
            </a:r>
            <a:r>
              <a:rPr lang="en-US" dirty="0" err="1"/>
              <a:t>odredjenih</a:t>
            </a:r>
            <a:r>
              <a:rPr lang="en-US" dirty="0"/>
              <a:t> </a:t>
            </a:r>
            <a:r>
              <a:rPr lang="en-US" dirty="0" err="1"/>
              <a:t>naredbi</a:t>
            </a:r>
            <a:r>
              <a:rPr lang="en-US" dirty="0"/>
              <a:t>, </a:t>
            </a:r>
            <a:r>
              <a:rPr lang="en-US" dirty="0" err="1"/>
              <a:t>potrosnji</a:t>
            </a:r>
            <a:r>
              <a:rPr lang="en-US" dirty="0"/>
              <a:t> </a:t>
            </a:r>
            <a:r>
              <a:rPr lang="en-US" dirty="0" err="1"/>
              <a:t>memorije</a:t>
            </a:r>
            <a:r>
              <a:rPr lang="en-US" dirty="0"/>
              <a:t> RAM </a:t>
            </a:r>
            <a:r>
              <a:rPr lang="en-US" dirty="0" err="1"/>
              <a:t>i</a:t>
            </a:r>
            <a:r>
              <a:rPr lang="en-US" dirty="0"/>
              <a:t> interne, </a:t>
            </a:r>
            <a:r>
              <a:rPr lang="en-US" dirty="0" err="1"/>
              <a:t>i</a:t>
            </a:r>
            <a:r>
              <a:rPr lang="en-US" dirty="0"/>
              <a:t> </a:t>
            </a:r>
            <a:r>
              <a:rPr lang="en-US" dirty="0" err="1"/>
              <a:t>potrosnji</a:t>
            </a:r>
            <a:r>
              <a:rPr lang="en-US" dirty="0"/>
              <a:t> </a:t>
            </a:r>
            <a:r>
              <a:rPr lang="en-US" dirty="0" err="1"/>
              <a:t>bateriji</a:t>
            </a:r>
            <a:r>
              <a:rPr lang="en-US" dirty="0"/>
              <a:t> </a:t>
            </a:r>
            <a:r>
              <a:rPr lang="en-US" dirty="0" err="1"/>
              <a:t>sto</a:t>
            </a:r>
            <a:r>
              <a:rPr lang="en-US" dirty="0"/>
              <a:t> je </a:t>
            </a:r>
            <a:r>
              <a:rPr lang="en-US" dirty="0" err="1"/>
              <a:t>najvaznije</a:t>
            </a:r>
            <a:r>
              <a:rPr lang="en-US" dirty="0"/>
              <a:t>. (</a:t>
            </a:r>
            <a:r>
              <a:rPr lang="en-US" u="sng" dirty="0" err="1"/>
              <a:t>Testirnaje</a:t>
            </a:r>
            <a:r>
              <a:rPr lang="en-US" dirty="0"/>
              <a:t> - da li se </a:t>
            </a:r>
            <a:r>
              <a:rPr lang="en-US" dirty="0" err="1"/>
              <a:t>povecala</a:t>
            </a:r>
            <a:r>
              <a:rPr lang="en-US" dirty="0"/>
              <a:t> </a:t>
            </a:r>
            <a:r>
              <a:rPr lang="en-US" dirty="0" err="1"/>
              <a:t>potrosnja</a:t>
            </a:r>
            <a:r>
              <a:rPr lang="en-US" dirty="0"/>
              <a:t> </a:t>
            </a:r>
            <a:r>
              <a:rPr lang="en-US" dirty="0" err="1"/>
              <a:t>baterije</a:t>
            </a:r>
            <a:r>
              <a:rPr lang="en-US" dirty="0"/>
              <a:t>, </a:t>
            </a:r>
            <a:r>
              <a:rPr lang="en-US" dirty="0" err="1"/>
              <a:t>memorije</a:t>
            </a:r>
            <a:r>
              <a:rPr lang="en-US" dirty="0"/>
              <a:t>, </a:t>
            </a:r>
            <a:r>
              <a:rPr lang="en-US" dirty="0" err="1"/>
              <a:t>interneta</a:t>
            </a:r>
            <a:r>
              <a:rPr lang="en-US" dirty="0"/>
              <a:t>?) </a:t>
            </a:r>
            <a:r>
              <a:rPr lang="en-US" dirty="0" err="1"/>
              <a:t>Jmeter</a:t>
            </a:r>
            <a:r>
              <a:rPr lang="en-US" dirty="0"/>
              <a:t>- </a:t>
            </a:r>
            <a:r>
              <a:rPr lang="en-US" dirty="0" err="1"/>
              <a:t>testiranje</a:t>
            </a:r>
            <a:r>
              <a:rPr lang="en-US" dirty="0"/>
              <a:t> </a:t>
            </a:r>
            <a:r>
              <a:rPr lang="en-US" dirty="0" err="1"/>
              <a:t>performansi</a:t>
            </a:r>
            <a:r>
              <a:rPr lang="en-US" dirty="0"/>
              <a:t> </a:t>
            </a:r>
            <a:r>
              <a:rPr lang="en-US" dirty="0" err="1"/>
              <a:t>aplikacije</a:t>
            </a:r>
            <a:endParaRPr lang="en-US" dirty="0"/>
          </a:p>
          <a:p>
            <a:endParaRPr lang="en-US" dirty="0"/>
          </a:p>
          <a:p>
            <a:r>
              <a:rPr lang="en-US" b="1" dirty="0" err="1"/>
              <a:t>Sigurnost</a:t>
            </a:r>
            <a:r>
              <a:rPr lang="en-US" dirty="0"/>
              <a:t> </a:t>
            </a:r>
            <a:r>
              <a:rPr lang="en-US" dirty="0" err="1"/>
              <a:t>aplikacije</a:t>
            </a:r>
            <a:r>
              <a:rPr lang="en-US" dirty="0"/>
              <a:t>, </a:t>
            </a:r>
            <a:r>
              <a:rPr lang="en-US" dirty="0" err="1"/>
              <a:t>ukoliko</a:t>
            </a:r>
            <a:r>
              <a:rPr lang="en-US" dirty="0"/>
              <a:t> </a:t>
            </a:r>
            <a:r>
              <a:rPr lang="en-US" dirty="0" err="1"/>
              <a:t>aplikacija</a:t>
            </a:r>
            <a:r>
              <a:rPr lang="en-US" dirty="0"/>
              <a:t> </a:t>
            </a:r>
            <a:r>
              <a:rPr lang="en-US" dirty="0" err="1"/>
              <a:t>zahteva</a:t>
            </a:r>
            <a:r>
              <a:rPr lang="en-US" dirty="0"/>
              <a:t> da se </a:t>
            </a:r>
            <a:r>
              <a:rPr lang="en-US" dirty="0" err="1"/>
              <a:t>korisnik</a:t>
            </a:r>
            <a:r>
              <a:rPr lang="en-US" dirty="0"/>
              <a:t> </a:t>
            </a:r>
            <a:r>
              <a:rPr lang="en-US" dirty="0" err="1"/>
              <a:t>uloguje</a:t>
            </a:r>
            <a:r>
              <a:rPr lang="en-US" dirty="0"/>
              <a:t> </a:t>
            </a:r>
            <a:r>
              <a:rPr lang="en-US" dirty="0" err="1"/>
              <a:t>potrebno</a:t>
            </a:r>
            <a:r>
              <a:rPr lang="en-US" dirty="0"/>
              <a:t> je </a:t>
            </a:r>
            <a:r>
              <a:rPr lang="en-US" dirty="0" err="1"/>
              <a:t>proveriti</a:t>
            </a:r>
            <a:r>
              <a:rPr lang="en-US" dirty="0"/>
              <a:t> </a:t>
            </a:r>
            <a:r>
              <a:rPr lang="en-US" u="sng" dirty="0" err="1"/>
              <a:t>vreme</a:t>
            </a:r>
            <a:r>
              <a:rPr lang="en-US" u="sng" dirty="0"/>
              <a:t> </a:t>
            </a:r>
            <a:r>
              <a:rPr lang="en-US" u="sng" dirty="0" err="1"/>
              <a:t>trajanja</a:t>
            </a:r>
            <a:r>
              <a:rPr lang="en-US" u="sng" dirty="0"/>
              <a:t> </a:t>
            </a:r>
            <a:r>
              <a:rPr lang="en-US" u="sng" dirty="0" err="1"/>
              <a:t>sesije</a:t>
            </a:r>
            <a:r>
              <a:rPr lang="en-US" u="sng" dirty="0"/>
              <a:t> </a:t>
            </a:r>
            <a:r>
              <a:rPr lang="en-US" dirty="0"/>
              <a:t>za tog </a:t>
            </a:r>
            <a:r>
              <a:rPr lang="en-US" dirty="0" err="1"/>
              <a:t>korisnika</a:t>
            </a:r>
            <a:r>
              <a:rPr lang="en-US" dirty="0"/>
              <a:t>, da </a:t>
            </a:r>
            <a:r>
              <a:rPr lang="en-US" dirty="0" err="1"/>
              <a:t>korisnik</a:t>
            </a:r>
            <a:r>
              <a:rPr lang="en-US" dirty="0"/>
              <a:t> ne mora </a:t>
            </a:r>
            <a:r>
              <a:rPr lang="en-US" dirty="0" err="1"/>
              <a:t>svakog</a:t>
            </a:r>
            <a:r>
              <a:rPr lang="en-US" dirty="0"/>
              <a:t> casa da se </a:t>
            </a:r>
            <a:r>
              <a:rPr lang="en-US" dirty="0" err="1"/>
              <a:t>loguje</a:t>
            </a:r>
            <a:r>
              <a:rPr lang="en-US" dirty="0"/>
              <a:t>, </a:t>
            </a:r>
            <a:r>
              <a:rPr lang="en-US" dirty="0" err="1"/>
              <a:t>ako</a:t>
            </a:r>
            <a:r>
              <a:rPr lang="en-US" dirty="0"/>
              <a:t> je </a:t>
            </a:r>
            <a:r>
              <a:rPr lang="en-US" dirty="0" err="1"/>
              <a:t>aplikacija</a:t>
            </a:r>
            <a:r>
              <a:rPr lang="en-US" dirty="0"/>
              <a:t> za </a:t>
            </a:r>
            <a:r>
              <a:rPr lang="en-US" dirty="0" err="1"/>
              <a:t>bankarske</a:t>
            </a:r>
            <a:r>
              <a:rPr lang="en-US" dirty="0"/>
              <a:t> </a:t>
            </a:r>
            <a:r>
              <a:rPr lang="en-US" dirty="0" err="1"/>
              <a:t>sisteme</a:t>
            </a:r>
            <a:r>
              <a:rPr lang="en-US" dirty="0"/>
              <a:t>, </a:t>
            </a:r>
            <a:r>
              <a:rPr lang="en-US" dirty="0" err="1"/>
              <a:t>onda</a:t>
            </a:r>
            <a:r>
              <a:rPr lang="en-US" dirty="0"/>
              <a:t> </a:t>
            </a:r>
            <a:r>
              <a:rPr lang="en-US" dirty="0" err="1"/>
              <a:t>zelite</a:t>
            </a:r>
            <a:r>
              <a:rPr lang="en-US" dirty="0"/>
              <a:t> </a:t>
            </a:r>
            <a:r>
              <a:rPr lang="en-US" dirty="0" err="1"/>
              <a:t>sigurnost</a:t>
            </a:r>
            <a:r>
              <a:rPr lang="en-US" dirty="0"/>
              <a:t> da </a:t>
            </a:r>
            <a:r>
              <a:rPr lang="en-US" dirty="0" err="1"/>
              <a:t>samo</a:t>
            </a:r>
            <a:r>
              <a:rPr lang="en-US" dirty="0"/>
              <a:t> </a:t>
            </a:r>
            <a:r>
              <a:rPr lang="en-US" dirty="0" err="1"/>
              <a:t>jedan</a:t>
            </a:r>
            <a:r>
              <a:rPr lang="en-US" dirty="0"/>
              <a:t> </a:t>
            </a:r>
            <a:r>
              <a:rPr lang="en-US" dirty="0" err="1"/>
              <a:t>korisnik</a:t>
            </a:r>
            <a:r>
              <a:rPr lang="en-US" dirty="0"/>
              <a:t> </a:t>
            </a:r>
            <a:r>
              <a:rPr lang="en-US" dirty="0" err="1"/>
              <a:t>moze</a:t>
            </a:r>
            <a:r>
              <a:rPr lang="en-US" dirty="0"/>
              <a:t> da </a:t>
            </a:r>
            <a:r>
              <a:rPr lang="en-US" dirty="0" err="1"/>
              <a:t>koristi</a:t>
            </a:r>
            <a:r>
              <a:rPr lang="en-US" dirty="0"/>
              <a:t> </a:t>
            </a:r>
            <a:r>
              <a:rPr lang="en-US" dirty="0" err="1"/>
              <a:t>jednu</a:t>
            </a:r>
            <a:r>
              <a:rPr lang="en-US" dirty="0"/>
              <a:t> aplikaciju </a:t>
            </a:r>
            <a:r>
              <a:rPr lang="en-US" dirty="0" err="1"/>
              <a:t>na</a:t>
            </a:r>
            <a:r>
              <a:rPr lang="en-US" dirty="0"/>
              <a:t> </a:t>
            </a:r>
            <a:r>
              <a:rPr lang="en-US" dirty="0" err="1"/>
              <a:t>jednom</a:t>
            </a:r>
            <a:r>
              <a:rPr lang="en-US" dirty="0"/>
              <a:t> </a:t>
            </a:r>
            <a:r>
              <a:rPr lang="en-US" dirty="0" err="1"/>
              <a:t>uredjaju</a:t>
            </a:r>
            <a:r>
              <a:rPr lang="en-US" dirty="0"/>
              <a:t>, da ne </a:t>
            </a:r>
            <a:r>
              <a:rPr lang="en-US" dirty="0" err="1"/>
              <a:t>moze</a:t>
            </a:r>
            <a:r>
              <a:rPr lang="en-US" dirty="0"/>
              <a:t> </a:t>
            </a:r>
            <a:r>
              <a:rPr lang="en-US" dirty="0" err="1"/>
              <a:t>sa</a:t>
            </a:r>
            <a:r>
              <a:rPr lang="en-US" dirty="0"/>
              <a:t> vise </a:t>
            </a:r>
            <a:r>
              <a:rPr lang="en-US" dirty="0" err="1"/>
              <a:t>telefona</a:t>
            </a:r>
            <a:r>
              <a:rPr lang="en-US" dirty="0"/>
              <a:t> da </a:t>
            </a:r>
            <a:r>
              <a:rPr lang="en-US" dirty="0" err="1"/>
              <a:t>pristupi</a:t>
            </a:r>
            <a:r>
              <a:rPr lang="en-US" dirty="0"/>
              <a:t> u </a:t>
            </a:r>
            <a:r>
              <a:rPr lang="en-US" dirty="0" err="1"/>
              <a:t>isto</a:t>
            </a:r>
            <a:r>
              <a:rPr lang="en-US" dirty="0"/>
              <a:t> </a:t>
            </a:r>
            <a:r>
              <a:rPr lang="en-US" dirty="0" err="1"/>
              <a:t>vreme</a:t>
            </a:r>
            <a:r>
              <a:rPr lang="en-US" dirty="0"/>
              <a:t> </a:t>
            </a:r>
            <a:r>
              <a:rPr lang="en-US" dirty="0" err="1"/>
              <a:t>sistemu</a:t>
            </a:r>
            <a:r>
              <a:rPr lang="en-US" dirty="0"/>
              <a:t> </a:t>
            </a:r>
            <a:r>
              <a:rPr lang="en-US" dirty="0" err="1"/>
              <a:t>itd</a:t>
            </a:r>
            <a:r>
              <a:rPr lang="en-US" dirty="0"/>
              <a:t>. (</a:t>
            </a:r>
            <a:r>
              <a:rPr lang="en-US" dirty="0" err="1"/>
              <a:t>sifra</a:t>
            </a:r>
            <a:r>
              <a:rPr lang="en-US" dirty="0"/>
              <a:t> da </a:t>
            </a:r>
            <a:r>
              <a:rPr lang="en-US" dirty="0" err="1"/>
              <a:t>enkriptovana</a:t>
            </a:r>
            <a:r>
              <a:rPr lang="en-US" dirty="0"/>
              <a:t> </a:t>
            </a:r>
            <a:r>
              <a:rPr lang="en-US" dirty="0" err="1"/>
              <a:t>bude</a:t>
            </a:r>
            <a:r>
              <a:rPr lang="en-US" dirty="0"/>
              <a:t> </a:t>
            </a:r>
            <a:r>
              <a:rPr lang="en-US" dirty="0" err="1"/>
              <a:t>sacuvana</a:t>
            </a:r>
            <a:r>
              <a:rPr lang="en-US" dirty="0"/>
              <a:t> u </a:t>
            </a:r>
            <a:r>
              <a:rPr lang="en-US" dirty="0" err="1"/>
              <a:t>bazi</a:t>
            </a:r>
            <a:r>
              <a:rPr lang="en-US" dirty="0"/>
              <a:t>). </a:t>
            </a:r>
          </a:p>
          <a:p>
            <a:endParaRPr lang="en-US" dirty="0"/>
          </a:p>
          <a:p>
            <a:r>
              <a:rPr lang="en-US" b="1" dirty="0" err="1"/>
              <a:t>Kompatibilnost</a:t>
            </a:r>
            <a:r>
              <a:rPr lang="en-US" b="1" dirty="0"/>
              <a:t> </a:t>
            </a:r>
            <a:r>
              <a:rPr lang="en-US" dirty="0"/>
              <a:t>se </a:t>
            </a:r>
            <a:r>
              <a:rPr lang="en-US" dirty="0" err="1"/>
              <a:t>odgleda</a:t>
            </a:r>
            <a:r>
              <a:rPr lang="en-US" dirty="0"/>
              <a:t> u </a:t>
            </a:r>
            <a:r>
              <a:rPr lang="en-US" dirty="0" err="1"/>
              <a:t>izgledu</a:t>
            </a:r>
            <a:r>
              <a:rPr lang="en-US" dirty="0"/>
              <a:t> </a:t>
            </a:r>
            <a:r>
              <a:rPr lang="en-US" dirty="0" err="1"/>
              <a:t>i</a:t>
            </a:r>
            <a:r>
              <a:rPr lang="en-US" dirty="0"/>
              <a:t> </a:t>
            </a:r>
            <a:r>
              <a:rPr lang="en-US" dirty="0" err="1"/>
              <a:t>radu</a:t>
            </a:r>
            <a:r>
              <a:rPr lang="en-US" dirty="0"/>
              <a:t> </a:t>
            </a:r>
            <a:r>
              <a:rPr lang="en-US" dirty="0" err="1"/>
              <a:t>aplikacije</a:t>
            </a:r>
            <a:r>
              <a:rPr lang="en-US" dirty="0"/>
              <a:t> </a:t>
            </a:r>
            <a:r>
              <a:rPr lang="en-US" dirty="0" err="1"/>
              <a:t>na</a:t>
            </a:r>
            <a:r>
              <a:rPr lang="en-US" dirty="0"/>
              <a:t> </a:t>
            </a:r>
            <a:r>
              <a:rPr lang="en-US" u="sng" dirty="0" err="1"/>
              <a:t>razlicitim</a:t>
            </a:r>
            <a:r>
              <a:rPr lang="en-US" u="sng" dirty="0"/>
              <a:t> </a:t>
            </a:r>
            <a:r>
              <a:rPr lang="en-US" u="sng" dirty="0" err="1"/>
              <a:t>uredjajima</a:t>
            </a:r>
            <a:r>
              <a:rPr lang="en-US" dirty="0"/>
              <a:t>, </a:t>
            </a:r>
            <a:r>
              <a:rPr lang="en-US" dirty="0" err="1"/>
              <a:t>na</a:t>
            </a:r>
            <a:r>
              <a:rPr lang="en-US" dirty="0"/>
              <a:t> </a:t>
            </a:r>
            <a:r>
              <a:rPr lang="en-US" u="sng" dirty="0" err="1"/>
              <a:t>razlicitim</a:t>
            </a:r>
            <a:r>
              <a:rPr lang="en-US" u="sng" dirty="0"/>
              <a:t> </a:t>
            </a:r>
            <a:r>
              <a:rPr lang="en-US" u="sng" dirty="0" err="1"/>
              <a:t>operativnim</a:t>
            </a:r>
            <a:r>
              <a:rPr lang="en-US" u="sng" dirty="0"/>
              <a:t> </a:t>
            </a:r>
            <a:r>
              <a:rPr lang="en-US" dirty="0" err="1"/>
              <a:t>sistemima</a:t>
            </a:r>
            <a:r>
              <a:rPr lang="en-US" dirty="0"/>
              <a:t>. </a:t>
            </a:r>
          </a:p>
          <a:p>
            <a:endParaRPr lang="en-US" dirty="0">
              <a:cs typeface="Calibri"/>
            </a:endParaRPr>
          </a:p>
          <a:p>
            <a:r>
              <a:rPr lang="en-US" b="1" dirty="0" err="1">
                <a:cs typeface="Calibri"/>
              </a:rPr>
              <a:t>Oporavak</a:t>
            </a:r>
            <a:r>
              <a:rPr lang="en-US" b="1" dirty="0">
                <a:cs typeface="Calibri"/>
              </a:rPr>
              <a:t> </a:t>
            </a:r>
            <a:r>
              <a:rPr lang="en-US" b="1" dirty="0" err="1">
                <a:cs typeface="Calibri"/>
              </a:rPr>
              <a:t>aplikacije</a:t>
            </a:r>
            <a:r>
              <a:rPr lang="en-US" b="1" dirty="0">
                <a:cs typeface="Calibri"/>
              </a:rPr>
              <a:t> </a:t>
            </a:r>
            <a:r>
              <a:rPr lang="en-US" dirty="0">
                <a:cs typeface="Calibri"/>
              </a:rPr>
              <a:t>se </a:t>
            </a:r>
            <a:r>
              <a:rPr lang="en-US" dirty="0" err="1">
                <a:cs typeface="Calibri"/>
              </a:rPr>
              <a:t>ogleda</a:t>
            </a:r>
            <a:r>
              <a:rPr lang="en-US" dirty="0">
                <a:cs typeface="Calibri"/>
              </a:rPr>
              <a:t> u tome </a:t>
            </a:r>
            <a:r>
              <a:rPr lang="en-US" dirty="0" err="1">
                <a:cs typeface="Calibri"/>
              </a:rPr>
              <a:t>koliko</a:t>
            </a:r>
            <a:r>
              <a:rPr lang="en-US" dirty="0">
                <a:cs typeface="Calibri"/>
              </a:rPr>
              <a:t> </a:t>
            </a:r>
            <a:r>
              <a:rPr lang="en-US" u="sng" dirty="0" err="1">
                <a:cs typeface="Calibri"/>
              </a:rPr>
              <a:t>brzo</a:t>
            </a:r>
            <a:r>
              <a:rPr lang="en-US" u="sng" dirty="0">
                <a:cs typeface="Calibri"/>
              </a:rPr>
              <a:t> </a:t>
            </a:r>
            <a:r>
              <a:rPr lang="en-US" u="sng" dirty="0" err="1">
                <a:cs typeface="Calibri"/>
              </a:rPr>
              <a:t>aplikacija</a:t>
            </a:r>
            <a:r>
              <a:rPr lang="en-US" u="sng" dirty="0">
                <a:cs typeface="Calibri"/>
              </a:rPr>
              <a:t> </a:t>
            </a:r>
            <a:r>
              <a:rPr lang="en-US" u="sng" dirty="0" err="1">
                <a:cs typeface="Calibri"/>
              </a:rPr>
              <a:t>moze</a:t>
            </a:r>
            <a:r>
              <a:rPr lang="en-US" u="sng" dirty="0">
                <a:cs typeface="Calibri"/>
              </a:rPr>
              <a:t> da se </a:t>
            </a:r>
            <a:r>
              <a:rPr lang="en-US" u="sng" dirty="0" err="1">
                <a:cs typeface="Calibri"/>
              </a:rPr>
              <a:t>oporavi</a:t>
            </a:r>
            <a:r>
              <a:rPr lang="en-US" u="sng" dirty="0">
                <a:cs typeface="Calibri"/>
              </a:rPr>
              <a:t> </a:t>
            </a:r>
            <a:r>
              <a:rPr lang="en-US" u="sng" dirty="0" err="1">
                <a:cs typeface="Calibri"/>
              </a:rPr>
              <a:t>usled</a:t>
            </a:r>
            <a:r>
              <a:rPr lang="en-US" u="sng" dirty="0">
                <a:cs typeface="Calibri"/>
              </a:rPr>
              <a:t> </a:t>
            </a:r>
            <a:r>
              <a:rPr lang="en-US" u="sng" dirty="0" err="1">
                <a:cs typeface="Calibri"/>
              </a:rPr>
              <a:t>otkaza</a:t>
            </a:r>
            <a:r>
              <a:rPr lang="en-US" u="none" dirty="0">
                <a:cs typeface="Calibri"/>
              </a:rPr>
              <a:t>, </a:t>
            </a:r>
            <a:r>
              <a:rPr lang="en-US" dirty="0" err="1">
                <a:cs typeface="Calibri"/>
              </a:rPr>
              <a:t>ukoliko</a:t>
            </a:r>
            <a:r>
              <a:rPr lang="en-US" dirty="0">
                <a:cs typeface="Calibri"/>
              </a:rPr>
              <a:t> se </a:t>
            </a:r>
            <a:r>
              <a:rPr lang="en-US" dirty="0" err="1">
                <a:cs typeface="Calibri"/>
              </a:rPr>
              <a:t>zakoci</a:t>
            </a:r>
            <a:r>
              <a:rPr lang="en-US" dirty="0">
                <a:cs typeface="Calibri"/>
              </a:rPr>
              <a:t>, ne </a:t>
            </a:r>
            <a:r>
              <a:rPr lang="en-US" dirty="0" err="1">
                <a:cs typeface="Calibri"/>
              </a:rPr>
              <a:t>dobije</a:t>
            </a:r>
            <a:r>
              <a:rPr lang="en-US" dirty="0">
                <a:cs typeface="Calibri"/>
              </a:rPr>
              <a:t> </a:t>
            </a:r>
            <a:r>
              <a:rPr lang="en-US" dirty="0" err="1">
                <a:cs typeface="Calibri"/>
              </a:rPr>
              <a:t>ocekivane</a:t>
            </a:r>
            <a:r>
              <a:rPr lang="en-US" dirty="0">
                <a:cs typeface="Calibri"/>
              </a:rPr>
              <a:t> </a:t>
            </a:r>
            <a:r>
              <a:rPr lang="en-US" dirty="0" err="1">
                <a:cs typeface="Calibri"/>
              </a:rPr>
              <a:t>podatke</a:t>
            </a:r>
            <a:r>
              <a:rPr lang="en-US" dirty="0">
                <a:cs typeface="Calibri"/>
              </a:rPr>
              <a:t>, </a:t>
            </a:r>
            <a:r>
              <a:rPr lang="en-US" b="1" dirty="0" err="1">
                <a:cs typeface="Calibri"/>
              </a:rPr>
              <a:t>izgubi</a:t>
            </a:r>
            <a:r>
              <a:rPr lang="en-US" b="1" dirty="0">
                <a:cs typeface="Calibri"/>
              </a:rPr>
              <a:t> internet </a:t>
            </a:r>
            <a:r>
              <a:rPr lang="en-US" dirty="0" err="1">
                <a:cs typeface="Calibri"/>
              </a:rPr>
              <a:t>konekciju</a:t>
            </a:r>
            <a:r>
              <a:rPr lang="en-US" dirty="0">
                <a:cs typeface="Calibri"/>
              </a:rPr>
              <a:t>, </a:t>
            </a:r>
            <a:r>
              <a:rPr lang="en-US" b="1" dirty="0" err="1">
                <a:cs typeface="Calibri"/>
              </a:rPr>
              <a:t>potrosi</a:t>
            </a:r>
            <a:r>
              <a:rPr lang="en-US" b="1" dirty="0">
                <a:cs typeface="Calibri"/>
              </a:rPr>
              <a:t> se </a:t>
            </a:r>
            <a:r>
              <a:rPr lang="en-US" b="1" dirty="0" err="1">
                <a:cs typeface="Calibri"/>
              </a:rPr>
              <a:t>baterija</a:t>
            </a:r>
            <a:r>
              <a:rPr lang="en-US" b="1" dirty="0">
                <a:cs typeface="Calibri"/>
              </a:rPr>
              <a:t> </a:t>
            </a:r>
            <a:r>
              <a:rPr lang="en-US" dirty="0" err="1">
                <a:cs typeface="Calibri"/>
              </a:rPr>
              <a:t>itd</a:t>
            </a:r>
            <a:r>
              <a:rPr lang="en-US" dirty="0">
                <a:cs typeface="Calibri"/>
              </a:rPr>
              <a:t>.</a:t>
            </a:r>
          </a:p>
        </p:txBody>
      </p:sp>
      <p:sp>
        <p:nvSpPr>
          <p:cNvPr id="4" name="Slide Number Placeholder 3"/>
          <p:cNvSpPr>
            <a:spLocks noGrp="1"/>
          </p:cNvSpPr>
          <p:nvPr>
            <p:ph type="sldNum" sz="quarter" idx="5"/>
          </p:nvPr>
        </p:nvSpPr>
        <p:spPr/>
        <p:txBody>
          <a:bodyPr/>
          <a:lstStyle/>
          <a:p>
            <a:fld id="{DC59FDB4-792A-4C30-B3CA-9A37EF575B96}" type="slidenum">
              <a:rPr lang="en-GB" smtClean="0"/>
              <a:t>28</a:t>
            </a:fld>
            <a:endParaRPr lang="en-GB"/>
          </a:p>
        </p:txBody>
      </p:sp>
    </p:spTree>
    <p:extLst>
      <p:ext uri="{BB962C8B-B14F-4D97-AF65-F5344CB8AC3E}">
        <p14:creationId xmlns:p14="http://schemas.microsoft.com/office/powerpoint/2010/main" val="3626114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r-Latn-ME" sz="1800" dirty="0">
                <a:effectLst/>
                <a:latin typeface="Calibri" panose="020F0502020204030204" pitchFamily="34" charset="0"/>
                <a:ea typeface="Calibri" panose="020F0502020204030204" pitchFamily="34" charset="0"/>
                <a:cs typeface="Times New Roman" panose="02020603050405020304" pitchFamily="18" charset="0"/>
              </a:rPr>
              <a:t>Ovde imamo kontrolnu listu, odnosno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skup onoga sto bi trebalo da istestiramo </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pre nego sto nasa aplikacija ode na produkciju.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Ako</a:t>
            </a:r>
            <a:r>
              <a:rPr lang="en-US" sz="1800" dirty="0">
                <a:effectLst/>
                <a:latin typeface="Calibri" panose="020F0502020204030204" pitchFamily="34" charset="0"/>
                <a:ea typeface="Calibri" panose="020F0502020204030204" pitchFamily="34" charset="0"/>
                <a:cs typeface="Times New Roman" panose="02020603050405020304" pitchFamily="18" charset="0"/>
              </a:rPr>
              <a:t> je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deinstalirana</a:t>
            </a:r>
            <a:r>
              <a:rPr lang="en-US" sz="1800" dirty="0">
                <a:effectLst/>
                <a:latin typeface="Calibri" panose="020F0502020204030204" pitchFamily="34" charset="0"/>
                <a:ea typeface="Calibri" panose="020F0502020204030204" pitchFamily="34" charset="0"/>
                <a:cs typeface="Times New Roman" panose="02020603050405020304" pitchFamily="18" charset="0"/>
              </a:rPr>
              <a:t>, da je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obrisan</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sav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kes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sa</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uredjaja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US" sz="1800" dirty="0">
                <a:effectLst/>
                <a:latin typeface="Calibri" panose="020F0502020204030204" pitchFamily="34" charset="0"/>
                <a:ea typeface="Calibri" panose="020F0502020204030204" pitchFamily="34" charset="0"/>
                <a:cs typeface="Times New Roman" panose="02020603050405020304" pitchFamily="18" charset="0"/>
              </a:rPr>
              <a:t> da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kada</a:t>
            </a:r>
            <a:r>
              <a:rPr lang="en-US" sz="1800" dirty="0">
                <a:effectLst/>
                <a:latin typeface="Calibri" panose="020F0502020204030204" pitchFamily="34" charset="0"/>
                <a:ea typeface="Calibri" panose="020F0502020204030204" pitchFamily="34" charset="0"/>
                <a:cs typeface="Times New Roman" panose="02020603050405020304" pitchFamily="18" charset="0"/>
              </a:rPr>
              <a:t> je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ponovo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insalira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koisik</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bude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izlogovan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sa</a:t>
            </a:r>
            <a:r>
              <a:rPr lang="en-US" sz="1800" dirty="0">
                <a:effectLst/>
                <a:latin typeface="Calibri" panose="020F0502020204030204" pitchFamily="34" charset="0"/>
                <a:ea typeface="Calibri" panose="020F0502020204030204" pitchFamily="34" charset="0"/>
                <a:cs typeface="Times New Roman" panose="02020603050405020304" pitchFamily="18" charset="0"/>
              </a:rPr>
              <a:t> app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US" sz="1800" dirty="0">
                <a:effectLst/>
                <a:latin typeface="Calibri" panose="020F0502020204030204" pitchFamily="34" charset="0"/>
                <a:ea typeface="Calibri" panose="020F0502020204030204" pitchFamily="34" charset="0"/>
                <a:cs typeface="Times New Roman" panose="02020603050405020304" pitchFamily="18" charset="0"/>
              </a:rPr>
              <a:t> ne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sme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imati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prihvacene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dozvole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sr-Latn-ME" sz="1800" b="1" dirty="0">
                <a:effectLst/>
                <a:latin typeface="Calibri" panose="020F0502020204030204" pitchFamily="34" charset="0"/>
                <a:ea typeface="Calibri" panose="020F0502020204030204" pitchFamily="34" charset="0"/>
                <a:cs typeface="Times New Roman" panose="02020603050405020304" pitchFamily="18" charset="0"/>
              </a:rPr>
              <a:t>skladistenja na telefon</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i zbog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vremena</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sa instaliranjnja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0000"/>
              </a:lnSpc>
              <a:spcBef>
                <a:spcPts val="0"/>
              </a:spcBef>
              <a:spcAft>
                <a:spcPts val="0"/>
              </a:spcAft>
              <a:buClrTx/>
              <a:buSzTx/>
              <a:buFontTx/>
              <a:buAutoNum type="arabicPeriod" startAt="3"/>
              <a:tabLst/>
              <a:defRP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npr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Narucivanja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taksija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nema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slobodnih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vozila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0000"/>
              </a:lnSpc>
              <a:spcBef>
                <a:spcPts val="0"/>
              </a:spcBef>
              <a:spcAft>
                <a:spcPts val="0"/>
              </a:spcAft>
              <a:buClrTx/>
              <a:buSzTx/>
              <a:buFontTx/>
              <a:buAutoNum type="arabicPeriod" startAt="3"/>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da li moze iteam d</a:t>
            </a:r>
            <a:r>
              <a:rPr lang="en-US" sz="1800" dirty="0">
                <a:effectLst/>
                <a:latin typeface="Calibri" panose="020F0502020204030204" pitchFamily="34" charset="0"/>
                <a:ea typeface="Calibri" panose="020F0502020204030204" pitchFamily="34" charset="0"/>
                <a:cs typeface="Times New Roman" panose="02020603050405020304" pitchFamily="18" charset="0"/>
              </a:rPr>
              <a:t>a </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se doda u koripu ako je raspolozivo stanje 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i="0" dirty="0">
                <a:effectLst/>
                <a:latin typeface="+mn-lt"/>
                <a:ea typeface="+mn-ea"/>
                <a:cs typeface="+mn-cs"/>
              </a:rPr>
              <a:t>5</a:t>
            </a:r>
            <a:r>
              <a:rPr lang="en-US" sz="1200" b="0" i="0" dirty="0">
                <a:effectLst/>
                <a:latin typeface="+mn-lt"/>
                <a:ea typeface="+mn-ea"/>
                <a:cs typeface="+mn-cs"/>
              </a:rPr>
              <a:t>.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Da li koristimo</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kesirane</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podatke </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kroz nasu aplikaciju. Ukoliko koristi, smanjicemo potrosnju interneta to je bitno, a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smanjicemo i broj api poziva ka serveru</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sto moze da smanji potrosnju interneta</a:t>
            </a:r>
            <a:r>
              <a:rPr lang="sr-Latn-ME" sz="1800" b="0" i="1" dirty="0">
                <a:effectLst/>
                <a:latin typeface="Calibri" panose="020F0502020204030204" pitchFamily="34" charset="0"/>
                <a:ea typeface="Calibri" panose="020F0502020204030204" pitchFamily="34" charset="0"/>
                <a:cs typeface="Times New Roman" panose="02020603050405020304" pitchFamily="18" charset="0"/>
              </a:rPr>
              <a:t>Drugacije se kesiraju podaci na android I IOS uredjajdima</a:t>
            </a:r>
            <a:endParaRPr lang="en-US" sz="1800" b="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r-Latn-ME" sz="1800" b="1" dirty="0">
                <a:effectLst/>
                <a:latin typeface="Calibri" panose="020F0502020204030204" pitchFamily="34" charset="0"/>
                <a:ea typeface="Calibri" panose="020F0502020204030204" pitchFamily="34" charset="0"/>
                <a:cs typeface="Times New Roman" panose="02020603050405020304" pitchFamily="18" charset="0"/>
              </a:rPr>
              <a:t>6.</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Spomeniuli smo da treba dobro da testiramo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vidzete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i</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 bedzeve</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da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bedzevi budu u korelaciji sa notifikacijama</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da se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vidžeti apdejtuju na vreme</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Koliko cesto komuniciraju sa serverom itd.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0" dirty="0"/>
          </a:p>
        </p:txBody>
      </p:sp>
      <p:sp>
        <p:nvSpPr>
          <p:cNvPr id="4" name="Slide Number Placeholder 3"/>
          <p:cNvSpPr>
            <a:spLocks noGrp="1"/>
          </p:cNvSpPr>
          <p:nvPr>
            <p:ph type="sldNum" sz="quarter" idx="5"/>
          </p:nvPr>
        </p:nvSpPr>
        <p:spPr/>
        <p:txBody>
          <a:bodyPr/>
          <a:lstStyle/>
          <a:p>
            <a:fld id="{DC59FDB4-792A-4C30-B3CA-9A37EF575B96}" type="slidenum">
              <a:rPr lang="en-GB" smtClean="0"/>
              <a:t>29</a:t>
            </a:fld>
            <a:endParaRPr lang="en-GB"/>
          </a:p>
        </p:txBody>
      </p:sp>
    </p:spTree>
    <p:extLst>
      <p:ext uri="{BB962C8B-B14F-4D97-AF65-F5344CB8AC3E}">
        <p14:creationId xmlns:p14="http://schemas.microsoft.com/office/powerpoint/2010/main" val="34644576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sr-Latn-ME" sz="1800" u="none" dirty="0">
                <a:effectLst/>
                <a:latin typeface="Calibri" panose="020F0502020204030204" pitchFamily="34" charset="0"/>
                <a:ea typeface="Calibri" panose="020F0502020204030204" pitchFamily="34" charset="0"/>
                <a:cs typeface="Times New Roman" panose="02020603050405020304" pitchFamily="18" charset="0"/>
              </a:rPr>
              <a:t>Zavisnosti od hardvera su povezane sa </a:t>
            </a:r>
            <a:r>
              <a:rPr lang="sr-Latn-ME" sz="1800" b="1" u="sng" dirty="0">
                <a:effectLst/>
                <a:latin typeface="Calibri" panose="020F0502020204030204" pitchFamily="34" charset="0"/>
                <a:ea typeface="Calibri" panose="020F0502020204030204" pitchFamily="34" charset="0"/>
                <a:cs typeface="Times New Roman" panose="02020603050405020304" pitchFamily="18" charset="0"/>
              </a:rPr>
              <a:t>stvarnim ograničenjima uređaja </a:t>
            </a:r>
            <a:r>
              <a:rPr lang="sr-Latn-ME" sz="1800" u="none" dirty="0">
                <a:effectLst/>
                <a:latin typeface="Calibri" panose="020F0502020204030204" pitchFamily="34" charset="0"/>
                <a:ea typeface="Calibri" panose="020F0502020204030204" pitchFamily="34" charset="0"/>
                <a:cs typeface="Times New Roman" panose="02020603050405020304" pitchFamily="18" charset="0"/>
              </a:rPr>
              <a:t>i </a:t>
            </a:r>
            <a:r>
              <a:rPr lang="sr-Latn-ME" sz="1800" b="1" u="none" dirty="0">
                <a:effectLst/>
                <a:latin typeface="Calibri" panose="020F0502020204030204" pitchFamily="34" charset="0"/>
                <a:ea typeface="Calibri" panose="020F0502020204030204" pitchFamily="34" charset="0"/>
                <a:cs typeface="Times New Roman" panose="02020603050405020304" pitchFamily="18" charset="0"/>
              </a:rPr>
              <a:t>mrežnim ograničenjima.</a:t>
            </a:r>
            <a:endParaRPr lang="en-US" sz="1800" b="1"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sr-Latn-ME" sz="1800" b="1" u="none" dirty="0">
                <a:effectLst/>
                <a:latin typeface="Calibri" panose="020F0502020204030204" pitchFamily="34" charset="0"/>
                <a:ea typeface="Calibri" panose="020F0502020204030204" pitchFamily="34" charset="0"/>
                <a:cs typeface="Times New Roman" panose="02020603050405020304" pitchFamily="18" charset="0"/>
              </a:rPr>
              <a:t>Stvarna ograničenja </a:t>
            </a:r>
            <a:r>
              <a:rPr lang="sr-Latn-ME" sz="1800" u="none" dirty="0">
                <a:effectLst/>
                <a:latin typeface="Calibri" panose="020F0502020204030204" pitchFamily="34" charset="0"/>
                <a:ea typeface="Calibri" panose="020F0502020204030204" pitchFamily="34" charset="0"/>
                <a:cs typeface="Times New Roman" panose="02020603050405020304" pitchFamily="18" charset="0"/>
              </a:rPr>
              <a:t>uređaja su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CPU </a:t>
            </a:r>
            <a:r>
              <a:rPr lang="en-US" sz="1800" u="sng" dirty="0" err="1">
                <a:effectLst/>
                <a:latin typeface="Calibri" panose="020F0502020204030204" pitchFamily="34" charset="0"/>
                <a:ea typeface="Calibri" panose="020F0502020204030204" pitchFamily="34" charset="0"/>
                <a:cs typeface="Times New Roman" panose="02020603050405020304" pitchFamily="18" charset="0"/>
              </a:rPr>
              <a:t>brzina</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err="1">
                <a:effectLst/>
                <a:latin typeface="Calibri" panose="020F0502020204030204" pitchFamily="34" charset="0"/>
                <a:ea typeface="Calibri" panose="020F0502020204030204" pitchFamily="34" charset="0"/>
                <a:cs typeface="Times New Roman" panose="02020603050405020304" pitchFamily="18" charset="0"/>
              </a:rPr>
              <a:t>procesora</a:t>
            </a:r>
            <a:r>
              <a:rPr lang="sr-Latn-ME" sz="1800" u="none" dirty="0">
                <a:effectLst/>
                <a:latin typeface="Calibri" panose="020F0502020204030204" pitchFamily="34" charset="0"/>
                <a:ea typeface="Calibri" panose="020F0502020204030204" pitchFamily="34" charset="0"/>
                <a:cs typeface="Times New Roman" panose="02020603050405020304" pitchFamily="18" charset="0"/>
              </a:rPr>
              <a:t>, </a:t>
            </a:r>
            <a:r>
              <a:rPr lang="sr-Latn-ME" sz="1800" u="sng" dirty="0">
                <a:effectLst/>
                <a:latin typeface="Calibri" panose="020F0502020204030204" pitchFamily="34" charset="0"/>
                <a:ea typeface="Calibri" panose="020F0502020204030204" pitchFamily="34" charset="0"/>
                <a:cs typeface="Times New Roman" panose="02020603050405020304" pitchFamily="18" charset="0"/>
              </a:rPr>
              <a:t>RAM memorija</a:t>
            </a:r>
            <a:r>
              <a:rPr lang="sr-Latn-ME" sz="1800" u="none" dirty="0">
                <a:effectLst/>
                <a:latin typeface="Calibri" panose="020F0502020204030204" pitchFamily="34" charset="0"/>
                <a:ea typeface="Calibri" panose="020F0502020204030204" pitchFamily="34" charset="0"/>
                <a:cs typeface="Times New Roman" panose="02020603050405020304" pitchFamily="18" charset="0"/>
              </a:rPr>
              <a:t>, </a:t>
            </a:r>
            <a:r>
              <a:rPr lang="sr-Latn-ME" sz="1800" u="sng" dirty="0">
                <a:effectLst/>
                <a:latin typeface="Calibri" panose="020F0502020204030204" pitchFamily="34" charset="0"/>
                <a:ea typeface="Calibri" panose="020F0502020204030204" pitchFamily="34" charset="0"/>
                <a:cs typeface="Times New Roman" panose="02020603050405020304" pitchFamily="18" charset="0"/>
              </a:rPr>
              <a:t>interna memorija </a:t>
            </a:r>
            <a:r>
              <a:rPr lang="sr-Latn-ME" sz="1800" u="none" dirty="0">
                <a:effectLst/>
                <a:latin typeface="Calibri" panose="020F0502020204030204" pitchFamily="34" charset="0"/>
                <a:ea typeface="Calibri" panose="020F0502020204030204" pitchFamily="34" charset="0"/>
                <a:cs typeface="Times New Roman" panose="02020603050405020304" pitchFamily="18" charset="0"/>
              </a:rPr>
              <a:t>uređaja i kada je </a:t>
            </a:r>
            <a:r>
              <a:rPr lang="en-US" sz="1800" u="none" dirty="0" err="1">
                <a:effectLst/>
                <a:latin typeface="Calibri" panose="020F0502020204030204" pitchFamily="34" charset="0"/>
                <a:ea typeface="Calibri" panose="020F0502020204030204" pitchFamily="34" charset="0"/>
                <a:cs typeface="Times New Roman" panose="02020603050405020304" pitchFamily="18" charset="0"/>
              </a:rPr>
              <a:t>nema</a:t>
            </a:r>
            <a:r>
              <a:rPr lang="en-US" sz="1800" u="none" dirty="0">
                <a:effectLst/>
                <a:latin typeface="Calibri" panose="020F0502020204030204" pitchFamily="34" charset="0"/>
                <a:ea typeface="Calibri" panose="020F0502020204030204" pitchFamily="34" charset="0"/>
                <a:cs typeface="Times New Roman" panose="02020603050405020304" pitchFamily="18" charset="0"/>
              </a:rPr>
              <a:t> </a:t>
            </a:r>
            <a:r>
              <a:rPr lang="sr-Latn-ME" sz="1800" u="none" dirty="0">
                <a:effectLst/>
                <a:latin typeface="Calibri" panose="020F0502020204030204" pitchFamily="34" charset="0"/>
                <a:ea typeface="Calibri" panose="020F0502020204030204" pitchFamily="34" charset="0"/>
                <a:cs typeface="Times New Roman" panose="02020603050405020304" pitchFamily="18" charset="0"/>
              </a:rPr>
              <a:t>slobodnog prostora. Podržava ili ne </a:t>
            </a:r>
            <a:r>
              <a:rPr lang="sr-Latn-ME" sz="1800" u="sng" dirty="0">
                <a:effectLst/>
                <a:latin typeface="Calibri" panose="020F0502020204030204" pitchFamily="34" charset="0"/>
                <a:ea typeface="Calibri" panose="020F0502020204030204" pitchFamily="34" charset="0"/>
                <a:cs typeface="Times New Roman" panose="02020603050405020304" pitchFamily="18" charset="0"/>
              </a:rPr>
              <a:t>podržava SD kartice</a:t>
            </a:r>
            <a:r>
              <a:rPr lang="sr-Latn-ME" sz="1800" u="none" dirty="0">
                <a:effectLst/>
                <a:latin typeface="Calibri" panose="020F0502020204030204" pitchFamily="34" charset="0"/>
                <a:ea typeface="Calibri" panose="020F0502020204030204" pitchFamily="34" charset="0"/>
                <a:cs typeface="Times New Roman" panose="02020603050405020304" pitchFamily="18" charset="0"/>
              </a:rPr>
              <a:t>, 3,5 mm priključak, radio čipset itd.</a:t>
            </a:r>
            <a:r>
              <a:rPr lang="en-US" sz="1800" u="none"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sr-Latn-ME" sz="1800" u="none" dirty="0">
                <a:effectLst/>
                <a:latin typeface="Calibri" panose="020F0502020204030204" pitchFamily="34" charset="0"/>
                <a:ea typeface="Calibri" panose="020F0502020204030204" pitchFamily="34" charset="0"/>
                <a:cs typeface="Times New Roman" panose="02020603050405020304" pitchFamily="18" charset="0"/>
              </a:rPr>
              <a:t>Ako vaša aplikacija </a:t>
            </a:r>
            <a:r>
              <a:rPr lang="sr-Latn-ME" sz="1800" b="1" u="sng" dirty="0">
                <a:effectLst/>
                <a:latin typeface="Calibri" panose="020F0502020204030204" pitchFamily="34" charset="0"/>
                <a:ea typeface="Calibri" panose="020F0502020204030204" pitchFamily="34" charset="0"/>
                <a:cs typeface="Times New Roman" panose="02020603050405020304" pitchFamily="18" charset="0"/>
              </a:rPr>
              <a:t>zavisi od internet veze</a:t>
            </a:r>
            <a:r>
              <a:rPr lang="sr-Latn-ME" sz="1800" u="none" dirty="0">
                <a:effectLst/>
                <a:latin typeface="Calibri" panose="020F0502020204030204" pitchFamily="34" charset="0"/>
                <a:ea typeface="Calibri" panose="020F0502020204030204" pitchFamily="34" charset="0"/>
                <a:cs typeface="Times New Roman" panose="02020603050405020304" pitchFamily="18" charset="0"/>
              </a:rPr>
              <a:t>, obratite pažnju na različite brzine mreže, </a:t>
            </a:r>
            <a:r>
              <a:rPr lang="sr-Latn-ME" sz="1800" u="sng" dirty="0">
                <a:effectLst/>
                <a:latin typeface="Calibri" panose="020F0502020204030204" pitchFamily="34" charset="0"/>
                <a:ea typeface="Calibri" panose="020F0502020204030204" pitchFamily="34" charset="0"/>
                <a:cs typeface="Times New Roman" panose="02020603050405020304" pitchFamily="18" charset="0"/>
              </a:rPr>
              <a:t>koristeći ViFi i mobilne podatke</a:t>
            </a:r>
            <a:r>
              <a:rPr lang="sr-Latn-ME" sz="1800" u="none" dirty="0">
                <a:effectLst/>
                <a:latin typeface="Calibri" panose="020F0502020204030204" pitchFamily="34" charset="0"/>
                <a:ea typeface="Calibri" panose="020F0502020204030204" pitchFamily="34" charset="0"/>
                <a:cs typeface="Times New Roman" panose="02020603050405020304" pitchFamily="18" charset="0"/>
              </a:rPr>
              <a:t>, kao i na to kako bi se </a:t>
            </a:r>
            <a:r>
              <a:rPr lang="sr-Latn-ME" sz="1800" u="sng" dirty="0">
                <a:effectLst/>
                <a:latin typeface="Calibri" panose="020F0502020204030204" pitchFamily="34" charset="0"/>
                <a:ea typeface="Calibri" panose="020F0502020204030204" pitchFamily="34" charset="0"/>
                <a:cs typeface="Times New Roman" panose="02020603050405020304" pitchFamily="18" charset="0"/>
              </a:rPr>
              <a:t>ponašala kada nema interneta </a:t>
            </a:r>
            <a:r>
              <a:rPr lang="sr-Latn-ME" sz="1800" u="none" dirty="0">
                <a:effectLst/>
                <a:latin typeface="Calibri" panose="020F0502020204030204" pitchFamily="34" charset="0"/>
                <a:ea typeface="Calibri" panose="020F0502020204030204" pitchFamily="34" charset="0"/>
                <a:cs typeface="Times New Roman" panose="02020603050405020304" pitchFamily="18" charset="0"/>
              </a:rPr>
              <a:t>(internet veza postoji, ali brzina je 0).</a:t>
            </a: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sr-Latn-ME" sz="1800" u="none" dirty="0">
                <a:effectLst/>
                <a:latin typeface="Calibri" panose="020F0502020204030204" pitchFamily="34" charset="0"/>
                <a:ea typeface="Calibri" panose="020F0502020204030204" pitchFamily="34" charset="0"/>
                <a:cs typeface="Times New Roman" panose="02020603050405020304" pitchFamily="18" charset="0"/>
              </a:rPr>
              <a:t>Veličine ekrana za različite uređaje će predstavljati vašu aplikaciju na različit način. Uverite se da se dugmici ne preklapaju, taj ekran se može pomerati ako tekst ne može da stane na jedan ekran. itd.</a:t>
            </a: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C59FDB4-792A-4C30-B3CA-9A37EF575B96}" type="slidenum">
              <a:rPr lang="en-GB" smtClean="0"/>
              <a:t>31</a:t>
            </a:fld>
            <a:endParaRPr lang="en-GB"/>
          </a:p>
        </p:txBody>
      </p:sp>
    </p:spTree>
    <p:extLst>
      <p:ext uri="{BB962C8B-B14F-4D97-AF65-F5344CB8AC3E}">
        <p14:creationId xmlns:p14="http://schemas.microsoft.com/office/powerpoint/2010/main" val="2999953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C59FDB4-792A-4C30-B3CA-9A37EF575B96}" type="slidenum">
              <a:rPr lang="en-GB" smtClean="0"/>
              <a:t>4</a:t>
            </a:fld>
            <a:endParaRPr lang="en-GB"/>
          </a:p>
        </p:txBody>
      </p:sp>
    </p:spTree>
    <p:extLst>
      <p:ext uri="{BB962C8B-B14F-4D97-AF65-F5344CB8AC3E}">
        <p14:creationId xmlns:p14="http://schemas.microsoft.com/office/powerpoint/2010/main" val="7457060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err="1"/>
              <a:t>Svake</a:t>
            </a:r>
            <a:r>
              <a:rPr lang="en-US" b="1" dirty="0"/>
              <a:t> </a:t>
            </a:r>
            <a:r>
              <a:rPr lang="en-US" b="1" dirty="0" err="1"/>
              <a:t>godine</a:t>
            </a:r>
            <a:r>
              <a:rPr lang="en-US" b="1" dirty="0"/>
              <a:t> </a:t>
            </a:r>
            <a:r>
              <a:rPr lang="en-US" b="1" dirty="0" err="1"/>
              <a:t>imamo</a:t>
            </a:r>
            <a:r>
              <a:rPr lang="en-US" b="1" dirty="0"/>
              <a:t> nova </a:t>
            </a:r>
            <a:r>
              <a:rPr lang="en-US" b="1" dirty="0" err="1"/>
              <a:t>izdanja</a:t>
            </a:r>
            <a:r>
              <a:rPr lang="en-US" b="1" dirty="0"/>
              <a:t> </a:t>
            </a:r>
            <a:r>
              <a:rPr lang="en-US" b="1" dirty="0" err="1"/>
              <a:t>softvera</a:t>
            </a:r>
            <a:r>
              <a:rPr lang="en-US" b="1" dirty="0"/>
              <a:t> </a:t>
            </a:r>
            <a:r>
              <a:rPr lang="en-US" b="0" dirty="0"/>
              <a:t>i</a:t>
            </a:r>
            <a:r>
              <a:rPr lang="en-US" b="1" dirty="0"/>
              <a:t> </a:t>
            </a:r>
            <a:r>
              <a:rPr lang="en-US" sz="1800" dirty="0" err="1"/>
              <a:t>svake</a:t>
            </a:r>
            <a:r>
              <a:rPr lang="en-US" sz="1800" dirty="0"/>
              <a:t> </a:t>
            </a:r>
            <a:r>
              <a:rPr lang="en-US" sz="1800" dirty="0" err="1"/>
              <a:t>godine</a:t>
            </a:r>
            <a:r>
              <a:rPr lang="en-US" sz="1800" dirty="0"/>
              <a:t> nova </a:t>
            </a:r>
            <a:r>
              <a:rPr lang="en-US" sz="1800" dirty="0" err="1"/>
              <a:t>iznenadjenja</a:t>
            </a:r>
            <a:r>
              <a:rPr lang="en-US" sz="1800" dirty="0"/>
              <a:t> </a:t>
            </a:r>
            <a:r>
              <a:rPr lang="en-US" sz="1800" dirty="0" err="1"/>
              <a:t>sta</a:t>
            </a:r>
            <a:r>
              <a:rPr lang="en-US" sz="1800" dirty="0"/>
              <a:t> </a:t>
            </a:r>
            <a:r>
              <a:rPr lang="en-US" sz="1800" dirty="0" err="1"/>
              <a:t>ce</a:t>
            </a:r>
            <a:r>
              <a:rPr lang="en-US" sz="1800" dirty="0"/>
              <a:t> taj </a:t>
            </a:r>
            <a:r>
              <a:rPr lang="en-US" sz="1800" dirty="0" err="1"/>
              <a:t>softver</a:t>
            </a:r>
            <a:r>
              <a:rPr lang="en-US" sz="1800" dirty="0"/>
              <a:t> da </a:t>
            </a:r>
            <a:r>
              <a:rPr lang="en-US" sz="1800" dirty="0" err="1"/>
              <a:t>podrzi</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tako da treba da </a:t>
            </a:r>
            <a:r>
              <a:rPr lang="sr-Latn-ME" sz="1800" dirty="0" err="1">
                <a:effectLst/>
                <a:latin typeface="Calibri" panose="020F0502020204030204" pitchFamily="34" charset="0"/>
                <a:ea typeface="Calibri" panose="020F0502020204030204" pitchFamily="34" charset="0"/>
                <a:cs typeface="Times New Roman" panose="02020603050405020304" pitchFamily="18" charset="0"/>
              </a:rPr>
              <a:t>istestrimo</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kako </a:t>
            </a:r>
            <a:r>
              <a:rPr lang="sr-Latn-ME" sz="1800" dirty="0" err="1">
                <a:effectLst/>
                <a:latin typeface="Calibri" panose="020F0502020204030204" pitchFamily="34" charset="0"/>
                <a:ea typeface="Calibri" panose="020F0502020204030204" pitchFamily="34" charset="0"/>
                <a:cs typeface="Times New Roman" panose="02020603050405020304" pitchFamily="18" charset="0"/>
              </a:rPr>
              <a:t>ce</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se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naša aplikacija ponašati na novim</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verzijama</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 </a:t>
            </a:r>
            <a:r>
              <a:rPr lang="sr-Latn-ME" sz="1800" b="1" dirty="0" err="1">
                <a:effectLst/>
                <a:latin typeface="Calibri" panose="020F0502020204030204" pitchFamily="34" charset="0"/>
                <a:ea typeface="Calibri" panose="020F0502020204030204" pitchFamily="34" charset="0"/>
                <a:cs typeface="Times New Roman" panose="02020603050405020304" pitchFamily="18" charset="0"/>
              </a:rPr>
              <a:t>operativn</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ih</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 sistemima</a:t>
            </a:r>
            <a:r>
              <a:rPr lang="en-US" dirty="0"/>
              <a:t>. Pa </a:t>
            </a:r>
            <a:r>
              <a:rPr lang="en-US" dirty="0" err="1"/>
              <a:t>tako</a:t>
            </a:r>
            <a:r>
              <a:rPr lang="en-US" dirty="0"/>
              <a:t> mozemo da </a:t>
            </a:r>
            <a:r>
              <a:rPr lang="en-US" dirty="0" err="1"/>
              <a:t>podrzavamo</a:t>
            </a:r>
            <a:r>
              <a:rPr lang="en-US" dirty="0"/>
              <a:t> </a:t>
            </a:r>
            <a:r>
              <a:rPr lang="en-US" dirty="0" err="1"/>
              <a:t>nove</a:t>
            </a:r>
            <a:r>
              <a:rPr lang="en-US" dirty="0"/>
              <a:t> </a:t>
            </a:r>
            <a:r>
              <a:rPr lang="en-US" dirty="0" err="1"/>
              <a:t>ideje</a:t>
            </a:r>
            <a:r>
              <a:rPr lang="en-US" dirty="0"/>
              <a:t> u </a:t>
            </a:r>
            <a:r>
              <a:rPr lang="en-US" dirty="0" err="1"/>
              <a:t>aplikaciji</a:t>
            </a:r>
            <a:r>
              <a:rPr lang="en-US" dirty="0"/>
              <a:t> </a:t>
            </a:r>
            <a:r>
              <a:rPr lang="en-US" dirty="0" err="1"/>
              <a:t>ili</a:t>
            </a:r>
            <a:r>
              <a:rPr lang="en-US" dirty="0"/>
              <a:t> ne, u </a:t>
            </a:r>
            <a:r>
              <a:rPr lang="en-US" dirty="0" err="1"/>
              <a:t>zavisnosti</a:t>
            </a:r>
            <a:r>
              <a:rPr lang="en-US" dirty="0"/>
              <a:t> da li </a:t>
            </a:r>
            <a:r>
              <a:rPr lang="en-US" dirty="0" err="1"/>
              <a:t>imamo</a:t>
            </a:r>
            <a:r>
              <a:rPr lang="en-US" dirty="0"/>
              <a:t> </a:t>
            </a:r>
            <a:r>
              <a:rPr lang="en-US" dirty="0" err="1"/>
              <a:t>koristi</a:t>
            </a:r>
            <a:r>
              <a:rPr lang="en-US" dirty="0"/>
              <a:t> od toga </a:t>
            </a:r>
            <a:r>
              <a:rPr lang="en-US" dirty="0" err="1"/>
              <a:t>i</a:t>
            </a:r>
            <a:r>
              <a:rPr lang="en-US" dirty="0"/>
              <a:t> </a:t>
            </a:r>
            <a:r>
              <a:rPr lang="en-US" dirty="0" err="1"/>
              <a:t>koliko</a:t>
            </a:r>
            <a:r>
              <a:rPr lang="en-US" dirty="0"/>
              <a:t> je </a:t>
            </a:r>
            <a:r>
              <a:rPr lang="en-US" dirty="0" err="1"/>
              <a:t>tesko</a:t>
            </a:r>
            <a:r>
              <a:rPr lang="en-US" dirty="0"/>
              <a:t> to </a:t>
            </a:r>
            <a:r>
              <a:rPr lang="en-US" dirty="0" err="1"/>
              <a:t>implementirati</a:t>
            </a:r>
            <a:r>
              <a:rPr lang="en-US" dirty="0"/>
              <a:t>.   </a:t>
            </a:r>
            <a:endParaRPr lang="en-US" dirty="0">
              <a:cs typeface="Calibri"/>
            </a:endParaRPr>
          </a:p>
          <a:p>
            <a:endParaRPr lang="en-US" dirty="0"/>
          </a:p>
          <a:p>
            <a:r>
              <a:rPr lang="en-US" u="sng" dirty="0" err="1"/>
              <a:t>Primeri</a:t>
            </a:r>
            <a:r>
              <a:rPr lang="en-US" u="sng" dirty="0"/>
              <a:t> </a:t>
            </a:r>
            <a:r>
              <a:rPr lang="en-US" u="sng" dirty="0" err="1"/>
              <a:t>su</a:t>
            </a:r>
            <a:r>
              <a:rPr lang="en-US" u="sng" dirty="0"/>
              <a:t> </a:t>
            </a:r>
            <a:r>
              <a:rPr lang="en-US" b="1" dirty="0" err="1"/>
              <a:t>mreza</a:t>
            </a:r>
            <a:r>
              <a:rPr lang="en-US" b="1" dirty="0"/>
              <a:t> (grid) </a:t>
            </a:r>
            <a:r>
              <a:rPr lang="en-US" dirty="0" err="1"/>
              <a:t>na</a:t>
            </a:r>
            <a:r>
              <a:rPr lang="en-US" dirty="0"/>
              <a:t> </a:t>
            </a:r>
            <a:r>
              <a:rPr lang="en-US" dirty="0" err="1"/>
              <a:t>pocetnom</a:t>
            </a:r>
            <a:r>
              <a:rPr lang="en-US" dirty="0"/>
              <a:t> </a:t>
            </a:r>
            <a:r>
              <a:rPr lang="en-US" dirty="0" err="1"/>
              <a:t>ekranu</a:t>
            </a:r>
            <a:r>
              <a:rPr lang="en-US" b="1" dirty="0"/>
              <a:t>, </a:t>
            </a:r>
            <a:r>
              <a:rPr lang="en-US" b="1" dirty="0" err="1"/>
              <a:t>velicina</a:t>
            </a:r>
            <a:r>
              <a:rPr lang="en-US" b="1" dirty="0"/>
              <a:t> </a:t>
            </a:r>
            <a:r>
              <a:rPr lang="en-US" b="1" dirty="0" err="1"/>
              <a:t>teksta</a:t>
            </a:r>
            <a:r>
              <a:rPr lang="en-US" b="1" dirty="0"/>
              <a:t> </a:t>
            </a:r>
            <a:r>
              <a:rPr lang="en-US" b="1" dirty="0" err="1"/>
              <a:t>i</a:t>
            </a:r>
            <a:r>
              <a:rPr lang="en-US" b="1" dirty="0"/>
              <a:t> </a:t>
            </a:r>
            <a:r>
              <a:rPr lang="en-US" b="1" dirty="0" err="1"/>
              <a:t>ekrana</a:t>
            </a:r>
            <a:r>
              <a:rPr lang="en-US" b="1" dirty="0"/>
              <a:t>, </a:t>
            </a:r>
            <a:r>
              <a:rPr lang="en-US" dirty="0" err="1"/>
              <a:t>precice</a:t>
            </a:r>
            <a:r>
              <a:rPr lang="en-US" dirty="0"/>
              <a:t>, </a:t>
            </a:r>
            <a:r>
              <a:rPr lang="en-US" b="1" dirty="0" err="1"/>
              <a:t>notifikacije</a:t>
            </a:r>
            <a:r>
              <a:rPr lang="en-US" b="1" dirty="0"/>
              <a:t> </a:t>
            </a:r>
            <a:r>
              <a:rPr lang="en-US" b="1" dirty="0" err="1"/>
              <a:t>sa</a:t>
            </a:r>
            <a:r>
              <a:rPr lang="en-US" b="1" dirty="0"/>
              <a:t> </a:t>
            </a:r>
            <a:r>
              <a:rPr lang="en-US" b="1" dirty="0" err="1"/>
              <a:t>akcijama</a:t>
            </a:r>
            <a:r>
              <a:rPr lang="en-US" b="1" dirty="0"/>
              <a:t> </a:t>
            </a:r>
            <a:r>
              <a:rPr lang="en-US" dirty="0" err="1"/>
              <a:t>itd</a:t>
            </a:r>
            <a:r>
              <a:rPr lang="en-US" dirty="0"/>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Bug </a:t>
            </a:r>
            <a:r>
              <a:rPr lang="en-US" dirty="0" err="1"/>
              <a:t>na</a:t>
            </a:r>
            <a:r>
              <a:rPr lang="en-US" dirty="0"/>
              <a:t> </a:t>
            </a:r>
            <a:r>
              <a:rPr lang="en-US" dirty="0" err="1"/>
              <a:t>instagramu</a:t>
            </a:r>
            <a:r>
              <a:rPr lang="en-US" dirty="0"/>
              <a:t> </a:t>
            </a:r>
            <a:r>
              <a:rPr lang="en-US" dirty="0" err="1"/>
              <a:t>sa</a:t>
            </a:r>
            <a:r>
              <a:rPr lang="en-US" dirty="0"/>
              <a:t> </a:t>
            </a:r>
            <a:r>
              <a:rPr lang="en-US" dirty="0" err="1"/>
              <a:t>promenom</a:t>
            </a:r>
            <a:r>
              <a:rPr lang="en-US" dirty="0"/>
              <a:t> </a:t>
            </a:r>
            <a:r>
              <a:rPr lang="en-US" dirty="0" err="1"/>
              <a:t>teme</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Softverske</a:t>
            </a:r>
            <a:r>
              <a:rPr lang="en-US" dirty="0"/>
              <a:t> </a:t>
            </a:r>
            <a:r>
              <a:rPr lang="en-US" dirty="0" err="1"/>
              <a:t>zavisnosti</a:t>
            </a:r>
            <a:r>
              <a:rPr lang="en-US" dirty="0"/>
              <a:t>. </a:t>
            </a:r>
            <a:r>
              <a:rPr lang="en-US" dirty="0" err="1"/>
              <a:t>Kada</a:t>
            </a:r>
            <a:r>
              <a:rPr lang="en-US" dirty="0"/>
              <a:t> je </a:t>
            </a:r>
            <a:r>
              <a:rPr lang="en-US" dirty="0" err="1"/>
              <a:t>izasao</a:t>
            </a:r>
            <a:r>
              <a:rPr lang="en-US" dirty="0"/>
              <a:t> </a:t>
            </a:r>
            <a:r>
              <a:rPr lang="en-US" b="1" dirty="0"/>
              <a:t>iOS 13</a:t>
            </a:r>
            <a:r>
              <a:rPr lang="en-US" dirty="0"/>
              <a:t>, koji </a:t>
            </a:r>
            <a:r>
              <a:rPr lang="en-US" dirty="0" err="1"/>
              <a:t>podrzava</a:t>
            </a:r>
            <a:r>
              <a:rPr lang="en-US" dirty="0"/>
              <a:t> Dark </a:t>
            </a:r>
            <a:r>
              <a:rPr lang="en-US" dirty="0" err="1"/>
              <a:t>temu</a:t>
            </a:r>
            <a:r>
              <a:rPr lang="en-US" dirty="0"/>
              <a:t>, </a:t>
            </a:r>
            <a:r>
              <a:rPr lang="en-US" dirty="0" err="1"/>
              <a:t>ako</a:t>
            </a:r>
            <a:r>
              <a:rPr lang="en-US" dirty="0"/>
              <a:t> vasa </a:t>
            </a:r>
            <a:r>
              <a:rPr lang="en-US" dirty="0" err="1"/>
              <a:t>aplikacija</a:t>
            </a:r>
            <a:r>
              <a:rPr lang="en-US" dirty="0"/>
              <a:t> </a:t>
            </a:r>
            <a:r>
              <a:rPr lang="en-US" dirty="0" err="1"/>
              <a:t>nije</a:t>
            </a:r>
            <a:r>
              <a:rPr lang="en-US" dirty="0"/>
              <a:t> </a:t>
            </a:r>
            <a:r>
              <a:rPr lang="en-US" dirty="0" err="1"/>
              <a:t>razvijana</a:t>
            </a:r>
            <a:r>
              <a:rPr lang="en-US" dirty="0"/>
              <a:t> za iOS 13, </a:t>
            </a:r>
            <a:r>
              <a:rPr lang="en-US" dirty="0" err="1"/>
              <a:t>bilo</a:t>
            </a:r>
            <a:r>
              <a:rPr lang="en-US" dirty="0"/>
              <a:t> bi dobro da </a:t>
            </a:r>
            <a:r>
              <a:rPr lang="en-US" dirty="0" err="1"/>
              <a:t>proverite</a:t>
            </a:r>
            <a:r>
              <a:rPr lang="en-US" dirty="0"/>
              <a:t> </a:t>
            </a:r>
            <a:r>
              <a:rPr lang="en-US" dirty="0" err="1"/>
              <a:t>kako</a:t>
            </a:r>
            <a:r>
              <a:rPr lang="en-US" dirty="0"/>
              <a:t> </a:t>
            </a:r>
            <a:r>
              <a:rPr lang="en-US" dirty="0" err="1"/>
              <a:t>izgleda</a:t>
            </a:r>
            <a:r>
              <a:rPr lang="en-US" dirty="0"/>
              <a:t> vasa </a:t>
            </a:r>
            <a:r>
              <a:rPr lang="en-US" dirty="0" err="1"/>
              <a:t>aplikacija</a:t>
            </a:r>
            <a:r>
              <a:rPr lang="en-US" dirty="0"/>
              <a:t> </a:t>
            </a:r>
            <a:r>
              <a:rPr lang="en-US" dirty="0" err="1"/>
              <a:t>na</a:t>
            </a:r>
            <a:r>
              <a:rPr lang="en-US" dirty="0"/>
              <a:t> iOS 13. </a:t>
            </a:r>
            <a:r>
              <a:rPr lang="en-US" dirty="0" err="1"/>
              <a:t>Mozete</a:t>
            </a:r>
            <a:r>
              <a:rPr lang="en-US" dirty="0"/>
              <a:t> </a:t>
            </a:r>
            <a:r>
              <a:rPr lang="en-US" dirty="0" err="1"/>
              <a:t>biti</a:t>
            </a:r>
            <a:r>
              <a:rPr lang="en-US" dirty="0"/>
              <a:t> </a:t>
            </a:r>
            <a:r>
              <a:rPr lang="en-US" dirty="0" err="1"/>
              <a:t>poprilicno</a:t>
            </a:r>
            <a:r>
              <a:rPr lang="en-US" dirty="0"/>
              <a:t> lose </a:t>
            </a:r>
            <a:r>
              <a:rPr lang="en-US" dirty="0" err="1"/>
              <a:t>iznenadjeni</a:t>
            </a:r>
            <a:r>
              <a:rPr lang="en-US" dirty="0"/>
              <a:t>. </a:t>
            </a:r>
            <a:r>
              <a:rPr lang="en-US" dirty="0" err="1"/>
              <a:t>Kod</a:t>
            </a:r>
            <a:r>
              <a:rPr lang="en-US" dirty="0"/>
              <a:t> </a:t>
            </a:r>
            <a:r>
              <a:rPr lang="en-US" dirty="0" err="1"/>
              <a:t>nas</a:t>
            </a:r>
            <a:r>
              <a:rPr lang="en-US" dirty="0"/>
              <a:t> je </a:t>
            </a:r>
            <a:r>
              <a:rPr lang="en-US" dirty="0" err="1"/>
              <a:t>pola</a:t>
            </a:r>
            <a:r>
              <a:rPr lang="en-US" dirty="0"/>
              <a:t> </a:t>
            </a:r>
            <a:r>
              <a:rPr lang="en-US" dirty="0" err="1"/>
              <a:t>aplikacije</a:t>
            </a:r>
            <a:r>
              <a:rPr lang="en-US" dirty="0"/>
              <a:t> </a:t>
            </a:r>
            <a:r>
              <a:rPr lang="en-US" dirty="0" err="1"/>
              <a:t>bilo</a:t>
            </a:r>
            <a:r>
              <a:rPr lang="en-US" dirty="0"/>
              <a:t> </a:t>
            </a:r>
            <a:r>
              <a:rPr lang="en-US" dirty="0" err="1"/>
              <a:t>crno</a:t>
            </a:r>
            <a:r>
              <a:rPr lang="en-US" dirty="0"/>
              <a:t> </a:t>
            </a:r>
            <a:r>
              <a:rPr lang="en-US" dirty="0" err="1"/>
              <a:t>i</a:t>
            </a:r>
            <a:r>
              <a:rPr lang="en-US" dirty="0"/>
              <a:t> </a:t>
            </a:r>
            <a:r>
              <a:rPr lang="en-US" dirty="0" err="1"/>
              <a:t>sivo</a:t>
            </a:r>
            <a:r>
              <a:rPr lang="en-US" dirty="0"/>
              <a:t> (</a:t>
            </a:r>
            <a:r>
              <a:rPr lang="en-US" dirty="0" err="1"/>
              <a:t>umesto</a:t>
            </a:r>
            <a:r>
              <a:rPr lang="en-US" dirty="0"/>
              <a:t> </a:t>
            </a:r>
            <a:r>
              <a:rPr lang="en-US" dirty="0" err="1"/>
              <a:t>belo</a:t>
            </a:r>
            <a:r>
              <a:rPr lang="en-US" dirty="0"/>
              <a:t>), pa se </a:t>
            </a:r>
            <a:r>
              <a:rPr lang="en-US" dirty="0" err="1"/>
              <a:t>tako</a:t>
            </a:r>
            <a:r>
              <a:rPr lang="en-US" dirty="0"/>
              <a:t> </a:t>
            </a:r>
            <a:r>
              <a:rPr lang="en-US" dirty="0" err="1"/>
              <a:t>tekst</a:t>
            </a:r>
            <a:r>
              <a:rPr lang="en-US" dirty="0"/>
              <a:t> </a:t>
            </a:r>
            <a:r>
              <a:rPr lang="en-US" dirty="0" err="1"/>
              <a:t>nije</a:t>
            </a:r>
            <a:r>
              <a:rPr lang="en-US" dirty="0"/>
              <a:t> video </a:t>
            </a:r>
            <a:r>
              <a:rPr lang="en-US" dirty="0" err="1"/>
              <a:t>jer</a:t>
            </a:r>
            <a:r>
              <a:rPr lang="en-US" dirty="0"/>
              <a:t> je </a:t>
            </a:r>
            <a:r>
              <a:rPr lang="en-US" dirty="0" err="1"/>
              <a:t>isto</a:t>
            </a:r>
            <a:r>
              <a:rPr lang="en-US" dirty="0"/>
              <a:t> bio </a:t>
            </a:r>
            <a:r>
              <a:rPr lang="en-US" dirty="0" err="1"/>
              <a:t>crne</a:t>
            </a:r>
            <a:r>
              <a:rPr lang="en-US" dirty="0"/>
              <a:t> </a:t>
            </a:r>
            <a:r>
              <a:rPr lang="en-US" dirty="0" err="1"/>
              <a:t>boje</a:t>
            </a:r>
            <a:r>
              <a:rPr lang="en-US" dirty="0"/>
              <a:t>. </a:t>
            </a:r>
          </a:p>
        </p:txBody>
      </p:sp>
      <p:sp>
        <p:nvSpPr>
          <p:cNvPr id="4" name="Slide Number Placeholder 3"/>
          <p:cNvSpPr>
            <a:spLocks noGrp="1"/>
          </p:cNvSpPr>
          <p:nvPr>
            <p:ph type="sldNum" sz="quarter" idx="5"/>
          </p:nvPr>
        </p:nvSpPr>
        <p:spPr/>
        <p:txBody>
          <a:bodyPr/>
          <a:lstStyle/>
          <a:p>
            <a:fld id="{DC59FDB4-792A-4C30-B3CA-9A37EF575B96}" type="slidenum">
              <a:rPr lang="en-GB" smtClean="0"/>
              <a:t>32</a:t>
            </a:fld>
            <a:endParaRPr lang="en-GB"/>
          </a:p>
        </p:txBody>
      </p:sp>
    </p:spTree>
    <p:extLst>
      <p:ext uri="{BB962C8B-B14F-4D97-AF65-F5344CB8AC3E}">
        <p14:creationId xmlns:p14="http://schemas.microsoft.com/office/powerpoint/2010/main" val="14917690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Pristupacnost</a:t>
            </a:r>
            <a:r>
              <a:rPr lang="en-US" dirty="0"/>
              <a:t> je </a:t>
            </a:r>
            <a:r>
              <a:rPr lang="en-US" dirty="0" err="1"/>
              <a:t>posebna</a:t>
            </a:r>
            <a:r>
              <a:rPr lang="en-US" dirty="0"/>
              <a:t> </a:t>
            </a:r>
            <a:r>
              <a:rPr lang="en-US" b="1" dirty="0"/>
              <a:t>Celina </a:t>
            </a:r>
            <a:r>
              <a:rPr lang="en-US" b="1" dirty="0" err="1"/>
              <a:t>unutar</a:t>
            </a:r>
            <a:r>
              <a:rPr lang="en-US" b="1" dirty="0"/>
              <a:t> </a:t>
            </a:r>
            <a:r>
              <a:rPr lang="en-US" b="1" dirty="0" err="1"/>
              <a:t>mobilnih</a:t>
            </a:r>
            <a:r>
              <a:rPr lang="en-US" b="1" dirty="0"/>
              <a:t> </a:t>
            </a:r>
            <a:r>
              <a:rPr lang="en-US" b="1" dirty="0" err="1"/>
              <a:t>aplikacija</a:t>
            </a:r>
            <a:r>
              <a:rPr lang="en-US" dirty="0"/>
              <a:t>, </a:t>
            </a:r>
            <a:r>
              <a:rPr lang="en-US" dirty="0" err="1"/>
              <a:t>odnosno</a:t>
            </a:r>
            <a:r>
              <a:rPr lang="en-US" dirty="0"/>
              <a:t> Sistema </a:t>
            </a:r>
            <a:r>
              <a:rPr lang="en-US" dirty="0" err="1"/>
              <a:t>koja</a:t>
            </a:r>
            <a:r>
              <a:rPr lang="en-US" dirty="0"/>
              <a:t> </a:t>
            </a:r>
            <a:r>
              <a:rPr lang="en-US" dirty="0" err="1"/>
              <a:t>sluze</a:t>
            </a:r>
            <a:r>
              <a:rPr lang="en-US" dirty="0"/>
              <a:t> da </a:t>
            </a:r>
            <a:r>
              <a:rPr lang="en-US" b="1" dirty="0" err="1"/>
              <a:t>omoguci</a:t>
            </a:r>
            <a:r>
              <a:rPr lang="en-US" b="1" dirty="0"/>
              <a:t> </a:t>
            </a:r>
            <a:r>
              <a:rPr lang="en-US" b="1" dirty="0" err="1"/>
              <a:t>osobama</a:t>
            </a:r>
            <a:r>
              <a:rPr lang="en-US" b="1" dirty="0"/>
              <a:t> </a:t>
            </a:r>
            <a:r>
              <a:rPr lang="en-US" b="1" dirty="0" err="1"/>
              <a:t>sa</a:t>
            </a:r>
            <a:r>
              <a:rPr lang="en-US" b="1" dirty="0"/>
              <a:t> </a:t>
            </a:r>
            <a:r>
              <a:rPr lang="en-US" b="1" dirty="0" err="1"/>
              <a:t>invaliditetom</a:t>
            </a:r>
            <a:r>
              <a:rPr lang="en-US" dirty="0"/>
              <a:t> </a:t>
            </a:r>
            <a:r>
              <a:rPr lang="en-US" dirty="0" err="1"/>
              <a:t>olaksano</a:t>
            </a:r>
            <a:r>
              <a:rPr lang="en-US" dirty="0"/>
              <a:t> </a:t>
            </a:r>
            <a:r>
              <a:rPr lang="en-US" dirty="0" err="1"/>
              <a:t>koriscenje</a:t>
            </a:r>
            <a:r>
              <a:rPr lang="en-US" dirty="0"/>
              <a:t> </a:t>
            </a:r>
            <a:r>
              <a:rPr lang="en-US" dirty="0" err="1"/>
              <a:t>mobilnih</a:t>
            </a:r>
            <a:r>
              <a:rPr lang="en-US" dirty="0"/>
              <a:t> </a:t>
            </a:r>
            <a:r>
              <a:rPr lang="en-US" dirty="0" err="1"/>
              <a:t>telefona</a:t>
            </a:r>
            <a:r>
              <a:rPr lang="en-US" dirty="0"/>
              <a:t>. </a:t>
            </a:r>
          </a:p>
          <a:p>
            <a:endParaRPr lang="en-US" dirty="0"/>
          </a:p>
          <a:p>
            <a:r>
              <a:rPr lang="en-US" dirty="0" err="1"/>
              <a:t>Poseban</a:t>
            </a:r>
            <a:r>
              <a:rPr lang="en-US" dirty="0"/>
              <a:t> je </a:t>
            </a:r>
            <a:r>
              <a:rPr lang="en-US" dirty="0" err="1"/>
              <a:t>akcenat</a:t>
            </a:r>
            <a:r>
              <a:rPr lang="en-US" dirty="0"/>
              <a:t> </a:t>
            </a:r>
            <a:r>
              <a:rPr lang="en-US" dirty="0" err="1"/>
              <a:t>na</a:t>
            </a:r>
            <a:r>
              <a:rPr lang="en-US" dirty="0"/>
              <a:t> </a:t>
            </a:r>
            <a:r>
              <a:rPr lang="en-US" b="1" dirty="0" err="1"/>
              <a:t>slabovide</a:t>
            </a:r>
            <a:r>
              <a:rPr lang="en-US" b="1" dirty="0"/>
              <a:t> </a:t>
            </a:r>
            <a:r>
              <a:rPr lang="en-US" b="1" dirty="0" err="1"/>
              <a:t>osobe</a:t>
            </a:r>
            <a:r>
              <a:rPr lang="en-US" b="1" dirty="0"/>
              <a:t> </a:t>
            </a:r>
            <a:r>
              <a:rPr lang="en-US" b="1" dirty="0" err="1"/>
              <a:t>i</a:t>
            </a:r>
            <a:r>
              <a:rPr lang="en-US" b="1" dirty="0"/>
              <a:t> </a:t>
            </a:r>
            <a:r>
              <a:rPr lang="en-US" b="1" dirty="0" err="1"/>
              <a:t>osobe</a:t>
            </a:r>
            <a:r>
              <a:rPr lang="en-US" b="1" dirty="0"/>
              <a:t> </a:t>
            </a:r>
            <a:r>
              <a:rPr lang="en-US" b="1" dirty="0" err="1"/>
              <a:t>sa</a:t>
            </a:r>
            <a:r>
              <a:rPr lang="en-US" b="1" dirty="0"/>
              <a:t> </a:t>
            </a:r>
            <a:r>
              <a:rPr lang="en-US" b="1" dirty="0" err="1"/>
              <a:t>ostecenim</a:t>
            </a:r>
            <a:r>
              <a:rPr lang="en-US" b="1" dirty="0"/>
              <a:t> </a:t>
            </a:r>
            <a:r>
              <a:rPr lang="en-US" b="1" dirty="0" err="1"/>
              <a:t>sluhom</a:t>
            </a:r>
            <a:r>
              <a:rPr lang="en-US" dirty="0"/>
              <a:t>. U </a:t>
            </a:r>
            <a:r>
              <a:rPr lang="en-US" dirty="0" err="1"/>
              <a:t>ovoj</a:t>
            </a:r>
            <a:r>
              <a:rPr lang="en-US" dirty="0"/>
              <a:t> </a:t>
            </a:r>
            <a:r>
              <a:rPr lang="en-US" dirty="0" err="1"/>
              <a:t>celini</a:t>
            </a:r>
            <a:r>
              <a:rPr lang="en-US" dirty="0"/>
              <a:t> </a:t>
            </a:r>
            <a:r>
              <a:rPr lang="en-US" dirty="0" err="1"/>
              <a:t>mozete</a:t>
            </a:r>
            <a:r>
              <a:rPr lang="en-US" dirty="0"/>
              <a:t> da </a:t>
            </a:r>
            <a:r>
              <a:rPr lang="en-US" b="1" dirty="0" err="1"/>
              <a:t>aktivirate</a:t>
            </a:r>
            <a:r>
              <a:rPr lang="en-US" b="1" dirty="0"/>
              <a:t> </a:t>
            </a:r>
            <a:r>
              <a:rPr lang="en-US" b="1" dirty="0" err="1"/>
              <a:t>opciju</a:t>
            </a:r>
            <a:r>
              <a:rPr lang="en-US" b="1" dirty="0"/>
              <a:t> </a:t>
            </a:r>
            <a:r>
              <a:rPr lang="en-US" b="1" dirty="0" err="1"/>
              <a:t>citanja</a:t>
            </a:r>
            <a:r>
              <a:rPr lang="en-US" b="1" dirty="0"/>
              <a:t> </a:t>
            </a:r>
            <a:r>
              <a:rPr lang="en-US" b="1" dirty="0" err="1"/>
              <a:t>ekrana</a:t>
            </a:r>
            <a:r>
              <a:rPr lang="en-US" b="1" dirty="0"/>
              <a:t> </a:t>
            </a:r>
            <a:r>
              <a:rPr lang="en-US" dirty="0" err="1"/>
              <a:t>sto</a:t>
            </a:r>
            <a:r>
              <a:rPr lang="en-US" dirty="0"/>
              <a:t> </a:t>
            </a:r>
            <a:r>
              <a:rPr lang="en-US" dirty="0" err="1"/>
              <a:t>znaci</a:t>
            </a:r>
            <a:r>
              <a:rPr lang="en-US" dirty="0"/>
              <a:t> da bi </a:t>
            </a:r>
            <a:r>
              <a:rPr lang="en-US" dirty="0" err="1"/>
              <a:t>korisnik</a:t>
            </a:r>
            <a:r>
              <a:rPr lang="en-US" dirty="0"/>
              <a:t> </a:t>
            </a:r>
            <a:r>
              <a:rPr lang="en-US" dirty="0" err="1"/>
              <a:t>prilikom</a:t>
            </a:r>
            <a:r>
              <a:rPr lang="en-US" dirty="0"/>
              <a:t> </a:t>
            </a:r>
            <a:r>
              <a:rPr lang="en-US" dirty="0" err="1"/>
              <a:t>koriscenja</a:t>
            </a:r>
            <a:r>
              <a:rPr lang="en-US" dirty="0"/>
              <a:t> vase </a:t>
            </a:r>
            <a:r>
              <a:rPr lang="en-US" dirty="0" err="1"/>
              <a:t>aplikacije</a:t>
            </a:r>
            <a:r>
              <a:rPr lang="en-US" dirty="0"/>
              <a:t> </a:t>
            </a:r>
            <a:r>
              <a:rPr lang="en-US" dirty="0" err="1"/>
              <a:t>znao</a:t>
            </a:r>
            <a:r>
              <a:rPr lang="en-US" dirty="0"/>
              <a:t> </a:t>
            </a:r>
            <a:r>
              <a:rPr lang="en-US" dirty="0" err="1"/>
              <a:t>gde</a:t>
            </a:r>
            <a:r>
              <a:rPr lang="en-US" dirty="0"/>
              <a:t> se </a:t>
            </a:r>
            <a:r>
              <a:rPr lang="en-US" dirty="0" err="1"/>
              <a:t>tacno</a:t>
            </a:r>
            <a:r>
              <a:rPr lang="en-US" dirty="0"/>
              <a:t> </a:t>
            </a:r>
            <a:r>
              <a:rPr lang="en-US" dirty="0" err="1"/>
              <a:t>nalazi</a:t>
            </a:r>
            <a:r>
              <a:rPr lang="en-US" dirty="0"/>
              <a:t> u </a:t>
            </a:r>
            <a:r>
              <a:rPr lang="en-US" dirty="0" err="1"/>
              <a:t>aplikaciji</a:t>
            </a:r>
            <a:r>
              <a:rPr lang="en-US" dirty="0"/>
              <a:t> I </a:t>
            </a:r>
            <a:r>
              <a:rPr lang="en-US" dirty="0" err="1"/>
              <a:t>sta</a:t>
            </a:r>
            <a:r>
              <a:rPr lang="en-US" dirty="0"/>
              <a:t> </a:t>
            </a:r>
            <a:r>
              <a:rPr lang="en-US" dirty="0" err="1"/>
              <a:t>moze</a:t>
            </a:r>
            <a:r>
              <a:rPr lang="en-US" dirty="0"/>
              <a:t> da </a:t>
            </a:r>
            <a:r>
              <a:rPr lang="en-US" dirty="0" err="1"/>
              <a:t>uradi</a:t>
            </a:r>
            <a:r>
              <a:rPr lang="en-US" dirty="0"/>
              <a:t> u </a:t>
            </a:r>
            <a:r>
              <a:rPr lang="en-US" dirty="0" err="1"/>
              <a:t>istoj</a:t>
            </a:r>
            <a:r>
              <a:rPr lang="en-US" dirty="0"/>
              <a:t>, </a:t>
            </a:r>
            <a:r>
              <a:rPr lang="en-US" dirty="0" err="1"/>
              <a:t>moze</a:t>
            </a:r>
            <a:r>
              <a:rPr lang="en-US" dirty="0"/>
              <a:t> da se </a:t>
            </a:r>
            <a:r>
              <a:rPr lang="en-US" dirty="0" err="1"/>
              <a:t>koristi</a:t>
            </a:r>
            <a:r>
              <a:rPr lang="en-US" dirty="0"/>
              <a:t> </a:t>
            </a:r>
            <a:r>
              <a:rPr lang="en-US" b="1" dirty="0" err="1"/>
              <a:t>pojacan</a:t>
            </a:r>
            <a:r>
              <a:rPr lang="en-US" b="1" dirty="0"/>
              <a:t> </a:t>
            </a:r>
            <a:r>
              <a:rPr lang="en-US" b="1" dirty="0" err="1"/>
              <a:t>kontrast</a:t>
            </a:r>
            <a:r>
              <a:rPr lang="en-US" b="1" dirty="0"/>
              <a:t> </a:t>
            </a:r>
            <a:r>
              <a:rPr lang="en-US" dirty="0" err="1"/>
              <a:t>kako</a:t>
            </a:r>
            <a:r>
              <a:rPr lang="en-US" dirty="0"/>
              <a:t> bi </a:t>
            </a:r>
            <a:r>
              <a:rPr lang="en-US" dirty="0" err="1"/>
              <a:t>stvari</a:t>
            </a:r>
            <a:r>
              <a:rPr lang="en-US" dirty="0"/>
              <a:t> bile </a:t>
            </a:r>
            <a:r>
              <a:rPr lang="en-US" dirty="0" err="1"/>
              <a:t>vizuelno</a:t>
            </a:r>
            <a:r>
              <a:rPr lang="en-US" dirty="0"/>
              <a:t> </a:t>
            </a:r>
            <a:r>
              <a:rPr lang="en-US" dirty="0" err="1"/>
              <a:t>izrazajnije</a:t>
            </a:r>
            <a:r>
              <a:rPr lang="en-US" dirty="0"/>
              <a:t> za </a:t>
            </a:r>
            <a:r>
              <a:rPr lang="en-US" dirty="0" err="1"/>
              <a:t>korisnike</a:t>
            </a:r>
            <a:r>
              <a:rPr lang="en-US" dirty="0"/>
              <a:t>… </a:t>
            </a:r>
          </a:p>
          <a:p>
            <a:endParaRPr lang="en-US" dirty="0"/>
          </a:p>
          <a:p>
            <a:r>
              <a:rPr lang="en-US" dirty="0"/>
              <a:t>Bug </a:t>
            </a:r>
            <a:r>
              <a:rPr lang="en-US" dirty="0" err="1"/>
              <a:t>kod</a:t>
            </a:r>
            <a:r>
              <a:rPr lang="en-US" dirty="0"/>
              <a:t> </a:t>
            </a:r>
            <a:r>
              <a:rPr lang="en-US" dirty="0" err="1"/>
              <a:t>aplikacije</a:t>
            </a:r>
            <a:r>
              <a:rPr lang="en-US" dirty="0"/>
              <a:t> </a:t>
            </a:r>
            <a:r>
              <a:rPr lang="en-US" dirty="0" err="1"/>
              <a:t>koja</a:t>
            </a:r>
            <a:r>
              <a:rPr lang="en-US" dirty="0"/>
              <a:t> je </a:t>
            </a:r>
            <a:r>
              <a:rPr lang="en-US" b="1" dirty="0" err="1"/>
              <a:t>podesavala</a:t>
            </a:r>
            <a:r>
              <a:rPr lang="en-US" b="1" dirty="0"/>
              <a:t> </a:t>
            </a:r>
            <a:r>
              <a:rPr lang="en-US" b="1" dirty="0" err="1"/>
              <a:t>budilnik</a:t>
            </a:r>
            <a:r>
              <a:rPr lang="en-US" dirty="0"/>
              <a:t>, </a:t>
            </a:r>
            <a:r>
              <a:rPr lang="en-US" dirty="0" err="1"/>
              <a:t>daltonisti</a:t>
            </a:r>
            <a:r>
              <a:rPr lang="en-US" dirty="0"/>
              <a:t> </a:t>
            </a:r>
            <a:r>
              <a:rPr lang="en-US" dirty="0" err="1"/>
              <a:t>nisu</a:t>
            </a:r>
            <a:r>
              <a:rPr lang="en-US" dirty="0"/>
              <a:t> </a:t>
            </a:r>
            <a:r>
              <a:rPr lang="en-US" dirty="0" err="1"/>
              <a:t>mogli</a:t>
            </a:r>
            <a:r>
              <a:rPr lang="en-US" dirty="0"/>
              <a:t> da vide da li je </a:t>
            </a:r>
            <a:r>
              <a:rPr lang="en-US" dirty="0" err="1"/>
              <a:t>budilnik</a:t>
            </a:r>
            <a:r>
              <a:rPr lang="en-US" dirty="0"/>
              <a:t> </a:t>
            </a:r>
            <a:r>
              <a:rPr lang="en-US" dirty="0" err="1"/>
              <a:t>ukljucen</a:t>
            </a:r>
            <a:r>
              <a:rPr lang="en-US" dirty="0"/>
              <a:t> </a:t>
            </a:r>
            <a:r>
              <a:rPr lang="en-US" dirty="0" err="1"/>
              <a:t>ili</a:t>
            </a:r>
            <a:r>
              <a:rPr lang="en-US" dirty="0"/>
              <a:t> </a:t>
            </a:r>
            <a:r>
              <a:rPr lang="en-US" dirty="0" err="1"/>
              <a:t>iskljucen</a:t>
            </a:r>
            <a:endParaRPr lang="en-US" dirty="0"/>
          </a:p>
          <a:p>
            <a:endParaRPr lang="en-US" dirty="0"/>
          </a:p>
          <a:p>
            <a:r>
              <a:rPr lang="en-US" dirty="0"/>
              <a:t>Ne </a:t>
            </a:r>
            <a:r>
              <a:rPr lang="en-US" dirty="0" err="1"/>
              <a:t>znam</a:t>
            </a:r>
            <a:r>
              <a:rPr lang="en-US" dirty="0"/>
              <a:t> da li </a:t>
            </a:r>
            <a:r>
              <a:rPr lang="en-US" dirty="0" err="1"/>
              <a:t>ste</a:t>
            </a:r>
            <a:r>
              <a:rPr lang="en-US" dirty="0"/>
              <a:t> </a:t>
            </a:r>
            <a:r>
              <a:rPr lang="en-US" dirty="0" err="1"/>
              <a:t>primetili</a:t>
            </a:r>
            <a:r>
              <a:rPr lang="en-US" dirty="0"/>
              <a:t> da se </a:t>
            </a:r>
            <a:r>
              <a:rPr lang="en-US" dirty="0" err="1"/>
              <a:t>cesto</a:t>
            </a:r>
            <a:r>
              <a:rPr lang="en-US" dirty="0"/>
              <a:t> </a:t>
            </a:r>
            <a:r>
              <a:rPr lang="en-US" b="1" dirty="0" err="1"/>
              <a:t>koristi</a:t>
            </a:r>
            <a:r>
              <a:rPr lang="en-US" b="1" dirty="0"/>
              <a:t> </a:t>
            </a:r>
            <a:r>
              <a:rPr lang="en-US" b="1" dirty="0" err="1"/>
              <a:t>blic</a:t>
            </a:r>
            <a:r>
              <a:rPr lang="en-US" b="1" dirty="0"/>
              <a:t> </a:t>
            </a:r>
            <a:r>
              <a:rPr lang="en-US" b="1" dirty="0" err="1"/>
              <a:t>telefona</a:t>
            </a:r>
            <a:r>
              <a:rPr lang="en-US" b="1" dirty="0"/>
              <a:t> </a:t>
            </a:r>
            <a:r>
              <a:rPr lang="en-US" dirty="0" err="1"/>
              <a:t>kada</a:t>
            </a:r>
            <a:r>
              <a:rPr lang="en-US" dirty="0"/>
              <a:t> </a:t>
            </a:r>
            <a:r>
              <a:rPr lang="en-US" dirty="0" err="1"/>
              <a:t>stigne</a:t>
            </a:r>
            <a:r>
              <a:rPr lang="en-US" dirty="0"/>
              <a:t> </a:t>
            </a:r>
            <a:r>
              <a:rPr lang="en-US" dirty="0" err="1"/>
              <a:t>poruka</a:t>
            </a:r>
            <a:r>
              <a:rPr lang="en-US" dirty="0"/>
              <a:t>, </a:t>
            </a:r>
            <a:r>
              <a:rPr lang="en-US" dirty="0" err="1"/>
              <a:t>tendencija</a:t>
            </a:r>
            <a:r>
              <a:rPr lang="en-US" dirty="0"/>
              <a:t> je </a:t>
            </a:r>
            <a:r>
              <a:rPr lang="en-US" dirty="0" err="1"/>
              <a:t>bila</a:t>
            </a:r>
            <a:r>
              <a:rPr lang="en-US" dirty="0"/>
              <a:t> da </a:t>
            </a:r>
            <a:r>
              <a:rPr lang="en-US" dirty="0" err="1"/>
              <a:t>osobe</a:t>
            </a:r>
            <a:r>
              <a:rPr lang="en-US" dirty="0"/>
              <a:t> </a:t>
            </a:r>
            <a:r>
              <a:rPr lang="en-US" dirty="0" err="1"/>
              <a:t>sa</a:t>
            </a:r>
            <a:r>
              <a:rPr lang="en-US" dirty="0"/>
              <a:t> </a:t>
            </a:r>
            <a:r>
              <a:rPr lang="en-US" dirty="0" err="1"/>
              <a:t>ostecenim</a:t>
            </a:r>
            <a:r>
              <a:rPr lang="en-US" dirty="0"/>
              <a:t> </a:t>
            </a:r>
            <a:r>
              <a:rPr lang="en-US" dirty="0" err="1"/>
              <a:t>sluhom</a:t>
            </a:r>
            <a:r>
              <a:rPr lang="en-US" dirty="0"/>
              <a:t> </a:t>
            </a:r>
            <a:r>
              <a:rPr lang="en-US" dirty="0" err="1"/>
              <a:t>znaju</a:t>
            </a:r>
            <a:r>
              <a:rPr lang="en-US" dirty="0"/>
              <a:t> da </a:t>
            </a:r>
            <a:r>
              <a:rPr lang="en-US" dirty="0" err="1"/>
              <a:t>im</a:t>
            </a:r>
            <a:r>
              <a:rPr lang="en-US" dirty="0"/>
              <a:t> je </a:t>
            </a:r>
            <a:r>
              <a:rPr lang="en-US" dirty="0" err="1"/>
              <a:t>stigla</a:t>
            </a:r>
            <a:r>
              <a:rPr lang="en-US" dirty="0"/>
              <a:t> </a:t>
            </a:r>
            <a:r>
              <a:rPr lang="en-US" dirty="0" err="1"/>
              <a:t>poruka</a:t>
            </a:r>
            <a:r>
              <a:rPr lang="en-US" dirty="0"/>
              <a:t>. </a:t>
            </a:r>
          </a:p>
        </p:txBody>
      </p:sp>
      <p:sp>
        <p:nvSpPr>
          <p:cNvPr id="4" name="Slide Number Placeholder 3"/>
          <p:cNvSpPr>
            <a:spLocks noGrp="1"/>
          </p:cNvSpPr>
          <p:nvPr>
            <p:ph type="sldNum" sz="quarter" idx="5"/>
          </p:nvPr>
        </p:nvSpPr>
        <p:spPr/>
        <p:txBody>
          <a:bodyPr/>
          <a:lstStyle/>
          <a:p>
            <a:fld id="{DC59FDB4-792A-4C30-B3CA-9A37EF575B96}" type="slidenum">
              <a:rPr lang="en-GB" smtClean="0"/>
              <a:t>34</a:t>
            </a:fld>
            <a:endParaRPr lang="en-GB"/>
          </a:p>
        </p:txBody>
      </p:sp>
    </p:spTree>
    <p:extLst>
      <p:ext uri="{BB962C8B-B14F-4D97-AF65-F5344CB8AC3E}">
        <p14:creationId xmlns:p14="http://schemas.microsoft.com/office/powerpoint/2010/main" val="40982327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 </a:t>
            </a:r>
            <a:r>
              <a:rPr lang="en-US" dirty="0" err="1"/>
              <a:t>nego</a:t>
            </a:r>
            <a:r>
              <a:rPr lang="en-US" dirty="0"/>
              <a:t> </a:t>
            </a:r>
            <a:r>
              <a:rPr lang="en-US" dirty="0" err="1"/>
              <a:t>sto</a:t>
            </a:r>
            <a:r>
              <a:rPr lang="en-US" dirty="0"/>
              <a:t> </a:t>
            </a:r>
            <a:r>
              <a:rPr lang="en-US" dirty="0" err="1"/>
              <a:t>pustite</a:t>
            </a:r>
            <a:r>
              <a:rPr lang="en-US" dirty="0"/>
              <a:t> </a:t>
            </a:r>
            <a:r>
              <a:rPr lang="en-US" dirty="0" err="1"/>
              <a:t>aplikaciju</a:t>
            </a:r>
            <a:r>
              <a:rPr lang="en-US" dirty="0"/>
              <a:t> </a:t>
            </a:r>
            <a:r>
              <a:rPr lang="en-US" dirty="0" err="1"/>
              <a:t>na</a:t>
            </a:r>
            <a:r>
              <a:rPr lang="en-US" dirty="0"/>
              <a:t> </a:t>
            </a:r>
            <a:r>
              <a:rPr lang="en-US" dirty="0" err="1"/>
              <a:t>produkciju</a:t>
            </a:r>
            <a:r>
              <a:rPr lang="en-US" dirty="0"/>
              <a:t> </a:t>
            </a:r>
            <a:r>
              <a:rPr lang="en-US" dirty="0" err="1"/>
              <a:t>istestirajte</a:t>
            </a:r>
            <a:r>
              <a:rPr lang="en-US" dirty="0"/>
              <a:t> je </a:t>
            </a:r>
            <a:r>
              <a:rPr lang="en-US" dirty="0" err="1"/>
              <a:t>obavezno</a:t>
            </a:r>
            <a:r>
              <a:rPr lang="en-US" dirty="0"/>
              <a:t>. </a:t>
            </a:r>
            <a:r>
              <a:rPr lang="en-US" dirty="0" err="1"/>
              <a:t>Ukoliko</a:t>
            </a:r>
            <a:r>
              <a:rPr lang="en-US" dirty="0"/>
              <a:t> </a:t>
            </a:r>
            <a:r>
              <a:rPr lang="en-US" dirty="0" err="1"/>
              <a:t>su</a:t>
            </a:r>
            <a:r>
              <a:rPr lang="en-US" dirty="0"/>
              <a:t> </a:t>
            </a:r>
            <a:r>
              <a:rPr lang="en-US" dirty="0" err="1"/>
              <a:t>neki</a:t>
            </a:r>
            <a:r>
              <a:rPr lang="en-US" dirty="0"/>
              <a:t> problem </a:t>
            </a:r>
            <a:r>
              <a:rPr lang="en-US" dirty="0" err="1"/>
              <a:t>kriticni</a:t>
            </a:r>
            <a:r>
              <a:rPr lang="en-US" dirty="0"/>
              <a:t> </a:t>
            </a:r>
            <a:r>
              <a:rPr lang="en-US" dirty="0" err="1"/>
              <a:t>odlozite</a:t>
            </a:r>
            <a:r>
              <a:rPr lang="en-US" dirty="0"/>
              <a:t> </a:t>
            </a:r>
            <a:r>
              <a:rPr lang="en-US" dirty="0" err="1"/>
              <a:t>pustanje</a:t>
            </a:r>
            <a:r>
              <a:rPr lang="en-US" dirty="0"/>
              <a:t> </a:t>
            </a:r>
            <a:r>
              <a:rPr lang="en-US" dirty="0" err="1"/>
              <a:t>aplikacije</a:t>
            </a:r>
            <a:r>
              <a:rPr lang="en-US" dirty="0"/>
              <a:t> </a:t>
            </a:r>
            <a:r>
              <a:rPr lang="en-US" dirty="0" err="1"/>
              <a:t>dok</a:t>
            </a:r>
            <a:r>
              <a:rPr lang="en-US" dirty="0"/>
              <a:t> se ne </a:t>
            </a:r>
            <a:r>
              <a:rPr lang="en-US" dirty="0" err="1"/>
              <a:t>srede</a:t>
            </a:r>
            <a:r>
              <a:rPr lang="en-US" dirty="0"/>
              <a:t> </a:t>
            </a:r>
            <a:r>
              <a:rPr lang="en-US" dirty="0" err="1"/>
              <a:t>problemi</a:t>
            </a:r>
            <a:r>
              <a:rPr lang="en-US" dirty="0"/>
              <a:t>. </a:t>
            </a:r>
          </a:p>
          <a:p>
            <a:endParaRPr lang="en-US" dirty="0"/>
          </a:p>
          <a:p>
            <a:r>
              <a:rPr lang="en-US" dirty="0" err="1">
                <a:cs typeface="Calibri"/>
              </a:rPr>
              <a:t>Takodje</a:t>
            </a:r>
            <a:r>
              <a:rPr lang="en-US" dirty="0">
                <a:cs typeface="Calibri"/>
              </a:rPr>
              <a:t> </a:t>
            </a:r>
            <a:r>
              <a:rPr lang="en-US" b="1" dirty="0">
                <a:cs typeface="Calibri"/>
              </a:rPr>
              <a:t>Apple </a:t>
            </a:r>
            <a:r>
              <a:rPr lang="en-US" b="1" dirty="0" err="1">
                <a:cs typeface="Calibri"/>
              </a:rPr>
              <a:t>testira</a:t>
            </a:r>
            <a:r>
              <a:rPr lang="en-US" b="1" dirty="0">
                <a:cs typeface="Calibri"/>
              </a:rPr>
              <a:t> vasu aplikaciju</a:t>
            </a:r>
            <a:r>
              <a:rPr lang="en-US" dirty="0">
                <a:cs typeface="Calibri"/>
              </a:rPr>
              <a:t> pre </a:t>
            </a:r>
            <a:r>
              <a:rPr lang="en-US" dirty="0" err="1">
                <a:cs typeface="Calibri"/>
              </a:rPr>
              <a:t>postavljanja</a:t>
            </a:r>
            <a:r>
              <a:rPr lang="en-US" dirty="0">
                <a:cs typeface="Calibri"/>
              </a:rPr>
              <a:t> </a:t>
            </a:r>
            <a:r>
              <a:rPr lang="en-US" dirty="0" err="1">
                <a:cs typeface="Calibri"/>
              </a:rPr>
              <a:t>aplikacije</a:t>
            </a:r>
            <a:r>
              <a:rPr lang="en-US" dirty="0">
                <a:cs typeface="Calibri"/>
              </a:rPr>
              <a:t> u </a:t>
            </a:r>
            <a:r>
              <a:rPr lang="en-US" dirty="0" err="1">
                <a:cs typeface="Calibri"/>
              </a:rPr>
              <a:t>prodavnicu</a:t>
            </a:r>
            <a:r>
              <a:rPr lang="en-US" dirty="0">
                <a:cs typeface="Calibri"/>
              </a:rPr>
              <a:t>, </a:t>
            </a:r>
            <a:r>
              <a:rPr lang="en-US" dirty="0" err="1">
                <a:cs typeface="Calibri"/>
              </a:rPr>
              <a:t>moze</a:t>
            </a:r>
            <a:r>
              <a:rPr lang="en-US" dirty="0">
                <a:cs typeface="Calibri"/>
              </a:rPr>
              <a:t> </a:t>
            </a:r>
            <a:r>
              <a:rPr lang="en-US" dirty="0" err="1">
                <a:cs typeface="Calibri"/>
              </a:rPr>
              <a:t>biti</a:t>
            </a:r>
            <a:r>
              <a:rPr lang="en-US" dirty="0">
                <a:cs typeface="Calibri"/>
              </a:rPr>
              <a:t> </a:t>
            </a:r>
            <a:r>
              <a:rPr lang="sr-Latn-ME" sz="1800" u="sng" dirty="0">
                <a:effectLst/>
                <a:latin typeface="Calibri" panose="020F0502020204030204" pitchFamily="34" charset="0"/>
                <a:ea typeface="Calibri" panose="020F0502020204030204" pitchFamily="34" charset="0"/>
                <a:cs typeface="Times New Roman" panose="02020603050405020304" pitchFamily="18" charset="0"/>
              </a:rPr>
              <a:t>odbijena ukoliko ne ispunjava neke uslove</a:t>
            </a:r>
            <a:endParaRPr lang="en-US" dirty="0">
              <a:cs typeface="Calibri"/>
            </a:endParaRPr>
          </a:p>
          <a:p>
            <a:endParaRPr lang="en-US" dirty="0">
              <a:cs typeface="Calibri"/>
            </a:endParaRPr>
          </a:p>
          <a:p>
            <a:r>
              <a:rPr lang="en-US" dirty="0" err="1"/>
              <a:t>Problemi</a:t>
            </a:r>
            <a:r>
              <a:rPr lang="en-US" dirty="0"/>
              <a:t> </a:t>
            </a:r>
            <a:r>
              <a:rPr lang="en-US" dirty="0" err="1"/>
              <a:t>na</a:t>
            </a:r>
            <a:r>
              <a:rPr lang="en-US" dirty="0"/>
              <a:t> </a:t>
            </a:r>
            <a:r>
              <a:rPr lang="en-US" dirty="0" err="1"/>
              <a:t>produkciji</a:t>
            </a:r>
            <a:r>
              <a:rPr lang="en-US" dirty="0"/>
              <a:t>? </a:t>
            </a:r>
            <a:r>
              <a:rPr lang="en-US" dirty="0" err="1"/>
              <a:t>Pratite</a:t>
            </a:r>
            <a:r>
              <a:rPr lang="en-US" dirty="0"/>
              <a:t> </a:t>
            </a:r>
            <a:r>
              <a:rPr lang="en-US" dirty="0" err="1"/>
              <a:t>stanje</a:t>
            </a:r>
            <a:r>
              <a:rPr lang="en-US" dirty="0"/>
              <a:t> u </a:t>
            </a:r>
            <a:r>
              <a:rPr lang="en-US" dirty="0" err="1"/>
              <a:t>prodavnicama</a:t>
            </a:r>
            <a:r>
              <a:rPr lang="en-US" dirty="0"/>
              <a:t> </a:t>
            </a:r>
            <a:r>
              <a:rPr lang="en-US" dirty="0" err="1"/>
              <a:t>aplikacija</a:t>
            </a:r>
            <a:r>
              <a:rPr lang="en-US" dirty="0"/>
              <a:t>, </a:t>
            </a:r>
            <a:r>
              <a:rPr lang="en-US" dirty="0" err="1"/>
              <a:t>obratite</a:t>
            </a:r>
            <a:r>
              <a:rPr lang="en-US" dirty="0"/>
              <a:t> </a:t>
            </a:r>
            <a:r>
              <a:rPr lang="en-US" dirty="0" err="1"/>
              <a:t>paznju</a:t>
            </a:r>
            <a:r>
              <a:rPr lang="en-US" dirty="0"/>
              <a:t> </a:t>
            </a:r>
            <a:r>
              <a:rPr lang="en-US" dirty="0" err="1"/>
              <a:t>na</a:t>
            </a:r>
            <a:r>
              <a:rPr lang="en-US" dirty="0"/>
              <a:t> </a:t>
            </a:r>
            <a:r>
              <a:rPr lang="en-US" b="1" dirty="0" err="1"/>
              <a:t>komentare</a:t>
            </a:r>
            <a:r>
              <a:rPr lang="en-US" b="1" dirty="0"/>
              <a:t> </a:t>
            </a:r>
            <a:r>
              <a:rPr lang="en-US" b="1" dirty="0" err="1"/>
              <a:t>korisnika</a:t>
            </a:r>
            <a:r>
              <a:rPr lang="en-US" b="1" dirty="0"/>
              <a:t>, </a:t>
            </a:r>
            <a:r>
              <a:rPr lang="en-US" dirty="0"/>
              <a:t>I </a:t>
            </a:r>
            <a:r>
              <a:rPr lang="en-US" dirty="0" err="1"/>
              <a:t>na</a:t>
            </a:r>
            <a:r>
              <a:rPr lang="en-US" dirty="0"/>
              <a:t> </a:t>
            </a:r>
            <a:r>
              <a:rPr lang="en-US" dirty="0" err="1"/>
              <a:t>osnvou</a:t>
            </a:r>
            <a:r>
              <a:rPr lang="en-US" dirty="0"/>
              <a:t> toga </a:t>
            </a:r>
            <a:r>
              <a:rPr lang="en-US" dirty="0" err="1"/>
              <a:t>vrsite</a:t>
            </a:r>
            <a:r>
              <a:rPr lang="en-US" dirty="0"/>
              <a:t> </a:t>
            </a:r>
            <a:r>
              <a:rPr lang="en-US" dirty="0" err="1"/>
              <a:t>izmene</a:t>
            </a:r>
            <a:r>
              <a:rPr lang="en-US" dirty="0"/>
              <a:t> u </a:t>
            </a:r>
            <a:r>
              <a:rPr lang="en-US" dirty="0" err="1"/>
              <a:t>aplikaciji</a:t>
            </a:r>
            <a:r>
              <a:rPr lang="en-US" dirty="0"/>
              <a:t>. </a:t>
            </a:r>
          </a:p>
        </p:txBody>
      </p:sp>
      <p:sp>
        <p:nvSpPr>
          <p:cNvPr id="4" name="Slide Number Placeholder 3"/>
          <p:cNvSpPr>
            <a:spLocks noGrp="1"/>
          </p:cNvSpPr>
          <p:nvPr>
            <p:ph type="sldNum" sz="quarter" idx="5"/>
          </p:nvPr>
        </p:nvSpPr>
        <p:spPr/>
        <p:txBody>
          <a:bodyPr/>
          <a:lstStyle/>
          <a:p>
            <a:fld id="{DC59FDB4-792A-4C30-B3CA-9A37EF575B96}" type="slidenum">
              <a:rPr lang="en-GB" smtClean="0"/>
              <a:t>35</a:t>
            </a:fld>
            <a:endParaRPr lang="en-GB"/>
          </a:p>
        </p:txBody>
      </p:sp>
    </p:spTree>
    <p:extLst>
      <p:ext uri="{BB962C8B-B14F-4D97-AF65-F5344CB8AC3E}">
        <p14:creationId xmlns:p14="http://schemas.microsoft.com/office/powerpoint/2010/main" val="27683436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ME" sz="1800" dirty="0">
                <a:effectLst/>
                <a:latin typeface="Calibri" panose="020F0502020204030204" pitchFamily="34" charset="0"/>
                <a:ea typeface="Calibri" panose="020F0502020204030204" pitchFamily="34" charset="0"/>
                <a:cs typeface="Times New Roman" panose="02020603050405020304" pitchFamily="18" charset="0"/>
              </a:rPr>
              <a:t>Ovaj slajd se odnosi na testiranje sigurnosti i greška koja se najčešće čuje u test timovima je moramo da </a:t>
            </a:r>
            <a:r>
              <a:rPr lang="sr-Latn-ME" sz="1800" dirty="0" err="1">
                <a:effectLst/>
                <a:latin typeface="Calibri" panose="020F0502020204030204" pitchFamily="34" charset="0"/>
                <a:ea typeface="Calibri" panose="020F0502020204030204" pitchFamily="34" charset="0"/>
                <a:cs typeface="Times New Roman" panose="02020603050405020304" pitchFamily="18" charset="0"/>
              </a:rPr>
              <a:t>nadjemo</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nekoga ko je ekspert za </a:t>
            </a:r>
            <a:r>
              <a:rPr lang="en-US" sz="2800" b="0" i="0" dirty="0">
                <a:solidFill>
                  <a:srgbClr val="374151"/>
                </a:solidFill>
                <a:effectLst/>
                <a:latin typeface="Söhne"/>
              </a:rPr>
              <a:t>Security Testing</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ja nisam </a:t>
            </a:r>
            <a:r>
              <a:rPr lang="sr-Latn-ME" sz="1800" dirty="0" err="1">
                <a:effectLst/>
                <a:latin typeface="Calibri" panose="020F0502020204030204" pitchFamily="34" charset="0"/>
                <a:ea typeface="Calibri" panose="020F0502020204030204" pitchFamily="34" charset="0"/>
                <a:cs typeface="Times New Roman" panose="02020603050405020304" pitchFamily="18" charset="0"/>
              </a:rPr>
              <a:t>ek</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spert</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za to</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0" dirty="0">
                <a:effectLst/>
                <a:latin typeface="Calibri" panose="020F0502020204030204" pitchFamily="34" charset="0"/>
                <a:ea typeface="Calibri" panose="020F0502020204030204" pitchFamily="34" charset="0"/>
                <a:cs typeface="Times New Roman" panose="02020603050405020304" pitchFamily="18" charset="0"/>
              </a:rPr>
              <a:t>U</a:t>
            </a:r>
            <a:r>
              <a:rPr lang="sr-Latn-ME" sz="1800" b="0" dirty="0">
                <a:effectLst/>
                <a:latin typeface="Calibri" panose="020F0502020204030204" pitchFamily="34" charset="0"/>
                <a:ea typeface="Calibri" panose="020F0502020204030204" pitchFamily="34" charset="0"/>
                <a:cs typeface="Times New Roman" panose="02020603050405020304" pitchFamily="18" charset="0"/>
              </a:rPr>
              <a:t>koliko u </a:t>
            </a:r>
            <a:r>
              <a:rPr lang="sr-Latn-ME" sz="1800" b="0" dirty="0" err="1">
                <a:effectLst/>
                <a:latin typeface="Calibri" panose="020F0502020204030204" pitchFamily="34" charset="0"/>
                <a:ea typeface="Calibri" panose="020F0502020204030204" pitchFamily="34" charset="0"/>
                <a:cs typeface="Times New Roman" panose="02020603050405020304" pitchFamily="18" charset="0"/>
              </a:rPr>
              <a:t>nasoj</a:t>
            </a:r>
            <a:r>
              <a:rPr lang="sr-Latn-ME" sz="1800" b="0" dirty="0">
                <a:effectLst/>
                <a:latin typeface="Calibri" panose="020F0502020204030204" pitchFamily="34" charset="0"/>
                <a:ea typeface="Calibri" panose="020F0502020204030204" pitchFamily="34" charset="0"/>
                <a:cs typeface="Times New Roman" panose="02020603050405020304" pitchFamily="18" charset="0"/>
              </a:rPr>
              <a:t> aplikaciji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koristimo </a:t>
            </a:r>
            <a:r>
              <a:rPr lang="sr-Latn-ME" sz="1800" b="0" dirty="0" err="1">
                <a:effectLst/>
                <a:latin typeface="Calibri" panose="020F0502020204030204" pitchFamily="34" charset="0"/>
                <a:ea typeface="Calibri" panose="020F0502020204030204" pitchFamily="34" charset="0"/>
                <a:cs typeface="Times New Roman" panose="02020603050405020304" pitchFamily="18" charset="0"/>
              </a:rPr>
              <a:t>odredjene</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 GDPR podatke</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a:t>
            </a:r>
            <a:r>
              <a:rPr lang="sr-Latn-ME" sz="1800" dirty="0" err="1">
                <a:effectLst/>
                <a:latin typeface="Calibri" panose="020F0502020204030204" pitchFamily="34" charset="0"/>
                <a:ea typeface="Calibri" panose="020F0502020204030204" pitchFamily="34" charset="0"/>
                <a:cs typeface="Times New Roman" panose="02020603050405020304" pitchFamily="18" charset="0"/>
              </a:rPr>
              <a:t>korinika</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ili ukoliko je </a:t>
            </a:r>
            <a:r>
              <a:rPr lang="sr-Latn-ME" sz="1800" dirty="0" err="1">
                <a:effectLst/>
                <a:latin typeface="Calibri" panose="020F0502020204030204" pitchFamily="34" charset="0"/>
                <a:ea typeface="Calibri" panose="020F0502020204030204" pitchFamily="34" charset="0"/>
                <a:cs typeface="Times New Roman" panose="02020603050405020304" pitchFamily="18" charset="0"/>
              </a:rPr>
              <a:t>bankarka</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aplikacija, moramo obratiti </a:t>
            </a:r>
            <a:r>
              <a:rPr lang="sr-Latn-ME" sz="1800" b="1" dirty="0" err="1">
                <a:effectLst/>
                <a:latin typeface="Calibri" panose="020F0502020204030204" pitchFamily="34" charset="0"/>
                <a:ea typeface="Calibri" panose="020F0502020204030204" pitchFamily="34" charset="0"/>
                <a:cs typeface="Times New Roman" panose="02020603050405020304" pitchFamily="18" charset="0"/>
              </a:rPr>
              <a:t>paznju</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 na </a:t>
            </a:r>
            <a:r>
              <a:rPr lang="sr-Latn-ME" sz="1800" b="1" dirty="0" err="1">
                <a:effectLst/>
                <a:latin typeface="Calibri" panose="020F0502020204030204" pitchFamily="34" charset="0"/>
                <a:ea typeface="Calibri" panose="020F0502020204030204" pitchFamily="34" charset="0"/>
                <a:cs typeface="Times New Roman" panose="02020603050405020304" pitchFamily="18" charset="0"/>
              </a:rPr>
              <a:t>skladistenje</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 i </a:t>
            </a:r>
            <a:r>
              <a:rPr lang="sr-Latn-ME" sz="1800" b="1" dirty="0" err="1">
                <a:effectLst/>
                <a:latin typeface="Calibri" panose="020F0502020204030204" pitchFamily="34" charset="0"/>
                <a:ea typeface="Calibri" panose="020F0502020204030204" pitchFamily="34" charset="0"/>
                <a:cs typeface="Times New Roman" panose="02020603050405020304" pitchFamily="18" charset="0"/>
              </a:rPr>
              <a:t>cuvanje</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 podataka</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da budu </a:t>
            </a:r>
            <a:r>
              <a:rPr lang="sr-Latn-ME" sz="1800" dirty="0" err="1">
                <a:effectLst/>
                <a:latin typeface="Calibri" panose="020F0502020204030204" pitchFamily="34" charset="0"/>
                <a:ea typeface="Calibri" panose="020F0502020204030204" pitchFamily="34" charset="0"/>
                <a:cs typeface="Times New Roman" panose="02020603050405020304" pitchFamily="18" charset="0"/>
              </a:rPr>
              <a:t>enkriptovani</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da ne budu lako dostupni svakom korisniku, da </a:t>
            </a:r>
            <a:r>
              <a:rPr lang="sr-Latn-ME" sz="1800" dirty="0" err="1">
                <a:effectLst/>
                <a:latin typeface="Calibri" panose="020F0502020204030204" pitchFamily="34" charset="0"/>
                <a:ea typeface="Calibri" panose="020F0502020204030204" pitchFamily="34" charset="0"/>
                <a:cs typeface="Times New Roman" panose="02020603050405020304" pitchFamily="18" charset="0"/>
              </a:rPr>
              <a:t>greske</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prilikom </a:t>
            </a:r>
            <a:r>
              <a:rPr lang="sr-Latn-ME" sz="1800" dirty="0" err="1">
                <a:effectLst/>
                <a:latin typeface="Calibri" panose="020F0502020204030204" pitchFamily="34" charset="0"/>
                <a:ea typeface="Calibri" panose="020F0502020204030204" pitchFamily="34" charset="0"/>
                <a:cs typeface="Times New Roman" panose="02020603050405020304" pitchFamily="18" charset="0"/>
              </a:rPr>
              <a:t>greskom</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upisane lozinke budu </a:t>
            </a:r>
            <a:r>
              <a:rPr lang="sr-Latn-ME" sz="1800" dirty="0" err="1">
                <a:effectLst/>
                <a:latin typeface="Calibri" panose="020F0502020204030204" pitchFamily="34" charset="0"/>
                <a:ea typeface="Calibri" panose="020F0502020204030204" pitchFamily="34" charset="0"/>
                <a:cs typeface="Times New Roman" panose="02020603050405020304" pitchFamily="18" charset="0"/>
              </a:rPr>
              <a:t>isprevne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Npr</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Ako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upis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e</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te </a:t>
            </a:r>
            <a:r>
              <a:rPr lang="sr-Latn-ME" sz="1800" b="1" dirty="0" err="1">
                <a:effectLst/>
                <a:latin typeface="Calibri" panose="020F0502020204030204" pitchFamily="34" charset="0"/>
                <a:ea typeface="Calibri" panose="020F0502020204030204" pitchFamily="34" charset="0"/>
                <a:cs typeface="Times New Roman" panose="02020603050405020304" pitchFamily="18" charset="0"/>
              </a:rPr>
              <a:t>pogresnu</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 lozinku</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da vas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ne navodi </a:t>
            </a:r>
            <a:r>
              <a:rPr lang="sr-Latn-ME" sz="1800" b="1" dirty="0" err="1">
                <a:effectLst/>
                <a:latin typeface="Calibri" panose="020F0502020204030204" pitchFamily="34" charset="0"/>
                <a:ea typeface="Calibri" panose="020F0502020204030204" pitchFamily="34" charset="0"/>
                <a:cs typeface="Times New Roman" panose="02020603050405020304" pitchFamily="18" charset="0"/>
              </a:rPr>
              <a:t>sta</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 je tacno </a:t>
            </a:r>
            <a:r>
              <a:rPr lang="sr-Latn-ME" sz="1800" b="1" dirty="0" err="1">
                <a:effectLst/>
                <a:latin typeface="Calibri" panose="020F0502020204030204" pitchFamily="34" charset="0"/>
                <a:ea typeface="Calibri" panose="020F0502020204030204" pitchFamily="34" charset="0"/>
                <a:cs typeface="Times New Roman" panose="02020603050405020304" pitchFamily="18" charset="0"/>
              </a:rPr>
              <a:t>pogresno</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DC59FDB4-792A-4C30-B3CA-9A37EF575B96}" type="slidenum">
              <a:rPr lang="en-GB" smtClean="0"/>
              <a:t>37</a:t>
            </a:fld>
            <a:endParaRPr lang="en-GB"/>
          </a:p>
        </p:txBody>
      </p:sp>
    </p:spTree>
    <p:extLst>
      <p:ext uri="{BB962C8B-B14F-4D97-AF65-F5344CB8AC3E}">
        <p14:creationId xmlns:p14="http://schemas.microsoft.com/office/powerpoint/2010/main" val="7405031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r-Latn-ME" sz="1800" dirty="0">
                <a:effectLst/>
                <a:latin typeface="Calibri" panose="020F0502020204030204" pitchFamily="34" charset="0"/>
                <a:ea typeface="Calibri" panose="020F0502020204030204" pitchFamily="34" charset="0"/>
                <a:cs typeface="Times New Roman" panose="02020603050405020304" pitchFamily="18" charset="0"/>
              </a:rPr>
              <a:t>Ovakve gestove ne </a:t>
            </a:r>
            <a:r>
              <a:rPr lang="sr-Latn-ME" sz="1800" dirty="0" err="1">
                <a:effectLst/>
                <a:latin typeface="Calibri" panose="020F0502020204030204" pitchFamily="34" charset="0"/>
                <a:ea typeface="Calibri" panose="020F0502020204030204" pitchFamily="34" charset="0"/>
                <a:cs typeface="Times New Roman" panose="02020603050405020304" pitchFamily="18" charset="0"/>
              </a:rPr>
              <a:t>mozemo</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odraditi na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emulatorima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ili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simulatorima</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pa je bolje i koristiti stariji </a:t>
            </a:r>
            <a:r>
              <a:rPr lang="sr-Latn-ME" sz="1800" dirty="0" err="1">
                <a:effectLst/>
                <a:latin typeface="Calibri" panose="020F0502020204030204" pitchFamily="34" charset="0"/>
                <a:ea typeface="Calibri" panose="020F0502020204030204" pitchFamily="34" charset="0"/>
                <a:cs typeface="Times New Roman" panose="02020603050405020304" pitchFamily="18" charset="0"/>
              </a:rPr>
              <a:t>uredj</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aj</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nego </a:t>
            </a:r>
            <a:r>
              <a:rPr lang="sr-Latn-ME" sz="1800" dirty="0" err="1">
                <a:effectLst/>
                <a:latin typeface="Calibri" panose="020F0502020204030204" pitchFamily="34" charset="0"/>
                <a:ea typeface="Calibri" panose="020F0502020204030204" pitchFamily="34" charset="0"/>
                <a:cs typeface="Times New Roman" panose="02020603050405020304" pitchFamily="18" charset="0"/>
              </a:rPr>
              <a:t>emualtor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koliko nemam veliki fond za kupovinu uredjaja</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r-Latn-ME" sz="1800" dirty="0">
                <a:effectLst/>
                <a:latin typeface="Calibri" panose="020F0502020204030204" pitchFamily="34" charset="0"/>
                <a:ea typeface="Calibri" panose="020F0502020204030204" pitchFamily="34" charset="0"/>
                <a:cs typeface="Times New Roman" panose="02020603050405020304" pitchFamily="18" charset="0"/>
              </a:rPr>
              <a:t>Zoom in, zoom out, svipe ili kliktanje sa jednim prstom, dva, tri treba istetsirati.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C59FDB4-792A-4C30-B3CA-9A37EF575B96}" type="slidenum">
              <a:rPr lang="en-GB" smtClean="0"/>
              <a:t>38</a:t>
            </a:fld>
            <a:endParaRPr lang="en-GB"/>
          </a:p>
        </p:txBody>
      </p:sp>
    </p:spTree>
    <p:extLst>
      <p:ext uri="{BB962C8B-B14F-4D97-AF65-F5344CB8AC3E}">
        <p14:creationId xmlns:p14="http://schemas.microsoft.com/office/powerpoint/2010/main" val="36603715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r-Latn-ME" sz="1800" dirty="0">
                <a:effectLst/>
                <a:latin typeface="Calibri" panose="020F0502020204030204" pitchFamily="34" charset="0"/>
                <a:ea typeface="Calibri" panose="020F0502020204030204" pitchFamily="34" charset="0"/>
                <a:cs typeface="Times New Roman" panose="02020603050405020304" pitchFamily="18" charset="0"/>
              </a:rPr>
              <a:t>Ovo se odnosi na </a:t>
            </a:r>
            <a:r>
              <a:rPr lang="sr-Latn-ME" sz="1800" b="1" dirty="0" err="1">
                <a:effectLst/>
                <a:latin typeface="Calibri" panose="020F0502020204030204" pitchFamily="34" charset="0"/>
                <a:ea typeface="Calibri" panose="020F0502020204030204" pitchFamily="34" charset="0"/>
                <a:cs typeface="Times New Roman" panose="02020603050405020304" pitchFamily="18" charset="0"/>
              </a:rPr>
              <a:t>previdjanje</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 nekih stvari </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koje u samom procesu testiranja, ukoliko se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ne testira na pravom </a:t>
            </a:r>
            <a:r>
              <a:rPr lang="sr-Latn-ME" sz="1800" b="1" dirty="0" err="1">
                <a:effectLst/>
                <a:latin typeface="Calibri" panose="020F0502020204030204" pitchFamily="34" charset="0"/>
                <a:ea typeface="Calibri" panose="020F0502020204030204" pitchFamily="34" charset="0"/>
                <a:cs typeface="Times New Roman" panose="02020603050405020304" pitchFamily="18" charset="0"/>
              </a:rPr>
              <a:t>uredjdju</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neke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stvari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mogu</a:t>
            </a:r>
            <a:r>
              <a:rPr lang="en-US" sz="1800" dirty="0">
                <a:effectLst/>
                <a:latin typeface="Calibri" panose="020F0502020204030204" pitchFamily="34" charset="0"/>
                <a:ea typeface="Calibri" panose="020F0502020204030204" pitchFamily="34" charset="0"/>
                <a:cs typeface="Times New Roman" panose="02020603050405020304" pitchFamily="18" charset="0"/>
              </a:rPr>
              <a:t> da se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zanemare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ako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kao to da je sve suviše malo i da </a:t>
            </a:r>
            <a:r>
              <a:rPr lang="sr-Latn-ME" sz="1800" dirty="0" err="1">
                <a:effectLst/>
                <a:latin typeface="Calibri" panose="020F0502020204030204" pitchFamily="34" charset="0"/>
                <a:ea typeface="Calibri" panose="020F0502020204030204" pitchFamily="34" charset="0"/>
                <a:cs typeface="Times New Roman" panose="02020603050405020304" pitchFamily="18" charset="0"/>
              </a:rPr>
              <a:t>kranji</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korisnik tome ne može da </a:t>
            </a:r>
            <a:r>
              <a:rPr lang="sr-Latn-ME" sz="1800" dirty="0" err="1">
                <a:effectLst/>
                <a:latin typeface="Calibri" panose="020F0502020204030204" pitchFamily="34" charset="0"/>
                <a:ea typeface="Calibri" panose="020F0502020204030204" pitchFamily="34" charset="0"/>
                <a:cs typeface="Times New Roman" panose="02020603050405020304" pitchFamily="18" charset="0"/>
              </a:rPr>
              <a:t>pridje</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pa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mate ovaj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naprstak</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koji se koristi za tipkanje po ekranu kada su </a:t>
            </a:r>
            <a:r>
              <a:rPr lang="sr-Latn-ME" sz="1800" dirty="0" err="1">
                <a:effectLst/>
                <a:latin typeface="Calibri" panose="020F0502020204030204" pitchFamily="34" charset="0"/>
                <a:ea typeface="Calibri" panose="020F0502020204030204" pitchFamily="34" charset="0"/>
                <a:cs typeface="Times New Roman" panose="02020603050405020304" pitchFamily="18" charset="0"/>
              </a:rPr>
              <a:t>delovi</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suviše mali da prstom ne </a:t>
            </a:r>
            <a:r>
              <a:rPr lang="sr-Latn-ME" sz="1800" dirty="0" err="1">
                <a:effectLst/>
                <a:latin typeface="Calibri" panose="020F0502020204030204" pitchFamily="34" charset="0"/>
                <a:ea typeface="Calibri" panose="020F0502020204030204" pitchFamily="34" charset="0"/>
                <a:cs typeface="Times New Roman" panose="02020603050405020304" pitchFamily="18" charset="0"/>
              </a:rPr>
              <a:t>mozete</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da odaberete jedan, nego biste </a:t>
            </a:r>
            <a:r>
              <a:rPr lang="sr-Latn-ME" sz="1800" dirty="0" err="1">
                <a:effectLst/>
                <a:latin typeface="Calibri" panose="020F0502020204030204" pitchFamily="34" charset="0"/>
                <a:ea typeface="Calibri" panose="020F0502020204030204" pitchFamily="34" charset="0"/>
                <a:cs typeface="Times New Roman" panose="02020603050405020304" pitchFamily="18" charset="0"/>
              </a:rPr>
              <a:t>pritisli</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sva tri </a:t>
            </a:r>
            <a:r>
              <a:rPr lang="sr-Latn-ME" sz="1800" dirty="0" err="1">
                <a:effectLst/>
                <a:latin typeface="Calibri" panose="020F0502020204030204" pitchFamily="34" charset="0"/>
                <a:ea typeface="Calibri" panose="020F0502020204030204" pitchFamily="34" charset="0"/>
                <a:cs typeface="Times New Roman" panose="02020603050405020304" pitchFamily="18" charset="0"/>
              </a:rPr>
              <a:t>verovatno</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C59FDB4-792A-4C30-B3CA-9A37EF575B96}" type="slidenum">
              <a:rPr lang="en-GB" smtClean="0"/>
              <a:t>39</a:t>
            </a:fld>
            <a:endParaRPr lang="en-GB"/>
          </a:p>
        </p:txBody>
      </p:sp>
    </p:spTree>
    <p:extLst>
      <p:ext uri="{BB962C8B-B14F-4D97-AF65-F5344CB8AC3E}">
        <p14:creationId xmlns:p14="http://schemas.microsoft.com/office/powerpoint/2010/main" val="42427696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ME" sz="1800" dirty="0">
                <a:effectLst/>
                <a:latin typeface="Calibri" panose="020F0502020204030204" pitchFamily="34" charset="0"/>
                <a:ea typeface="Calibri" panose="020F0502020204030204" pitchFamily="34" charset="0"/>
                <a:cs typeface="Times New Roman" panose="02020603050405020304" pitchFamily="18" charset="0"/>
              </a:rPr>
              <a:t>Odredjeni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procesi se iskljucuju kako bi se sto vise stedela baterija</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tako da cete moci  i dalje da korstite aplikaciju, ali njene funkcionalnosti neće biti iste.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sr-Latn-ME" sz="1800" dirty="0">
                <a:effectLst/>
                <a:latin typeface="Calibri" panose="020F0502020204030204" pitchFamily="34" charset="0"/>
                <a:ea typeface="Calibri" panose="020F0502020204030204" pitchFamily="34" charset="0"/>
                <a:cs typeface="Times New Roman" panose="02020603050405020304" pitchFamily="18" charset="0"/>
              </a:rPr>
              <a:t>Npr.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Za e-mail aplikaciju</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dirty="0" err="1">
                <a:effectLst/>
                <a:latin typeface="Calibri" panose="020F0502020204030204" pitchFamily="34" charset="0"/>
                <a:ea typeface="Calibri" panose="020F0502020204030204" pitchFamily="34" charset="0"/>
                <a:cs typeface="Times New Roman" panose="02020603050405020304" pitchFamily="18" charset="0"/>
              </a:rPr>
              <a:t>azururanje</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sr-Latn-ME" sz="1800" dirty="0">
                <a:effectLst/>
                <a:latin typeface="Calibri" panose="020F0502020204030204" pitchFamily="34" charset="0"/>
                <a:ea typeface="Calibri" panose="020F0502020204030204" pitchFamily="34" charset="0"/>
                <a:cs typeface="Times New Roman" panose="02020603050405020304" pitchFamily="18" charset="0"/>
              </a:rPr>
              <a:t>Ljudima se cesto desava da ostaju sa praznom baterijom, tako da moramo znati kako se aplikacija ponaša.</a:t>
            </a:r>
            <a:endParaRPr lang="en-US" sz="1800" dirty="0"/>
          </a:p>
        </p:txBody>
      </p:sp>
      <p:sp>
        <p:nvSpPr>
          <p:cNvPr id="4" name="Slide Number Placeholder 3"/>
          <p:cNvSpPr>
            <a:spLocks noGrp="1"/>
          </p:cNvSpPr>
          <p:nvPr>
            <p:ph type="sldNum" sz="quarter" idx="5"/>
          </p:nvPr>
        </p:nvSpPr>
        <p:spPr/>
        <p:txBody>
          <a:bodyPr/>
          <a:lstStyle/>
          <a:p>
            <a:fld id="{DC59FDB4-792A-4C30-B3CA-9A37EF575B96}" type="slidenum">
              <a:rPr lang="en-GB" smtClean="0"/>
              <a:t>40</a:t>
            </a:fld>
            <a:endParaRPr lang="en-GB"/>
          </a:p>
        </p:txBody>
      </p:sp>
    </p:spTree>
    <p:extLst>
      <p:ext uri="{BB962C8B-B14F-4D97-AF65-F5344CB8AC3E}">
        <p14:creationId xmlns:p14="http://schemas.microsoft.com/office/powerpoint/2010/main" val="12048576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sr-Latn-ME" sz="1800" dirty="0">
                <a:effectLst/>
                <a:latin typeface="Calibri" panose="020F0502020204030204" pitchFamily="34" charset="0"/>
                <a:ea typeface="Calibri" panose="020F0502020204030204" pitchFamily="34" charset="0"/>
                <a:cs typeface="Times New Roman" panose="02020603050405020304" pitchFamily="18" charset="0"/>
              </a:rPr>
              <a:t>Ukoliko imate mogućnost, najbolje bi bilo da aplikaciju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testirate u realnom okruženju</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sr-Latn-ME" sz="1800" dirty="0">
                <a:effectLst/>
                <a:latin typeface="Calibri" panose="020F0502020204030204" pitchFamily="34" charset="0"/>
                <a:ea typeface="Calibri" panose="020F0502020204030204" pitchFamily="34" charset="0"/>
                <a:cs typeface="Times New Roman" panose="02020603050405020304" pitchFamily="18" charset="0"/>
              </a:rPr>
              <a:t>Da npr. Ubacite u telefon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sim karticu</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da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ne</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koristite </a:t>
            </a:r>
            <a:r>
              <a:rPr lang="sr-Latn-ME" sz="1800" b="1" dirty="0" err="1">
                <a:effectLst/>
                <a:latin typeface="Calibri" panose="020F0502020204030204" pitchFamily="34" charset="0"/>
                <a:ea typeface="Calibri" panose="020F0502020204030204" pitchFamily="34" charset="0"/>
                <a:cs typeface="Times New Roman" panose="02020603050405020304" pitchFamily="18" charset="0"/>
              </a:rPr>
              <a:t>mokovan</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 </a:t>
            </a:r>
            <a:r>
              <a:rPr lang="sr-Latn-ME" sz="1800" b="1" dirty="0" err="1">
                <a:effectLst/>
                <a:latin typeface="Calibri" panose="020F0502020204030204" pitchFamily="34" charset="0"/>
                <a:ea typeface="Calibri" panose="020F0502020204030204" pitchFamily="34" charset="0"/>
                <a:cs typeface="Times New Roman" panose="02020603050405020304" pitchFamily="18" charset="0"/>
              </a:rPr>
              <a:t>gps</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a:t>
            </a:r>
            <a:r>
              <a:rPr lang="sr-Latn-ME" sz="1800" dirty="0" err="1">
                <a:effectLst/>
                <a:latin typeface="Calibri" panose="020F0502020204030204" pitchFamily="34" charset="0"/>
                <a:ea typeface="Calibri" panose="020F0502020204030204" pitchFamily="34" charset="0"/>
                <a:cs typeface="Times New Roman" panose="02020603050405020304" pitchFamily="18" charset="0"/>
              </a:rPr>
              <a:t>vec</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da idete zaista ulicom i da dobijate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realne </a:t>
            </a:r>
            <a:r>
              <a:rPr lang="sr-Latn-ME" sz="1800" b="1" dirty="0" err="1">
                <a:effectLst/>
                <a:latin typeface="Calibri" panose="020F0502020204030204" pitchFamily="34" charset="0"/>
                <a:ea typeface="Calibri" panose="020F0502020204030204" pitchFamily="34" charset="0"/>
                <a:cs typeface="Times New Roman" panose="02020603050405020304" pitchFamily="18" charset="0"/>
              </a:rPr>
              <a:t>gps</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 koordinate</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kako biste sto realnije mogli da </a:t>
            </a:r>
            <a:r>
              <a:rPr lang="sr-Latn-ME" sz="1800" dirty="0" err="1">
                <a:effectLst/>
                <a:latin typeface="Calibri" panose="020F0502020204030204" pitchFamily="34" charset="0"/>
                <a:ea typeface="Calibri" panose="020F0502020204030204" pitchFamily="34" charset="0"/>
                <a:cs typeface="Times New Roman" panose="02020603050405020304" pitchFamily="18" charset="0"/>
              </a:rPr>
              <a:t>testirete</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to sto radite.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sr-Latn-ME" sz="1800" dirty="0">
                <a:effectLst/>
                <a:latin typeface="Calibri" panose="020F0502020204030204" pitchFamily="34" charset="0"/>
                <a:ea typeface="Calibri" panose="020F0502020204030204" pitchFamily="34" charset="0"/>
                <a:cs typeface="Times New Roman" panose="02020603050405020304" pitchFamily="18" charset="0"/>
              </a:rPr>
              <a:t>Da </a:t>
            </a:r>
            <a:r>
              <a:rPr lang="sr-Latn-ME" sz="1800" dirty="0" err="1">
                <a:effectLst/>
                <a:latin typeface="Calibri" panose="020F0502020204030204" pitchFamily="34" charset="0"/>
                <a:ea typeface="Calibri" panose="020F0502020204030204" pitchFamily="34" charset="0"/>
                <a:cs typeface="Times New Roman" panose="02020603050405020304" pitchFamily="18" charset="0"/>
              </a:rPr>
              <a:t>izbegavate</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simulaciju lose</a:t>
            </a:r>
            <a:r>
              <a:rPr lang="en-US" sz="1800" dirty="0">
                <a:effectLst/>
                <a:latin typeface="Calibri" panose="020F0502020204030204" pitchFamily="34" charset="0"/>
                <a:ea typeface="Calibri" panose="020F0502020204030204" pitchFamily="34" charset="0"/>
                <a:cs typeface="Times New Roman" panose="02020603050405020304" pitchFamily="18" charset="0"/>
              </a:rPr>
              <a:t> internet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konekcije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da </a:t>
            </a:r>
            <a:r>
              <a:rPr lang="sr-Latn-ME" sz="1800" dirty="0" err="1">
                <a:effectLst/>
                <a:latin typeface="Calibri" panose="020F0502020204030204" pitchFamily="34" charset="0"/>
                <a:ea typeface="Calibri" panose="020F0502020204030204" pitchFamily="34" charset="0"/>
                <a:cs typeface="Times New Roman" panose="02020603050405020304" pitchFamily="18" charset="0"/>
              </a:rPr>
              <a:t>istetsirate</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u nekom realnom okruženju,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prelazak sa </a:t>
            </a:r>
            <a:r>
              <a:rPr lang="sr-Latn-ME" sz="1800" b="1" dirty="0" err="1">
                <a:effectLst/>
                <a:latin typeface="Calibri" panose="020F0502020204030204" pitchFamily="34" charset="0"/>
                <a:ea typeface="Calibri" panose="020F0502020204030204" pitchFamily="34" charset="0"/>
                <a:cs typeface="Times New Roman" panose="02020603050405020304" pitchFamily="18" charset="0"/>
              </a:rPr>
              <a:t>wi-fia</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 na mobilni net</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kada se prelazi sa jedne konekcije na drugu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C59FDB4-792A-4C30-B3CA-9A37EF575B96}" type="slidenum">
              <a:rPr lang="en-GB" smtClean="0"/>
              <a:t>41</a:t>
            </a:fld>
            <a:endParaRPr lang="en-GB"/>
          </a:p>
        </p:txBody>
      </p:sp>
    </p:spTree>
    <p:extLst>
      <p:ext uri="{BB962C8B-B14F-4D97-AF65-F5344CB8AC3E}">
        <p14:creationId xmlns:p14="http://schemas.microsoft.com/office/powerpoint/2010/main" val="11616044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ME" sz="1800" dirty="0">
                <a:effectLst/>
                <a:latin typeface="Calibri" panose="020F0502020204030204" pitchFamily="34" charset="0"/>
                <a:ea typeface="Calibri" panose="020F0502020204030204" pitchFamily="34" charset="0"/>
                <a:cs typeface="Times New Roman" panose="02020603050405020304" pitchFamily="18" charset="0"/>
              </a:rPr>
              <a:t>Ovo je jedna od stv</a:t>
            </a:r>
            <a:r>
              <a:rPr lang="en-US" sz="1800" dirty="0">
                <a:effectLst/>
                <a:latin typeface="Calibri" panose="020F0502020204030204" pitchFamily="34" charset="0"/>
                <a:ea typeface="Calibri" panose="020F0502020204030204" pitchFamily="34" charset="0"/>
                <a:cs typeface="Times New Roman" panose="02020603050405020304" pitchFamily="18" charset="0"/>
              </a:rPr>
              <a:t>a</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ri koje se nekada previdja. Najčešće se misli da je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dizajn nešto sto je finalno kada dodje do testera</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i da on nema nikakvu rec kada je dizajn u pitanju, ali ovo je jedna od stvari na koju mora da se obrati paznja. </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sr-Latn-ME"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DC59FDB4-792A-4C30-B3CA-9A37EF575B96}" type="slidenum">
              <a:rPr lang="en-GB" smtClean="0"/>
              <a:t>42</a:t>
            </a:fld>
            <a:endParaRPr lang="en-GB"/>
          </a:p>
        </p:txBody>
      </p:sp>
    </p:spTree>
    <p:extLst>
      <p:ext uri="{BB962C8B-B14F-4D97-AF65-F5344CB8AC3E}">
        <p14:creationId xmlns:p14="http://schemas.microsoft.com/office/powerpoint/2010/main" val="5517215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ME" sz="1800" dirty="0">
                <a:effectLst/>
                <a:latin typeface="Calibri" panose="020F0502020204030204" pitchFamily="34" charset="0"/>
                <a:ea typeface="Calibri" panose="020F0502020204030204" pitchFamily="34" charset="0"/>
                <a:cs typeface="Times New Roman" panose="02020603050405020304" pitchFamily="18" charset="0"/>
              </a:rPr>
              <a:t>Sigurno ste čuli za happy path scenario, </a:t>
            </a:r>
            <a:r>
              <a:rPr lang="sr-Latn-ME" sz="1800" b="0" dirty="0">
                <a:effectLst/>
                <a:latin typeface="Calibri" panose="020F0502020204030204" pitchFamily="34" charset="0"/>
                <a:ea typeface="Calibri" panose="020F0502020204030204" pitchFamily="34" charset="0"/>
                <a:cs typeface="Times New Roman" panose="02020603050405020304" pitchFamily="18" charset="0"/>
              </a:rPr>
              <a:t>kada</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 aplikacija rad</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i</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 ono za šta je dizajnirana</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ono za </a:t>
            </a:r>
            <a:r>
              <a:rPr lang="en-US" sz="1800" b="0" dirty="0" err="1">
                <a:effectLst/>
                <a:latin typeface="Calibri" panose="020F0502020204030204" pitchFamily="34" charset="0"/>
                <a:ea typeface="Calibri" panose="020F0502020204030204" pitchFamily="34" charset="0"/>
                <a:cs typeface="Times New Roman" panose="02020603050405020304" pitchFamily="18" charset="0"/>
              </a:rPr>
              <a:t>sta</a:t>
            </a:r>
            <a:r>
              <a:rPr lang="en-US" sz="1800" b="0" dirty="0">
                <a:effectLst/>
                <a:latin typeface="Calibri" panose="020F0502020204030204" pitchFamily="34" charset="0"/>
                <a:ea typeface="Calibri" panose="020F0502020204030204" pitchFamily="34" charset="0"/>
                <a:cs typeface="Times New Roman" panose="02020603050405020304" pitchFamily="18" charset="0"/>
              </a:rPr>
              <a:t> je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predvidjena</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 da radi</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Primer: Online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kupovina</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p>
        </p:txBody>
      </p:sp>
      <p:sp>
        <p:nvSpPr>
          <p:cNvPr id="4" name="Slide Number Placeholder 3"/>
          <p:cNvSpPr>
            <a:spLocks noGrp="1"/>
          </p:cNvSpPr>
          <p:nvPr>
            <p:ph type="sldNum" sz="quarter" idx="5"/>
          </p:nvPr>
        </p:nvSpPr>
        <p:spPr/>
        <p:txBody>
          <a:bodyPr/>
          <a:lstStyle/>
          <a:p>
            <a:fld id="{DC59FDB4-792A-4C30-B3CA-9A37EF575B96}" type="slidenum">
              <a:rPr lang="en-GB" smtClean="0"/>
              <a:t>43</a:t>
            </a:fld>
            <a:endParaRPr lang="en-GB"/>
          </a:p>
        </p:txBody>
      </p:sp>
    </p:spTree>
    <p:extLst>
      <p:ext uri="{BB962C8B-B14F-4D97-AF65-F5344CB8AC3E}">
        <p14:creationId xmlns:p14="http://schemas.microsoft.com/office/powerpoint/2010/main" val="1489635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 Da li mozda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znate</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kada</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su</a:t>
            </a:r>
            <a:r>
              <a:rPr lang="en-US" sz="1200" dirty="0">
                <a:effectLst/>
                <a:latin typeface="Calibri" panose="020F0502020204030204" pitchFamily="34" charset="0"/>
                <a:ea typeface="Calibri" panose="020F0502020204030204" pitchFamily="34" charset="0"/>
                <a:cs typeface="Times New Roman" panose="02020603050405020304" pitchFamily="18" charset="0"/>
              </a:rPr>
              <a:t> se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prvi</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put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pojavili</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mobilni</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telefoni</a:t>
            </a:r>
            <a:r>
              <a:rPr lang="en-US" sz="1200" dirty="0">
                <a:effectLst/>
                <a:latin typeface="Calibri" panose="020F0502020204030204" pitchFamily="34" charset="0"/>
                <a:ea typeface="Calibri" panose="020F0502020204030204" pitchFamily="34" charset="0"/>
                <a:cs typeface="Times New Roman" panose="02020603050405020304" pitchFamily="18" charset="0"/>
              </a:rPr>
              <a:t> ? </a:t>
            </a:r>
          </a:p>
        </p:txBody>
      </p:sp>
      <p:sp>
        <p:nvSpPr>
          <p:cNvPr id="4" name="Slide Number Placeholder 3"/>
          <p:cNvSpPr>
            <a:spLocks noGrp="1"/>
          </p:cNvSpPr>
          <p:nvPr>
            <p:ph type="sldNum" sz="quarter" idx="5"/>
          </p:nvPr>
        </p:nvSpPr>
        <p:spPr/>
        <p:txBody>
          <a:bodyPr/>
          <a:lstStyle/>
          <a:p>
            <a:fld id="{DC59FDB4-792A-4C30-B3CA-9A37EF575B96}" type="slidenum">
              <a:rPr lang="en-GB" smtClean="0"/>
              <a:t>5</a:t>
            </a:fld>
            <a:endParaRPr lang="en-GB"/>
          </a:p>
        </p:txBody>
      </p:sp>
    </p:spTree>
    <p:extLst>
      <p:ext uri="{BB962C8B-B14F-4D97-AF65-F5344CB8AC3E}">
        <p14:creationId xmlns:p14="http://schemas.microsoft.com/office/powerpoint/2010/main" val="16443665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r-Latn-ME" sz="1800" dirty="0">
                <a:effectLst/>
                <a:latin typeface="Calibri" panose="020F0502020204030204" pitchFamily="34" charset="0"/>
                <a:ea typeface="Calibri" panose="020F0502020204030204" pitchFamily="34" charset="0"/>
                <a:cs typeface="Times New Roman" panose="02020603050405020304" pitchFamily="18" charset="0"/>
              </a:rPr>
              <a:t>Najčešće greške su da taster ima samo jedan uredjaj, a da nije istestirao na različitim uredjajima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sr-Latn-ME" sz="1800" dirty="0">
                <a:effectLst/>
                <a:latin typeface="Calibri" panose="020F0502020204030204" pitchFamily="34" charset="0"/>
                <a:ea typeface="Calibri" panose="020F0502020204030204" pitchFamily="34" charset="0"/>
                <a:cs typeface="Times New Roman" panose="02020603050405020304" pitchFamily="18" charset="0"/>
              </a:rPr>
              <a:t>Ovo je </a:t>
            </a:r>
            <a:r>
              <a:rPr lang="sr-Cyrl-RS" sz="1800" dirty="0">
                <a:effectLst/>
                <a:latin typeface="Calibri" panose="020F0502020204030204" pitchFamily="34" charset="0"/>
                <a:ea typeface="Calibri" panose="020F0502020204030204" pitchFamily="34" charset="0"/>
                <a:cs typeface="Times New Roman" panose="02020603050405020304" pitchFamily="18" charset="0"/>
              </a:rPr>
              <a:t>primer</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testiranja na fizičkim uredjajima koji imaju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različite dijagonale ekrana </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i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različite gustine piksela </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na ekranu.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Hipipooo</a:t>
            </a:r>
            <a:r>
              <a:rPr lang="en-US" sz="1200" dirty="0">
                <a:effectLst/>
                <a:latin typeface="Calibri" panose="020F0502020204030204" pitchFamily="34" charset="0"/>
                <a:ea typeface="Calibri" panose="020F0502020204030204" pitchFamily="34" charset="0"/>
                <a:cs typeface="Times New Roman" panose="02020603050405020304" pitchFamily="18" charset="0"/>
              </a:rPr>
              <a:t> J5 -</a:t>
            </a:r>
            <a:r>
              <a:rPr lang="sr-Latn-ME" sz="1200" dirty="0">
                <a:effectLst/>
                <a:latin typeface="Calibri" panose="020F0502020204030204" pitchFamily="34" charset="0"/>
                <a:ea typeface="Calibri" panose="020F0502020204030204" pitchFamily="34" charset="0"/>
                <a:cs typeface="Times New Roman" panose="02020603050405020304" pitchFamily="18" charset="0"/>
              </a:rPr>
              <a:t>najmanji komercijalni android</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sr-Latn-ME" sz="1200" dirty="0">
                <a:effectLst/>
                <a:latin typeface="Calibri" panose="020F0502020204030204" pitchFamily="34" charset="0"/>
                <a:ea typeface="Calibri" panose="020F0502020204030204" pitchFamily="34" charset="0"/>
                <a:cs typeface="Times New Roman" panose="02020603050405020304" pitchFamily="18" charset="0"/>
              </a:rPr>
              <a:t>(2.45 inča)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amsung s10 plus(6.4 inča)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C59FDB4-792A-4C30-B3CA-9A37EF575B96}" type="slidenum">
              <a:rPr lang="en-GB" smtClean="0"/>
              <a:t>44</a:t>
            </a:fld>
            <a:endParaRPr lang="en-GB"/>
          </a:p>
        </p:txBody>
      </p:sp>
    </p:spTree>
    <p:extLst>
      <p:ext uri="{BB962C8B-B14F-4D97-AF65-F5344CB8AC3E}">
        <p14:creationId xmlns:p14="http://schemas.microsoft.com/office/powerpoint/2010/main" val="27436919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Zatim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aplikacija moze da izgleda ovako, ako se ne testira na uredjajima koje imaju razlicite dimenzije ekrana.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r-Latn-ME" sz="1800" dirty="0">
                <a:effectLst/>
                <a:latin typeface="Calibri" panose="020F0502020204030204" pitchFamily="34" charset="0"/>
                <a:ea typeface="Calibri" panose="020F0502020204030204" pitchFamily="34" charset="0"/>
                <a:cs typeface="Times New Roman" panose="02020603050405020304" pitchFamily="18" charset="0"/>
              </a:rPr>
              <a:t>Settings dugme se videlio na većem ekranu, dok na manjem nije bilo vidljivo, tako da korisnik nije mogao da podnesi aplikaciju.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C59FDB4-792A-4C30-B3CA-9A37EF575B96}" type="slidenum">
              <a:rPr lang="en-GB" smtClean="0"/>
              <a:t>45</a:t>
            </a:fld>
            <a:endParaRPr lang="en-GB"/>
          </a:p>
        </p:txBody>
      </p:sp>
    </p:spTree>
    <p:extLst>
      <p:ext uri="{BB962C8B-B14F-4D97-AF65-F5344CB8AC3E}">
        <p14:creationId xmlns:p14="http://schemas.microsoft.com/office/powerpoint/2010/main" val="9349973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S" dirty="0"/>
          </a:p>
        </p:txBody>
      </p:sp>
      <p:sp>
        <p:nvSpPr>
          <p:cNvPr id="4" name="Slide Number Placeholder 3"/>
          <p:cNvSpPr>
            <a:spLocks noGrp="1"/>
          </p:cNvSpPr>
          <p:nvPr>
            <p:ph type="sldNum" sz="quarter" idx="5"/>
          </p:nvPr>
        </p:nvSpPr>
        <p:spPr/>
        <p:txBody>
          <a:bodyPr/>
          <a:lstStyle/>
          <a:p>
            <a:fld id="{DC59FDB4-792A-4C30-B3CA-9A37EF575B96}" type="slidenum">
              <a:rPr lang="en-GB" smtClean="0"/>
              <a:t>47</a:t>
            </a:fld>
            <a:endParaRPr lang="en-GB"/>
          </a:p>
        </p:txBody>
      </p:sp>
    </p:spTree>
    <p:extLst>
      <p:ext uri="{BB962C8B-B14F-4D97-AF65-F5344CB8AC3E}">
        <p14:creationId xmlns:p14="http://schemas.microsoft.com/office/powerpoint/2010/main" val="17375848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youtu.be</a:t>
            </a:r>
            <a:r>
              <a:rPr lang="en-GB" dirty="0"/>
              <a:t>/Ct-</a:t>
            </a:r>
            <a:r>
              <a:rPr lang="en-GB" dirty="0" err="1"/>
              <a:t>lOOUqmyY</a:t>
            </a:r>
            <a:endParaRPr lang="en-RS" dirty="0"/>
          </a:p>
        </p:txBody>
      </p:sp>
      <p:sp>
        <p:nvSpPr>
          <p:cNvPr id="4" name="Slide Number Placeholder 3"/>
          <p:cNvSpPr>
            <a:spLocks noGrp="1"/>
          </p:cNvSpPr>
          <p:nvPr>
            <p:ph type="sldNum" sz="quarter" idx="5"/>
          </p:nvPr>
        </p:nvSpPr>
        <p:spPr/>
        <p:txBody>
          <a:bodyPr/>
          <a:lstStyle/>
          <a:p>
            <a:fld id="{DC59FDB4-792A-4C30-B3CA-9A37EF575B96}" type="slidenum">
              <a:rPr lang="en-GB" smtClean="0"/>
              <a:t>49</a:t>
            </a:fld>
            <a:endParaRPr lang="en-GB"/>
          </a:p>
        </p:txBody>
      </p:sp>
    </p:spTree>
    <p:extLst>
      <p:ext uri="{BB962C8B-B14F-4D97-AF65-F5344CB8AC3E}">
        <p14:creationId xmlns:p14="http://schemas.microsoft.com/office/powerpoint/2010/main" val="33033503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youtu.be</a:t>
            </a:r>
            <a:r>
              <a:rPr lang="en-GB" dirty="0"/>
              <a:t>/Ct-</a:t>
            </a:r>
            <a:r>
              <a:rPr lang="en-GB" dirty="0" err="1"/>
              <a:t>lOOUqmyY</a:t>
            </a:r>
            <a:endParaRPr lang="en-RS" dirty="0"/>
          </a:p>
        </p:txBody>
      </p:sp>
      <p:sp>
        <p:nvSpPr>
          <p:cNvPr id="4" name="Slide Number Placeholder 3"/>
          <p:cNvSpPr>
            <a:spLocks noGrp="1"/>
          </p:cNvSpPr>
          <p:nvPr>
            <p:ph type="sldNum" sz="quarter" idx="5"/>
          </p:nvPr>
        </p:nvSpPr>
        <p:spPr/>
        <p:txBody>
          <a:bodyPr/>
          <a:lstStyle/>
          <a:p>
            <a:fld id="{DC59FDB4-792A-4C30-B3CA-9A37EF575B96}" type="slidenum">
              <a:rPr lang="en-GB" smtClean="0"/>
              <a:t>50</a:t>
            </a:fld>
            <a:endParaRPr lang="en-GB"/>
          </a:p>
        </p:txBody>
      </p:sp>
    </p:spTree>
    <p:extLst>
      <p:ext uri="{BB962C8B-B14F-4D97-AF65-F5344CB8AC3E}">
        <p14:creationId xmlns:p14="http://schemas.microsoft.com/office/powerpoint/2010/main" val="3877235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Latn-ME" sz="1200" b="0" dirty="0">
                <a:effectLst/>
                <a:latin typeface="Calibri" panose="020F0502020204030204" pitchFamily="34" charset="0"/>
                <a:ea typeface="Calibri" panose="020F0502020204030204" pitchFamily="34" charset="0"/>
                <a:cs typeface="Times New Roman" panose="02020603050405020304" pitchFamily="18" charset="0"/>
              </a:rPr>
              <a:t>Alexander Graham Bell</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a:t>
            </a:r>
            <a:r>
              <a:rPr lang="sr-Latn-ME" sz="1200" b="0" dirty="0">
                <a:effectLst/>
                <a:latin typeface="Calibri" panose="020F0502020204030204" pitchFamily="34" charset="0"/>
                <a:ea typeface="Calibri" panose="020F0502020204030204" pitchFamily="34" charset="0"/>
                <a:cs typeface="Times New Roman" panose="02020603050405020304" pitchFamily="18" charset="0"/>
              </a:rPr>
              <a:t>je </a:t>
            </a:r>
            <a:r>
              <a:rPr lang="sr-Latn-ME" sz="1200" b="1" dirty="0">
                <a:effectLst/>
                <a:latin typeface="Calibri" panose="020F0502020204030204" pitchFamily="34" charset="0"/>
                <a:ea typeface="Calibri" panose="020F0502020204030204" pitchFamily="34" charset="0"/>
                <a:cs typeface="Times New Roman" panose="02020603050405020304" pitchFamily="18" charset="0"/>
              </a:rPr>
              <a:t>1876. </a:t>
            </a:r>
            <a:r>
              <a:rPr lang="sr-Latn-ME" sz="1200" b="0" dirty="0">
                <a:effectLst/>
                <a:latin typeface="Calibri" panose="020F0502020204030204" pitchFamily="34" charset="0"/>
                <a:ea typeface="Calibri" panose="020F0502020204030204" pitchFamily="34" charset="0"/>
                <a:cs typeface="Times New Roman" panose="02020603050405020304" pitchFamily="18" charset="0"/>
              </a:rPr>
              <a:t>godine izumio prvi praktični telefon</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r-Latn-ME" sz="1200" b="1" dirty="0">
                <a:effectLst/>
                <a:latin typeface="Calibri" panose="020F0502020204030204" pitchFamily="34" charset="0"/>
                <a:ea typeface="Calibri" panose="020F0502020204030204" pitchFamily="34" charset="0"/>
                <a:cs typeface="Times New Roman" panose="02020603050405020304" pitchFamily="18" charset="0"/>
              </a:rPr>
              <a:t>1946.godine</a:t>
            </a:r>
            <a:r>
              <a:rPr lang="sr-Latn-ME" sz="1200" dirty="0">
                <a:effectLst/>
                <a:latin typeface="Calibri" panose="020F0502020204030204" pitchFamily="34" charset="0"/>
                <a:ea typeface="Calibri" panose="020F0502020204030204" pitchFamily="34" charset="0"/>
                <a:cs typeface="Times New Roman" panose="02020603050405020304" pitchFamily="18" charset="0"/>
              </a:rPr>
              <a:t>, automobilska kompanija </a:t>
            </a:r>
            <a:r>
              <a:rPr lang="sr-Latn-ME" sz="1200" b="1" dirty="0">
                <a:effectLst/>
                <a:latin typeface="Calibri" panose="020F0502020204030204" pitchFamily="34" charset="0"/>
                <a:ea typeface="Calibri" panose="020F0502020204030204" pitchFamily="34" charset="0"/>
                <a:cs typeface="Times New Roman" panose="02020603050405020304" pitchFamily="18" charset="0"/>
              </a:rPr>
              <a:t>Studebake</a:t>
            </a:r>
            <a:r>
              <a:rPr lang="en-US" sz="1200" b="1" dirty="0">
                <a:effectLst/>
                <a:latin typeface="Calibri" panose="020F0502020204030204" pitchFamily="34" charset="0"/>
                <a:ea typeface="Calibri" panose="020F0502020204030204" pitchFamily="34" charset="0"/>
                <a:cs typeface="Times New Roman" panose="02020603050405020304" pitchFamily="18" charset="0"/>
              </a:rPr>
              <a:t>r</a:t>
            </a:r>
            <a:r>
              <a:rPr lang="sr-Latn-ME" sz="1200" b="1" dirty="0">
                <a:effectLst/>
                <a:latin typeface="Calibri" panose="020F0502020204030204" pitchFamily="34" charset="0"/>
                <a:ea typeface="Calibri" panose="020F0502020204030204" pitchFamily="34" charset="0"/>
                <a:cs typeface="Times New Roman" panose="02020603050405020304" pitchFamily="18" charset="0"/>
              </a:rPr>
              <a:t> </a:t>
            </a:r>
            <a:r>
              <a:rPr lang="sr-Latn-ME" sz="1200" dirty="0">
                <a:effectLst/>
                <a:latin typeface="Calibri" panose="020F0502020204030204" pitchFamily="34" charset="0"/>
                <a:ea typeface="Calibri" panose="020F0502020204030204" pitchFamily="34" charset="0"/>
                <a:cs typeface="Times New Roman" panose="02020603050405020304" pitchFamily="18" charset="0"/>
              </a:rPr>
              <a:t>je predstavila prvi automobil sa ugrađenim telefonom. Telefon je bio integrisan u automobile, te su omogućavali da budemo pokretni sa svojim telefonima</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r-Latn-ME"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Dok je prvi mobilni koji nije bio deo nekog vozila</a:t>
            </a:r>
            <a:r>
              <a:rPr lang="sr-Latn-ME" sz="1200" dirty="0">
                <a:effectLst/>
                <a:latin typeface="Calibri" panose="020F0502020204030204" pitchFamily="34" charset="0"/>
                <a:ea typeface="Calibri" panose="020F0502020204030204" pitchFamily="34" charset="0"/>
                <a:cs typeface="Times New Roman" panose="02020603050405020304" pitchFamily="18" charset="0"/>
              </a:rPr>
              <a:t>, nastao je </a:t>
            </a:r>
            <a:r>
              <a:rPr lang="sr-Latn-ME" sz="1200" b="1" dirty="0">
                <a:effectLst/>
                <a:latin typeface="Calibri" panose="020F0502020204030204" pitchFamily="34" charset="0"/>
                <a:ea typeface="Calibri" panose="020F0502020204030204" pitchFamily="34" charset="0"/>
                <a:cs typeface="Times New Roman" panose="02020603050405020304" pitchFamily="18" charset="0"/>
              </a:rPr>
              <a:t>3. Aprila 1973.godine</a:t>
            </a:r>
            <a:r>
              <a:rPr lang="sr-Latn-ME" sz="1200" dirty="0">
                <a:effectLst/>
                <a:latin typeface="Calibri" panose="020F0502020204030204" pitchFamily="34" charset="0"/>
                <a:ea typeface="Calibri" panose="020F0502020204030204" pitchFamily="34" charset="0"/>
                <a:cs typeface="Times New Roman" panose="02020603050405020304" pitchFamily="18" charset="0"/>
              </a:rPr>
              <a:t>, kada je Martin Kuper pozvao konkurentsku laboratoriju i obavio razgovor od 30ak minuta. Tada se tom mobilnom telefonu baterija punila 10h da bi pricao 30min.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Motorola </a:t>
            </a:r>
            <a:r>
              <a:rPr lang="en-US" sz="1800" b="1" dirty="0" err="1">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DynaTAC</a:t>
            </a:r>
            <a:r>
              <a:rPr lang="sr-Latn-ME" sz="1800" b="1" dirty="0">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 8000</a:t>
            </a:r>
            <a:r>
              <a:rPr lang="en-US" sz="1800" b="1" dirty="0">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X</a:t>
            </a:r>
            <a:r>
              <a:rPr lang="sr-Latn-ME" sz="1800" dirty="0">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 </a:t>
            </a:r>
            <a:r>
              <a:rPr lang="en-US" sz="1800" dirty="0">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koji je </a:t>
            </a:r>
            <a:r>
              <a:rPr lang="en-US" sz="1800" dirty="0" err="1">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predstavljen</a:t>
            </a:r>
            <a:r>
              <a:rPr lang="sr-Latn-ME" sz="1800" dirty="0">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 </a:t>
            </a:r>
            <a:r>
              <a:rPr lang="sr-Latn-ME" sz="1800" b="1" dirty="0">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1983</a:t>
            </a:r>
            <a:r>
              <a:rPr lang="sr-Latn-ME" sz="1800" dirty="0">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a:t>
            </a:r>
            <a:r>
              <a:rPr lang="en-US" sz="1800" dirty="0">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 </a:t>
            </a:r>
            <a:r>
              <a:rPr lang="en-US" sz="1800" dirty="0" err="1">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kada</a:t>
            </a:r>
            <a:r>
              <a:rPr lang="en-US" sz="1800" dirty="0">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 je </a:t>
            </a:r>
            <a:r>
              <a:rPr lang="en-US" sz="1800" dirty="0" err="1">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postao</a:t>
            </a:r>
            <a:r>
              <a:rPr lang="en-US" sz="1800" dirty="0">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 </a:t>
            </a:r>
            <a:r>
              <a:rPr lang="en-US" sz="1800" dirty="0" err="1">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komercijalno</a:t>
            </a:r>
            <a:r>
              <a:rPr lang="en-US" sz="1800" dirty="0">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 </a:t>
            </a:r>
            <a:r>
              <a:rPr lang="en-US" sz="1800" dirty="0" err="1">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dostupan</a:t>
            </a:r>
            <a:r>
              <a:rPr lang="sr-Latn-ME" sz="1800" dirty="0">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 </a:t>
            </a:r>
            <a:r>
              <a:rPr lang="en-US" sz="1800" dirty="0" err="1">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godine</a:t>
            </a:r>
            <a:r>
              <a:rPr lang="en-US" sz="1800" dirty="0">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 </a:t>
            </a:r>
            <a:r>
              <a:rPr lang="en-US" sz="1800" dirty="0" err="1">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i</a:t>
            </a:r>
            <a:r>
              <a:rPr lang="en-US" sz="1800" dirty="0">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 ko</a:t>
            </a:r>
            <a:r>
              <a:rPr lang="sr-Latn-ME" sz="1800" dirty="0">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š</a:t>
            </a:r>
            <a:r>
              <a:rPr lang="en-US" sz="1800" dirty="0" err="1">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tao</a:t>
            </a:r>
            <a:r>
              <a:rPr lang="en-US" sz="1800" dirty="0">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 je </a:t>
            </a:r>
            <a:r>
              <a:rPr lang="en-US" sz="1800" dirty="0" err="1">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oko</a:t>
            </a:r>
            <a:r>
              <a:rPr lang="sr-Latn-ME" sz="1800" dirty="0">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 4000 </a:t>
            </a:r>
            <a:r>
              <a:rPr lang="en-US" sz="1800" dirty="0" err="1">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dolara</a:t>
            </a:r>
            <a:r>
              <a:rPr lang="sr-Latn-ME" sz="1800" dirty="0">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r-Latn-ME" sz="1200">
                <a:effectLst/>
                <a:latin typeface="Calibri" panose="020F0502020204030204" pitchFamily="34" charset="0"/>
                <a:ea typeface="Calibri" panose="020F0502020204030204" pitchFamily="34" charset="0"/>
                <a:cs typeface="Times New Roman" panose="02020603050405020304" pitchFamily="18" charset="0"/>
              </a:rPr>
              <a:t>A </a:t>
            </a:r>
            <a:r>
              <a:rPr lang="sr-Latn-ME" sz="1200" dirty="0">
                <a:effectLst/>
                <a:latin typeface="Calibri" panose="020F0502020204030204" pitchFamily="34" charset="0"/>
                <a:ea typeface="Calibri" panose="020F0502020204030204" pitchFamily="34" charset="0"/>
                <a:cs typeface="Times New Roman" panose="02020603050405020304" pitchFamily="18" charset="0"/>
              </a:rPr>
              <a:t>tek </a:t>
            </a:r>
            <a:r>
              <a:rPr lang="sr-Latn-ME" sz="1200" b="1" dirty="0">
                <a:effectLst/>
                <a:latin typeface="Calibri" panose="020F0502020204030204" pitchFamily="34" charset="0"/>
                <a:ea typeface="Calibri" panose="020F0502020204030204" pitchFamily="34" charset="0"/>
                <a:cs typeface="Times New Roman" panose="02020603050405020304" pitchFamily="18" charset="0"/>
              </a:rPr>
              <a:t>94. </a:t>
            </a:r>
            <a:r>
              <a:rPr lang="sr-Latn-ME" sz="1200" dirty="0">
                <a:effectLst/>
                <a:latin typeface="Calibri" panose="020F0502020204030204" pitchFamily="34" charset="0"/>
                <a:ea typeface="Calibri" panose="020F0502020204030204" pitchFamily="34" charset="0"/>
                <a:cs typeface="Times New Roman" panose="02020603050405020304" pitchFamily="18" charset="0"/>
              </a:rPr>
              <a:t>kompanija </a:t>
            </a:r>
            <a:r>
              <a:rPr lang="sr-Latn-ME" sz="1200" b="1" dirty="0">
                <a:effectLst/>
                <a:latin typeface="Calibri" panose="020F0502020204030204" pitchFamily="34" charset="0"/>
                <a:ea typeface="Calibri" panose="020F0502020204030204" pitchFamily="34" charset="0"/>
                <a:cs typeface="Times New Roman" panose="02020603050405020304" pitchFamily="18" charset="0"/>
              </a:rPr>
              <a:t>Palm</a:t>
            </a:r>
            <a:r>
              <a:rPr lang="sr-Latn-ME" sz="1200" dirty="0">
                <a:effectLst/>
                <a:latin typeface="Calibri" panose="020F0502020204030204" pitchFamily="34" charset="0"/>
                <a:ea typeface="Calibri" panose="020F0502020204030204" pitchFamily="34" charset="0"/>
                <a:cs typeface="Times New Roman" panose="02020603050405020304" pitchFamily="18" charset="0"/>
              </a:rPr>
              <a:t> je proizvela prvi </a:t>
            </a:r>
            <a:r>
              <a:rPr lang="sr-Latn-ME" sz="1200" b="1" dirty="0">
                <a:effectLst/>
                <a:latin typeface="Calibri" panose="020F0502020204030204" pitchFamily="34" charset="0"/>
                <a:ea typeface="Calibri" panose="020F0502020204030204" pitchFamily="34" charset="0"/>
                <a:cs typeface="Times New Roman" panose="02020603050405020304" pitchFamily="18" charset="0"/>
              </a:rPr>
              <a:t>personal digital assistant </a:t>
            </a:r>
            <a:r>
              <a:rPr lang="sr-Latn-ME" sz="1200" dirty="0">
                <a:effectLst/>
                <a:latin typeface="Calibri" panose="020F0502020204030204" pitchFamily="34" charset="0"/>
                <a:ea typeface="Calibri" panose="020F0502020204030204" pitchFamily="34" charset="0"/>
                <a:cs typeface="Times New Roman" panose="02020603050405020304" pitchFamily="18" charset="0"/>
              </a:rPr>
              <a:t>i može se reci da je to bio prethodnik modernih pametnih telefona. Imale su mogućnost provere mail-a, kreiranje belezaka, kalenadr i koristili su se za organizaciju i upravljanje ličnim podacima. Bili su namenjeni biznis korisnicima i cena im je bila veoma visoka.</a:t>
            </a:r>
            <a:endParaRPr lang="en-US" dirty="0"/>
          </a:p>
        </p:txBody>
      </p:sp>
      <p:sp>
        <p:nvSpPr>
          <p:cNvPr id="4" name="Slide Number Placeholder 3"/>
          <p:cNvSpPr>
            <a:spLocks noGrp="1"/>
          </p:cNvSpPr>
          <p:nvPr>
            <p:ph type="sldNum" sz="quarter" idx="5"/>
          </p:nvPr>
        </p:nvSpPr>
        <p:spPr/>
        <p:txBody>
          <a:bodyPr/>
          <a:lstStyle/>
          <a:p>
            <a:fld id="{DC59FDB4-792A-4C30-B3CA-9A37EF575B96}" type="slidenum">
              <a:rPr lang="en-GB" smtClean="0"/>
              <a:t>6</a:t>
            </a:fld>
            <a:endParaRPr lang="en-GB"/>
          </a:p>
        </p:txBody>
      </p:sp>
    </p:spTree>
    <p:extLst>
      <p:ext uri="{BB962C8B-B14F-4D97-AF65-F5344CB8AC3E}">
        <p14:creationId xmlns:p14="http://schemas.microsoft.com/office/powerpoint/2010/main" val="3605260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iPhone S4</a:t>
            </a:r>
          </a:p>
          <a:p>
            <a:endParaRPr lang="en-US" dirty="0">
              <a:cs typeface="Calibri"/>
            </a:endParaRPr>
          </a:p>
          <a:p>
            <a:pPr marL="0" marR="0">
              <a:lnSpc>
                <a:spcPct val="107000"/>
              </a:lnSpc>
              <a:spcBef>
                <a:spcPts val="0"/>
              </a:spcBef>
              <a:spcAft>
                <a:spcPts val="800"/>
              </a:spcAft>
            </a:pPr>
            <a:r>
              <a:rPr lang="sr-Latn-ME" sz="1800" dirty="0">
                <a:effectLst/>
                <a:latin typeface="Calibri" panose="020F0502020204030204" pitchFamily="34" charset="0"/>
                <a:ea typeface="Calibri" panose="020F0502020204030204" pitchFamily="34" charset="0"/>
                <a:cs typeface="Times New Roman" panose="02020603050405020304" pitchFamily="18" charset="0"/>
              </a:rPr>
              <a:t>Kao sto vidimo na ovom slajdu, Ajfon se pojavio prvi put 2007. a </a:t>
            </a:r>
            <a:r>
              <a:rPr lang="en-US" sz="1800" dirty="0">
                <a:effectLst/>
                <a:latin typeface="Calibri" panose="020F0502020204030204" pitchFamily="34" charset="0"/>
                <a:ea typeface="Calibri" panose="020F0502020204030204" pitchFamily="34" charset="0"/>
                <a:cs typeface="Times New Roman" panose="02020603050405020304" pitchFamily="18" charset="0"/>
              </a:rPr>
              <a:t>A</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ndroid se pojavio 2008. I sto je zanimljivo, kada su se pojavili, imali su </a:t>
            </a:r>
            <a:r>
              <a:rPr lang="sr-Latn-ME" sz="1800" b="1" dirty="0">
                <a:effectLst/>
                <a:latin typeface="Calibri" panose="020F0502020204030204" pitchFamily="34" charset="0"/>
                <a:ea typeface="Calibri" panose="020F0502020204030204" pitchFamily="34" charset="0"/>
                <a:cs typeface="Times New Roman" panose="02020603050405020304" pitchFamily="18" charset="0"/>
              </a:rPr>
              <a:t>samo aplikacije koje su dolazile zajedno sa telefonom</a:t>
            </a:r>
            <a:r>
              <a:rPr lang="sr-Latn-ME" sz="1800" dirty="0">
                <a:effectLst/>
                <a:latin typeface="Calibri" panose="020F0502020204030204" pitchFamily="34" charset="0"/>
                <a:ea typeface="Calibri" panose="020F0502020204030204" pitchFamily="34" charset="0"/>
                <a:cs typeface="Times New Roman" panose="02020603050405020304" pitchFamily="18" charset="0"/>
              </a:rPr>
              <a:t>, i nije bilo moguće instalirati aplikacije.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C59FDB4-792A-4C30-B3CA-9A37EF575B96}" type="slidenum">
              <a:rPr lang="en-GB" smtClean="0"/>
              <a:t>7</a:t>
            </a:fld>
            <a:endParaRPr lang="en-GB"/>
          </a:p>
        </p:txBody>
      </p:sp>
    </p:spTree>
    <p:extLst>
      <p:ext uri="{BB962C8B-B14F-4D97-AF65-F5344CB8AC3E}">
        <p14:creationId xmlns:p14="http://schemas.microsoft.com/office/powerpoint/2010/main" val="3264071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r-Latn-ME" sz="1200" dirty="0">
                <a:effectLst/>
                <a:latin typeface="Calibri" panose="020F0502020204030204" pitchFamily="34" charset="0"/>
                <a:ea typeface="Calibri" panose="020F0502020204030204" pitchFamily="34" charset="0"/>
                <a:cs typeface="Times New Roman" panose="02020603050405020304" pitchFamily="18" charset="0"/>
              </a:rPr>
              <a:t>Tek sa sledec</a:t>
            </a:r>
            <a:r>
              <a:rPr lang="en-US" sz="1200" dirty="0">
                <a:effectLst/>
                <a:latin typeface="Calibri" panose="020F0502020204030204" pitchFamily="34" charset="0"/>
                <a:ea typeface="Calibri" panose="020F0502020204030204" pitchFamily="34" charset="0"/>
                <a:cs typeface="Times New Roman" panose="02020603050405020304" pitchFamily="18" charset="0"/>
              </a:rPr>
              <a:t>o</a:t>
            </a:r>
            <a:r>
              <a:rPr lang="sr-Latn-ME" sz="1200" dirty="0">
                <a:effectLst/>
                <a:latin typeface="Calibri" panose="020F0502020204030204" pitchFamily="34" charset="0"/>
                <a:ea typeface="Calibri" panose="020F0502020204030204" pitchFamily="34" charset="0"/>
                <a:cs typeface="Times New Roman" panose="02020603050405020304" pitchFamily="18" charset="0"/>
              </a:rPr>
              <a:t>m verzijom</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sr-Latn-ME" sz="1200" dirty="0">
                <a:effectLst/>
                <a:latin typeface="Calibri" panose="020F0502020204030204" pitchFamily="34" charset="0"/>
                <a:ea typeface="Calibri" panose="020F0502020204030204" pitchFamily="34" charset="0"/>
                <a:cs typeface="Times New Roman" panose="02020603050405020304" pitchFamily="18" charset="0"/>
              </a:rPr>
              <a:t>sa pojavio </a:t>
            </a:r>
            <a:r>
              <a:rPr lang="sr-Latn-ME" sz="1200" b="1" dirty="0">
                <a:effectLst/>
                <a:latin typeface="Calibri" panose="020F0502020204030204" pitchFamily="34" charset="0"/>
                <a:ea typeface="Calibri" panose="020F0502020204030204" pitchFamily="34" charset="0"/>
                <a:cs typeface="Times New Roman" panose="02020603050405020304" pitchFamily="18" charset="0"/>
              </a:rPr>
              <a:t>App store(2008)</a:t>
            </a:r>
            <a:r>
              <a:rPr lang="sr-Latn-ME" sz="1200" dirty="0">
                <a:effectLst/>
                <a:latin typeface="Calibri" panose="020F0502020204030204" pitchFamily="34" charset="0"/>
                <a:ea typeface="Calibri" panose="020F0502020204030204" pitchFamily="34" charset="0"/>
                <a:cs typeface="Times New Roman" panose="02020603050405020304" pitchFamily="18" charset="0"/>
              </a:rPr>
              <a:t> na ajfonu i </a:t>
            </a:r>
            <a:r>
              <a:rPr lang="sr-Latn-ME" sz="1200" b="1" dirty="0">
                <a:effectLst/>
                <a:latin typeface="Calibri" panose="020F0502020204030204" pitchFamily="34" charset="0"/>
                <a:ea typeface="Calibri" panose="020F0502020204030204" pitchFamily="34" charset="0"/>
                <a:cs typeface="Times New Roman" panose="02020603050405020304" pitchFamily="18" charset="0"/>
              </a:rPr>
              <a:t>Android market(2008.)</a:t>
            </a:r>
            <a:r>
              <a:rPr lang="sr-Latn-ME" sz="1200" dirty="0">
                <a:effectLst/>
                <a:latin typeface="Calibri" panose="020F0502020204030204" pitchFamily="34" charset="0"/>
                <a:ea typeface="Calibri" panose="020F0502020204030204" pitchFamily="34" charset="0"/>
                <a:cs typeface="Times New Roman" panose="02020603050405020304" pitchFamily="18" charset="0"/>
              </a:rPr>
              <a:t> na android</a:t>
            </a:r>
            <a:r>
              <a:rPr lang="en-US" sz="1200" dirty="0">
                <a:effectLst/>
                <a:latin typeface="Calibri" panose="020F0502020204030204" pitchFamily="34" charset="0"/>
                <a:ea typeface="Calibri" panose="020F0502020204030204" pitchFamily="34" charset="0"/>
                <a:cs typeface="Times New Roman" panose="02020603050405020304" pitchFamily="18" charset="0"/>
              </a:rPr>
              <a:t>u</a:t>
            </a:r>
            <a:r>
              <a:rPr lang="sr-Latn-ME" sz="1200" dirty="0">
                <a:effectLst/>
                <a:latin typeface="Calibri" panose="020F0502020204030204" pitchFamily="34" charset="0"/>
                <a:ea typeface="Calibri" panose="020F0502020204030204" pitchFamily="34" charset="0"/>
                <a:cs typeface="Times New Roman" panose="02020603050405020304" pitchFamily="18" charset="0"/>
              </a:rPr>
              <a:t>, sto je kasnije postao </a:t>
            </a:r>
            <a:r>
              <a:rPr lang="sr-Latn-ME" sz="1200" b="1" dirty="0">
                <a:effectLst/>
                <a:latin typeface="Calibri" panose="020F0502020204030204" pitchFamily="34" charset="0"/>
                <a:ea typeface="Calibri" panose="020F0502020204030204" pitchFamily="34" charset="0"/>
                <a:cs typeface="Times New Roman" panose="02020603050405020304" pitchFamily="18" charset="0"/>
              </a:rPr>
              <a:t>Google</a:t>
            </a:r>
            <a:r>
              <a:rPr lang="sr-Latn-ME" sz="1200" dirty="0">
                <a:effectLst/>
                <a:latin typeface="Calibri" panose="020F0502020204030204" pitchFamily="34" charset="0"/>
                <a:ea typeface="Calibri" panose="020F0502020204030204" pitchFamily="34" charset="0"/>
                <a:cs typeface="Times New Roman" panose="02020603050405020304" pitchFamily="18" charset="0"/>
              </a:rPr>
              <a:t> </a:t>
            </a:r>
            <a:r>
              <a:rPr lang="sr-Latn-ME" sz="1200" b="1" dirty="0">
                <a:effectLst/>
                <a:latin typeface="Calibri" panose="020F0502020204030204" pitchFamily="34" charset="0"/>
                <a:ea typeface="Calibri" panose="020F0502020204030204" pitchFamily="34" charset="0"/>
                <a:cs typeface="Times New Roman" panose="02020603050405020304" pitchFamily="18" charset="0"/>
              </a:rPr>
              <a:t>play store(2012)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C59FDB4-792A-4C30-B3CA-9A37EF575B96}" type="slidenum">
              <a:rPr lang="en-GB" smtClean="0"/>
              <a:t>8</a:t>
            </a:fld>
            <a:endParaRPr lang="en-GB" dirty="0"/>
          </a:p>
        </p:txBody>
      </p:sp>
    </p:spTree>
    <p:extLst>
      <p:ext uri="{BB962C8B-B14F-4D97-AF65-F5344CB8AC3E}">
        <p14:creationId xmlns:p14="http://schemas.microsoft.com/office/powerpoint/2010/main" val="854795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59FDB4-792A-4C30-B3CA-9A37EF575B96}" type="slidenum">
              <a:rPr lang="en-GB" smtClean="0"/>
              <a:t>9</a:t>
            </a:fld>
            <a:endParaRPr lang="en-GB"/>
          </a:p>
        </p:txBody>
      </p:sp>
    </p:spTree>
    <p:extLst>
      <p:ext uri="{BB962C8B-B14F-4D97-AF65-F5344CB8AC3E}">
        <p14:creationId xmlns:p14="http://schemas.microsoft.com/office/powerpoint/2010/main" val="351262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Prelazimo</a:t>
            </a:r>
            <a:r>
              <a:rPr lang="en-US" dirty="0"/>
              <a:t> </a:t>
            </a:r>
            <a:r>
              <a:rPr lang="en-US" dirty="0" err="1"/>
              <a:t>sada</a:t>
            </a:r>
            <a:r>
              <a:rPr lang="en-US" dirty="0"/>
              <a:t> </a:t>
            </a:r>
            <a:r>
              <a:rPr lang="en-US" dirty="0" err="1"/>
              <a:t>na</a:t>
            </a:r>
            <a:r>
              <a:rPr lang="en-US" dirty="0"/>
              <a:t> </a:t>
            </a:r>
            <a:r>
              <a:rPr lang="en-US" dirty="0" err="1"/>
              <a:t>temu</a:t>
            </a:r>
            <a:r>
              <a:rPr lang="en-US" dirty="0"/>
              <a:t> </a:t>
            </a:r>
            <a:r>
              <a:rPr lang="en-US" dirty="0" err="1"/>
              <a:t>tipova</a:t>
            </a:r>
            <a:r>
              <a:rPr lang="en-US"/>
              <a:t> aplikaciju.</a:t>
            </a:r>
          </a:p>
        </p:txBody>
      </p:sp>
      <p:sp>
        <p:nvSpPr>
          <p:cNvPr id="4" name="Slide Number Placeholder 3"/>
          <p:cNvSpPr>
            <a:spLocks noGrp="1"/>
          </p:cNvSpPr>
          <p:nvPr>
            <p:ph type="sldNum" sz="quarter" idx="5"/>
          </p:nvPr>
        </p:nvSpPr>
        <p:spPr/>
        <p:txBody>
          <a:bodyPr/>
          <a:lstStyle/>
          <a:p>
            <a:fld id="{DC59FDB4-792A-4C30-B3CA-9A37EF575B96}" type="slidenum">
              <a:rPr lang="en-GB" smtClean="0"/>
              <a:t>10</a:t>
            </a:fld>
            <a:endParaRPr lang="en-GB"/>
          </a:p>
        </p:txBody>
      </p:sp>
    </p:spTree>
    <p:extLst>
      <p:ext uri="{BB962C8B-B14F-4D97-AF65-F5344CB8AC3E}">
        <p14:creationId xmlns:p14="http://schemas.microsoft.com/office/powerpoint/2010/main" val="1258804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8" name="TextBox 19"/>
          <p:cNvSpPr txBox="1"/>
          <p:nvPr/>
        </p:nvSpPr>
        <p:spPr>
          <a:xfrm>
            <a:off x="5876739" y="3275115"/>
            <a:ext cx="438537"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1DA2AA2-429F-44A3-8B4B-2F1B3950F5A7}" type="slidenum">
              <a:rPr lang="en-GB" sz="2000" smtClean="0">
                <a:solidFill>
                  <a:schemeClr val="bg1"/>
                </a:solidFill>
              </a:rPr>
              <a:pPr algn="ctr"/>
              <a:t>‹#›</a:t>
            </a:fld>
            <a:endParaRPr lang="en-GB" sz="2000">
              <a:solidFill>
                <a:schemeClr val="bg1"/>
              </a:solidFill>
            </a:endParaRPr>
          </a:p>
        </p:txBody>
      </p:sp>
      <p:sp>
        <p:nvSpPr>
          <p:cNvPr id="9" name="Title 1"/>
          <p:cNvSpPr>
            <a:spLocks noGrp="1"/>
          </p:cNvSpPr>
          <p:nvPr>
            <p:ph type="title" hasCustomPrompt="1"/>
          </p:nvPr>
        </p:nvSpPr>
        <p:spPr>
          <a:xfrm>
            <a:off x="1394460" y="3404110"/>
            <a:ext cx="7254240" cy="1063387"/>
          </a:xfrm>
        </p:spPr>
        <p:txBody>
          <a:bodyPr wrap="square" lIns="0" anchor="b" anchorCtr="0">
            <a:normAutofit/>
          </a:bodyPr>
          <a:lstStyle>
            <a:lvl1pPr marL="0" algn="l" defTabSz="914400" rtl="0" eaLnBrk="1" latinLnBrk="0" hangingPunct="1">
              <a:lnSpc>
                <a:spcPct val="70000"/>
              </a:lnSpc>
              <a:spcBef>
                <a:spcPct val="0"/>
              </a:spcBef>
              <a:buNone/>
              <a:defRPr lang="en-GB" sz="4800" b="1" kern="1200" cap="all" baseline="0" dirty="0">
                <a:solidFill>
                  <a:srgbClr val="000000"/>
                </a:solidFill>
                <a:latin typeface="Arial Narrow" charset="0"/>
                <a:ea typeface="Arial Narrow" charset="0"/>
                <a:cs typeface="Arial Narrow" charset="0"/>
              </a:defRPr>
            </a:lvl1pPr>
          </a:lstStyle>
          <a:p>
            <a:r>
              <a:rPr lang="en-US"/>
              <a:t>TITLE GOES HERE. It may stretch to two lines.</a:t>
            </a:r>
            <a:endParaRPr lang="en-GB"/>
          </a:p>
        </p:txBody>
      </p:sp>
      <p:sp>
        <p:nvSpPr>
          <p:cNvPr id="11" name="Content Placeholder 2"/>
          <p:cNvSpPr>
            <a:spLocks noGrp="1"/>
          </p:cNvSpPr>
          <p:nvPr>
            <p:ph idx="13" hasCustomPrompt="1"/>
          </p:nvPr>
        </p:nvSpPr>
        <p:spPr>
          <a:xfrm>
            <a:off x="1394460" y="4533900"/>
            <a:ext cx="7254240" cy="1042606"/>
          </a:xfrm>
        </p:spPr>
        <p:txBody>
          <a:bodyPr lIns="0"/>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lang="en-US" sz="2200" b="0" kern="1200" cap="all" baseline="0">
                <a:solidFill>
                  <a:srgbClr val="000000"/>
                </a:solidFill>
                <a:latin typeface="Arial Narrow Bold" panose="020B0706020202030204" pitchFamily="34" charset="0"/>
                <a:ea typeface="Arial" charset="0"/>
                <a:cs typeface="Arial"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This is subtitle text it can It can also go to additional lines if necessary. If this goes to multiple lines it looks like this.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a:p>
            <a:pPr lvl="1"/>
            <a:endParaRPr lang="en-US"/>
          </a:p>
          <a:p>
            <a:pPr lvl="1"/>
            <a:endParaRPr lang="en-US"/>
          </a:p>
          <a:p>
            <a:pPr lvl="1"/>
            <a:endParaRPr lang="en-US"/>
          </a:p>
        </p:txBody>
      </p:sp>
      <p:pic>
        <p:nvPicPr>
          <p:cNvPr id="2" name="endava_logo_pos_RGB.png" descr="endava_logo_pos_RGB.png">
            <a:extLst>
              <a:ext uri="{FF2B5EF4-FFF2-40B4-BE49-F238E27FC236}">
                <a16:creationId xmlns:a16="http://schemas.microsoft.com/office/drawing/2014/main" id="{C4F595A7-EA65-9AD9-54B1-C836F9437F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94460" y="1053197"/>
            <a:ext cx="2685834" cy="456593"/>
          </a:xfrm>
          <a:prstGeom prst="rect">
            <a:avLst/>
          </a:prstGeom>
          <a:ln w="12700">
            <a:miter lim="400000"/>
          </a:ln>
        </p:spPr>
      </p:pic>
    </p:spTree>
    <p:extLst>
      <p:ext uri="{BB962C8B-B14F-4D97-AF65-F5344CB8AC3E}">
        <p14:creationId xmlns:p14="http://schemas.microsoft.com/office/powerpoint/2010/main" val="2673532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yments success story 1">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12" t="8001" r="31509" b="308"/>
          <a:stretch/>
        </p:blipFill>
        <p:spPr>
          <a:xfrm>
            <a:off x="1307" y="8164"/>
            <a:ext cx="3829969" cy="6849836"/>
          </a:xfrm>
          <a:prstGeom prst="rect">
            <a:avLst/>
          </a:prstGeom>
        </p:spPr>
      </p:pic>
      <p:sp>
        <p:nvSpPr>
          <p:cNvPr id="9" name="Rectangle 8"/>
          <p:cNvSpPr/>
          <p:nvPr userDrawn="1"/>
        </p:nvSpPr>
        <p:spPr>
          <a:xfrm>
            <a:off x="-1414" y="0"/>
            <a:ext cx="4697682" cy="6858000"/>
          </a:xfrm>
          <a:prstGeom prst="rect">
            <a:avLst/>
          </a:prstGeom>
          <a:gradFill flip="none" rotWithShape="1">
            <a:gsLst>
              <a:gs pos="59000">
                <a:srgbClr val="FFFFFF">
                  <a:alpha val="82000"/>
                </a:srgbClr>
              </a:gs>
              <a:gs pos="47000">
                <a:schemeClr val="bg1">
                  <a:alpha val="71000"/>
                </a:schemeClr>
              </a:gs>
              <a:gs pos="0">
                <a:schemeClr val="accent1">
                  <a:lumMod val="5000"/>
                  <a:lumOff val="95000"/>
                  <a:alpha val="0"/>
                </a:schemeClr>
              </a:gs>
              <a:gs pos="69000">
                <a:schemeClr val="bg1">
                  <a:alpha val="78000"/>
                </a:schemeClr>
              </a:gs>
              <a:gs pos="91500">
                <a:srgbClr val="FFFFFF"/>
              </a:gs>
              <a:gs pos="80000">
                <a:schemeClr val="bg1">
                  <a:alpha val="96000"/>
                </a:schemeClr>
              </a:gs>
              <a:gs pos="100000">
                <a:schemeClr val="bg2"/>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3184071" y="306388"/>
            <a:ext cx="8687224" cy="1025980"/>
          </a:xfrm>
        </p:spPr>
        <p:txBody>
          <a:bodyPr lIns="0" anchor="b" anchorCtr="1">
            <a:normAutofit/>
          </a:bodyPr>
          <a:lstStyle>
            <a:lvl1pPr marL="0" algn="l"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a:t>TITLE</a:t>
            </a:r>
            <a:endParaRPr lang="en-GB"/>
          </a:p>
        </p:txBody>
      </p:sp>
      <p:sp>
        <p:nvSpPr>
          <p:cNvPr id="11" name="Content Placeholder 2"/>
          <p:cNvSpPr>
            <a:spLocks noGrp="1"/>
          </p:cNvSpPr>
          <p:nvPr>
            <p:ph idx="30" hasCustomPrompt="1"/>
          </p:nvPr>
        </p:nvSpPr>
        <p:spPr>
          <a:xfrm>
            <a:off x="3184071" y="1899782"/>
            <a:ext cx="8687224" cy="388976"/>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a:p>
            <a:pPr lvl="1"/>
            <a:endParaRPr lang="en-US"/>
          </a:p>
          <a:p>
            <a:pPr lvl="1"/>
            <a:endParaRPr lang="en-US"/>
          </a:p>
          <a:p>
            <a:pPr lvl="1"/>
            <a:endParaRPr lang="en-US"/>
          </a:p>
        </p:txBody>
      </p:sp>
      <p:sp>
        <p:nvSpPr>
          <p:cNvPr id="12" name="Content Placeholder 2"/>
          <p:cNvSpPr>
            <a:spLocks noGrp="1"/>
          </p:cNvSpPr>
          <p:nvPr>
            <p:ph idx="15" hasCustomPrompt="1"/>
          </p:nvPr>
        </p:nvSpPr>
        <p:spPr>
          <a:xfrm>
            <a:off x="3184071" y="2522763"/>
            <a:ext cx="8687224" cy="3466517"/>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a:p>
            <a:pPr lvl="1"/>
            <a:endParaRPr lang="en-US"/>
          </a:p>
          <a:p>
            <a:pPr lvl="1"/>
            <a:endParaRPr lang="en-US"/>
          </a:p>
          <a:p>
            <a:pPr lvl="1"/>
            <a:endParaRPr lang="en-US"/>
          </a:p>
        </p:txBody>
      </p:sp>
      <p:sp>
        <p:nvSpPr>
          <p:cNvPr id="14" name="Footer Placeholder 3"/>
          <p:cNvSpPr>
            <a:spLocks noGrp="1"/>
          </p:cNvSpPr>
          <p:nvPr>
            <p:ph type="ftr" sz="quarter" idx="11"/>
          </p:nvPr>
        </p:nvSpPr>
        <p:spPr>
          <a:xfrm>
            <a:off x="4038600" y="6356362"/>
            <a:ext cx="4114800" cy="365125"/>
          </a:xfrm>
        </p:spPr>
        <p:txBody>
          <a:bodyPr/>
          <a:lstStyle/>
          <a:p>
            <a:endParaRPr lang="en-GB"/>
          </a:p>
        </p:txBody>
      </p:sp>
      <p:sp>
        <p:nvSpPr>
          <p:cNvPr id="15" name="Slide Number Placeholder 4"/>
          <p:cNvSpPr txBox="1">
            <a:spLocks/>
          </p:cNvSpPr>
          <p:nvPr userDrawn="1"/>
        </p:nvSpPr>
        <p:spPr>
          <a:xfrm>
            <a:off x="225878" y="63527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454078-FBCE-4758-9F4C-1C7F78520755}" type="slidenum">
              <a:rPr lang="en-GB" smtClean="0"/>
              <a:pPr/>
              <a:t>‹#›</a:t>
            </a:fld>
            <a:endParaRPr lang="en-GB"/>
          </a:p>
        </p:txBody>
      </p:sp>
      <p:pic>
        <p:nvPicPr>
          <p:cNvPr id="2" name="endava_logo_pos_RGB.png" descr="endava_logo_pos_RGB.png">
            <a:extLst>
              <a:ext uri="{FF2B5EF4-FFF2-40B4-BE49-F238E27FC236}">
                <a16:creationId xmlns:a16="http://schemas.microsoft.com/office/drawing/2014/main" id="{4E79A496-EA4F-14E3-423D-3D79795A6A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645" y="6498685"/>
            <a:ext cx="1079650" cy="176589"/>
          </a:xfrm>
          <a:prstGeom prst="rect">
            <a:avLst/>
          </a:prstGeom>
          <a:ln w="12700">
            <a:miter lim="400000"/>
          </a:ln>
        </p:spPr>
      </p:pic>
    </p:spTree>
    <p:extLst>
      <p:ext uri="{BB962C8B-B14F-4D97-AF65-F5344CB8AC3E}">
        <p14:creationId xmlns:p14="http://schemas.microsoft.com/office/powerpoint/2010/main" val="462341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yments success story 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46455" r="14816"/>
          <a:stretch/>
        </p:blipFill>
        <p:spPr>
          <a:xfrm>
            <a:off x="-1" y="0"/>
            <a:ext cx="3984107" cy="6858000"/>
          </a:xfrm>
          <a:prstGeom prst="rect">
            <a:avLst/>
          </a:prstGeom>
        </p:spPr>
      </p:pic>
      <p:sp>
        <p:nvSpPr>
          <p:cNvPr id="9" name="Rectangle 8"/>
          <p:cNvSpPr/>
          <p:nvPr userDrawn="1"/>
        </p:nvSpPr>
        <p:spPr>
          <a:xfrm>
            <a:off x="-27214" y="0"/>
            <a:ext cx="4697682" cy="6858000"/>
          </a:xfrm>
          <a:prstGeom prst="rect">
            <a:avLst/>
          </a:prstGeom>
          <a:gradFill flip="none" rotWithShape="1">
            <a:gsLst>
              <a:gs pos="59000">
                <a:srgbClr val="FFFFFF">
                  <a:alpha val="82000"/>
                </a:srgbClr>
              </a:gs>
              <a:gs pos="47000">
                <a:schemeClr val="bg1">
                  <a:alpha val="71000"/>
                </a:schemeClr>
              </a:gs>
              <a:gs pos="0">
                <a:schemeClr val="accent1">
                  <a:lumMod val="5000"/>
                  <a:lumOff val="95000"/>
                  <a:alpha val="0"/>
                </a:schemeClr>
              </a:gs>
              <a:gs pos="69000">
                <a:schemeClr val="bg1">
                  <a:alpha val="78000"/>
                </a:schemeClr>
              </a:gs>
              <a:gs pos="91500">
                <a:srgbClr val="FFFFFF"/>
              </a:gs>
              <a:gs pos="80000">
                <a:schemeClr val="bg1">
                  <a:alpha val="96000"/>
                </a:schemeClr>
              </a:gs>
              <a:gs pos="100000">
                <a:schemeClr val="bg2"/>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3184071" y="306388"/>
            <a:ext cx="8687224" cy="1025980"/>
          </a:xfrm>
        </p:spPr>
        <p:txBody>
          <a:bodyPr lIns="0" anchor="b" anchorCtr="1">
            <a:normAutofit/>
          </a:bodyPr>
          <a:lstStyle>
            <a:lvl1pPr marL="0" algn="l"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a:t>TITLE</a:t>
            </a:r>
            <a:endParaRPr lang="en-GB"/>
          </a:p>
        </p:txBody>
      </p:sp>
      <p:sp>
        <p:nvSpPr>
          <p:cNvPr id="11" name="Content Placeholder 2"/>
          <p:cNvSpPr>
            <a:spLocks noGrp="1"/>
          </p:cNvSpPr>
          <p:nvPr>
            <p:ph idx="30" hasCustomPrompt="1"/>
          </p:nvPr>
        </p:nvSpPr>
        <p:spPr>
          <a:xfrm>
            <a:off x="3184071" y="1899782"/>
            <a:ext cx="8687224" cy="388976"/>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a:p>
            <a:pPr lvl="1"/>
            <a:endParaRPr lang="en-US"/>
          </a:p>
          <a:p>
            <a:pPr lvl="1"/>
            <a:endParaRPr lang="en-US"/>
          </a:p>
          <a:p>
            <a:pPr lvl="1"/>
            <a:endParaRPr lang="en-US"/>
          </a:p>
        </p:txBody>
      </p:sp>
      <p:sp>
        <p:nvSpPr>
          <p:cNvPr id="12" name="Content Placeholder 2"/>
          <p:cNvSpPr>
            <a:spLocks noGrp="1"/>
          </p:cNvSpPr>
          <p:nvPr>
            <p:ph idx="15" hasCustomPrompt="1"/>
          </p:nvPr>
        </p:nvSpPr>
        <p:spPr>
          <a:xfrm>
            <a:off x="3184071" y="2522763"/>
            <a:ext cx="8687224" cy="3466517"/>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a:p>
            <a:pPr lvl="1"/>
            <a:endParaRPr lang="en-US"/>
          </a:p>
          <a:p>
            <a:pPr lvl="1"/>
            <a:endParaRPr lang="en-US"/>
          </a:p>
          <a:p>
            <a:pPr lvl="1"/>
            <a:endParaRPr lang="en-US"/>
          </a:p>
        </p:txBody>
      </p:sp>
      <p:sp>
        <p:nvSpPr>
          <p:cNvPr id="13" name="Footer Placeholder 3"/>
          <p:cNvSpPr>
            <a:spLocks noGrp="1"/>
          </p:cNvSpPr>
          <p:nvPr>
            <p:ph type="ftr" sz="quarter" idx="11"/>
          </p:nvPr>
        </p:nvSpPr>
        <p:spPr>
          <a:xfrm>
            <a:off x="4038600" y="6356362"/>
            <a:ext cx="4114800" cy="365125"/>
          </a:xfrm>
        </p:spPr>
        <p:txBody>
          <a:bodyPr/>
          <a:lstStyle/>
          <a:p>
            <a:endParaRPr lang="en-GB"/>
          </a:p>
        </p:txBody>
      </p:sp>
      <p:sp>
        <p:nvSpPr>
          <p:cNvPr id="14" name="Slide Number Placeholder 4"/>
          <p:cNvSpPr txBox="1">
            <a:spLocks/>
          </p:cNvSpPr>
          <p:nvPr userDrawn="1"/>
        </p:nvSpPr>
        <p:spPr>
          <a:xfrm>
            <a:off x="225878" y="63527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454078-FBCE-4758-9F4C-1C7F78520755}" type="slidenum">
              <a:rPr lang="en-GB" smtClean="0"/>
              <a:pPr/>
              <a:t>‹#›</a:t>
            </a:fld>
            <a:endParaRPr lang="en-GB"/>
          </a:p>
        </p:txBody>
      </p:sp>
      <p:pic>
        <p:nvPicPr>
          <p:cNvPr id="2" name="endava_logo_pos_RGB.png" descr="endava_logo_pos_RGB.png">
            <a:extLst>
              <a:ext uri="{FF2B5EF4-FFF2-40B4-BE49-F238E27FC236}">
                <a16:creationId xmlns:a16="http://schemas.microsoft.com/office/drawing/2014/main" id="{31399207-C115-116C-2B48-4B332E4641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645" y="6498685"/>
            <a:ext cx="1079650" cy="176589"/>
          </a:xfrm>
          <a:prstGeom prst="rect">
            <a:avLst/>
          </a:prstGeom>
          <a:ln w="12700">
            <a:miter lim="400000"/>
          </a:ln>
        </p:spPr>
      </p:pic>
    </p:spTree>
    <p:extLst>
      <p:ext uri="{BB962C8B-B14F-4D97-AF65-F5344CB8AC3E}">
        <p14:creationId xmlns:p14="http://schemas.microsoft.com/office/powerpoint/2010/main" val="730555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sset &amp; Wealth Management Success Story">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31140" r="27729"/>
          <a:stretch/>
        </p:blipFill>
        <p:spPr>
          <a:xfrm>
            <a:off x="0" y="0"/>
            <a:ext cx="4231178" cy="6858000"/>
          </a:xfrm>
          <a:prstGeom prst="rect">
            <a:avLst/>
          </a:prstGeom>
        </p:spPr>
      </p:pic>
      <p:sp>
        <p:nvSpPr>
          <p:cNvPr id="9" name="Rectangle 8"/>
          <p:cNvSpPr/>
          <p:nvPr userDrawn="1"/>
        </p:nvSpPr>
        <p:spPr>
          <a:xfrm>
            <a:off x="-27958" y="-1"/>
            <a:ext cx="4697682" cy="6858001"/>
          </a:xfrm>
          <a:prstGeom prst="rect">
            <a:avLst/>
          </a:prstGeom>
          <a:gradFill flip="none" rotWithShape="1">
            <a:gsLst>
              <a:gs pos="59000">
                <a:srgbClr val="FFFFFF">
                  <a:alpha val="82000"/>
                </a:srgbClr>
              </a:gs>
              <a:gs pos="47000">
                <a:schemeClr val="bg1">
                  <a:alpha val="71000"/>
                </a:schemeClr>
              </a:gs>
              <a:gs pos="0">
                <a:schemeClr val="accent1">
                  <a:lumMod val="5000"/>
                  <a:lumOff val="95000"/>
                  <a:alpha val="0"/>
                </a:schemeClr>
              </a:gs>
              <a:gs pos="69000">
                <a:schemeClr val="bg1">
                  <a:alpha val="78000"/>
                </a:schemeClr>
              </a:gs>
              <a:gs pos="91500">
                <a:srgbClr val="FFFFFF"/>
              </a:gs>
              <a:gs pos="80000">
                <a:schemeClr val="bg1">
                  <a:alpha val="96000"/>
                </a:schemeClr>
              </a:gs>
              <a:gs pos="100000">
                <a:schemeClr val="bg2"/>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3184071" y="306388"/>
            <a:ext cx="8687224" cy="1025980"/>
          </a:xfrm>
        </p:spPr>
        <p:txBody>
          <a:bodyPr lIns="0" anchor="b" anchorCtr="1">
            <a:normAutofit/>
          </a:bodyPr>
          <a:lstStyle>
            <a:lvl1pPr marL="0" algn="l"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a:t>TITLE</a:t>
            </a:r>
            <a:endParaRPr lang="en-GB"/>
          </a:p>
        </p:txBody>
      </p:sp>
      <p:sp>
        <p:nvSpPr>
          <p:cNvPr id="11" name="Content Placeholder 2"/>
          <p:cNvSpPr>
            <a:spLocks noGrp="1"/>
          </p:cNvSpPr>
          <p:nvPr>
            <p:ph idx="30" hasCustomPrompt="1"/>
          </p:nvPr>
        </p:nvSpPr>
        <p:spPr>
          <a:xfrm>
            <a:off x="3184071" y="1899782"/>
            <a:ext cx="8687224" cy="388976"/>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a:p>
            <a:pPr lvl="1"/>
            <a:endParaRPr lang="en-US"/>
          </a:p>
          <a:p>
            <a:pPr lvl="1"/>
            <a:endParaRPr lang="en-US"/>
          </a:p>
          <a:p>
            <a:pPr lvl="1"/>
            <a:endParaRPr lang="en-US"/>
          </a:p>
        </p:txBody>
      </p:sp>
      <p:sp>
        <p:nvSpPr>
          <p:cNvPr id="12" name="Content Placeholder 2"/>
          <p:cNvSpPr>
            <a:spLocks noGrp="1"/>
          </p:cNvSpPr>
          <p:nvPr>
            <p:ph idx="15" hasCustomPrompt="1"/>
          </p:nvPr>
        </p:nvSpPr>
        <p:spPr>
          <a:xfrm>
            <a:off x="3184071" y="2522763"/>
            <a:ext cx="8687224" cy="3466517"/>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a:p>
            <a:pPr lvl="1"/>
            <a:endParaRPr lang="en-US"/>
          </a:p>
          <a:p>
            <a:pPr lvl="1"/>
            <a:endParaRPr lang="en-US"/>
          </a:p>
          <a:p>
            <a:pPr lvl="1"/>
            <a:endParaRPr lang="en-US"/>
          </a:p>
        </p:txBody>
      </p:sp>
      <p:sp>
        <p:nvSpPr>
          <p:cNvPr id="13" name="Footer Placeholder 3"/>
          <p:cNvSpPr>
            <a:spLocks noGrp="1"/>
          </p:cNvSpPr>
          <p:nvPr>
            <p:ph type="ftr" sz="quarter" idx="11"/>
          </p:nvPr>
        </p:nvSpPr>
        <p:spPr>
          <a:xfrm>
            <a:off x="4038600" y="6356362"/>
            <a:ext cx="4114800" cy="365125"/>
          </a:xfrm>
        </p:spPr>
        <p:txBody>
          <a:bodyPr/>
          <a:lstStyle/>
          <a:p>
            <a:endParaRPr lang="en-GB"/>
          </a:p>
        </p:txBody>
      </p:sp>
      <p:sp>
        <p:nvSpPr>
          <p:cNvPr id="14" name="Slide Number Placeholder 4"/>
          <p:cNvSpPr txBox="1">
            <a:spLocks/>
          </p:cNvSpPr>
          <p:nvPr userDrawn="1"/>
        </p:nvSpPr>
        <p:spPr>
          <a:xfrm>
            <a:off x="225878" y="63527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454078-FBCE-4758-9F4C-1C7F78520755}" type="slidenum">
              <a:rPr lang="en-GB" smtClean="0"/>
              <a:pPr/>
              <a:t>‹#›</a:t>
            </a:fld>
            <a:endParaRPr lang="en-GB"/>
          </a:p>
        </p:txBody>
      </p:sp>
      <p:pic>
        <p:nvPicPr>
          <p:cNvPr id="3" name="endava_logo_pos_RGB.png" descr="endava_logo_pos_RGB.png">
            <a:extLst>
              <a:ext uri="{FF2B5EF4-FFF2-40B4-BE49-F238E27FC236}">
                <a16:creationId xmlns:a16="http://schemas.microsoft.com/office/drawing/2014/main" id="{BD417422-1DA2-462A-222C-CC5E0AB749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645" y="6498685"/>
            <a:ext cx="1079650" cy="176589"/>
          </a:xfrm>
          <a:prstGeom prst="rect">
            <a:avLst/>
          </a:prstGeom>
          <a:ln w="12700">
            <a:miter lim="400000"/>
          </a:ln>
        </p:spPr>
      </p:pic>
    </p:spTree>
    <p:extLst>
      <p:ext uri="{BB962C8B-B14F-4D97-AF65-F5344CB8AC3E}">
        <p14:creationId xmlns:p14="http://schemas.microsoft.com/office/powerpoint/2010/main" val="3949494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nking success stor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51334" r="7453"/>
          <a:stretch/>
        </p:blipFill>
        <p:spPr>
          <a:xfrm>
            <a:off x="-8313" y="0"/>
            <a:ext cx="4239492" cy="6858000"/>
          </a:xfrm>
          <a:prstGeom prst="rect">
            <a:avLst/>
          </a:prstGeom>
        </p:spPr>
      </p:pic>
      <p:sp>
        <p:nvSpPr>
          <p:cNvPr id="9" name="Rectangle 8"/>
          <p:cNvSpPr/>
          <p:nvPr userDrawn="1"/>
        </p:nvSpPr>
        <p:spPr>
          <a:xfrm>
            <a:off x="-32115" y="0"/>
            <a:ext cx="4697682" cy="6858000"/>
          </a:xfrm>
          <a:prstGeom prst="rect">
            <a:avLst/>
          </a:prstGeom>
          <a:gradFill flip="none" rotWithShape="1">
            <a:gsLst>
              <a:gs pos="59000">
                <a:srgbClr val="FFFFFF">
                  <a:alpha val="82000"/>
                </a:srgbClr>
              </a:gs>
              <a:gs pos="47000">
                <a:schemeClr val="bg1">
                  <a:alpha val="71000"/>
                </a:schemeClr>
              </a:gs>
              <a:gs pos="0">
                <a:schemeClr val="accent1">
                  <a:lumMod val="5000"/>
                  <a:lumOff val="95000"/>
                  <a:alpha val="0"/>
                </a:schemeClr>
              </a:gs>
              <a:gs pos="69000">
                <a:schemeClr val="bg1">
                  <a:alpha val="78000"/>
                </a:schemeClr>
              </a:gs>
              <a:gs pos="91500">
                <a:srgbClr val="FFFFFF"/>
              </a:gs>
              <a:gs pos="80000">
                <a:schemeClr val="bg1">
                  <a:alpha val="96000"/>
                </a:schemeClr>
              </a:gs>
              <a:gs pos="100000">
                <a:schemeClr val="bg2"/>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3184071" y="306388"/>
            <a:ext cx="8687224" cy="1025980"/>
          </a:xfrm>
        </p:spPr>
        <p:txBody>
          <a:bodyPr lIns="0" anchor="b" anchorCtr="1">
            <a:normAutofit/>
          </a:bodyPr>
          <a:lstStyle>
            <a:lvl1pPr marL="0" algn="l"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a:t>TITLE</a:t>
            </a:r>
            <a:endParaRPr lang="en-GB"/>
          </a:p>
        </p:txBody>
      </p:sp>
      <p:sp>
        <p:nvSpPr>
          <p:cNvPr id="11" name="Content Placeholder 2"/>
          <p:cNvSpPr>
            <a:spLocks noGrp="1"/>
          </p:cNvSpPr>
          <p:nvPr>
            <p:ph idx="30" hasCustomPrompt="1"/>
          </p:nvPr>
        </p:nvSpPr>
        <p:spPr>
          <a:xfrm>
            <a:off x="3184071" y="1899782"/>
            <a:ext cx="8687224" cy="388976"/>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a:p>
            <a:pPr lvl="1"/>
            <a:endParaRPr lang="en-US"/>
          </a:p>
          <a:p>
            <a:pPr lvl="1"/>
            <a:endParaRPr lang="en-US"/>
          </a:p>
          <a:p>
            <a:pPr lvl="1"/>
            <a:endParaRPr lang="en-US"/>
          </a:p>
        </p:txBody>
      </p:sp>
      <p:sp>
        <p:nvSpPr>
          <p:cNvPr id="12" name="Content Placeholder 2"/>
          <p:cNvSpPr>
            <a:spLocks noGrp="1"/>
          </p:cNvSpPr>
          <p:nvPr>
            <p:ph idx="15" hasCustomPrompt="1"/>
          </p:nvPr>
        </p:nvSpPr>
        <p:spPr>
          <a:xfrm>
            <a:off x="3184071" y="2522763"/>
            <a:ext cx="8687224" cy="3466517"/>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a:p>
            <a:pPr lvl="1"/>
            <a:endParaRPr lang="en-US"/>
          </a:p>
          <a:p>
            <a:pPr lvl="1"/>
            <a:endParaRPr lang="en-US"/>
          </a:p>
          <a:p>
            <a:pPr lvl="1"/>
            <a:endParaRPr lang="en-US"/>
          </a:p>
        </p:txBody>
      </p:sp>
      <p:sp>
        <p:nvSpPr>
          <p:cNvPr id="13" name="Footer Placeholder 3"/>
          <p:cNvSpPr>
            <a:spLocks noGrp="1"/>
          </p:cNvSpPr>
          <p:nvPr>
            <p:ph type="ftr" sz="quarter" idx="11"/>
          </p:nvPr>
        </p:nvSpPr>
        <p:spPr>
          <a:xfrm>
            <a:off x="4038600" y="6356362"/>
            <a:ext cx="4114800" cy="365125"/>
          </a:xfrm>
        </p:spPr>
        <p:txBody>
          <a:bodyPr/>
          <a:lstStyle/>
          <a:p>
            <a:endParaRPr lang="en-GB"/>
          </a:p>
        </p:txBody>
      </p:sp>
      <p:sp>
        <p:nvSpPr>
          <p:cNvPr id="14" name="Slide Number Placeholder 4"/>
          <p:cNvSpPr txBox="1">
            <a:spLocks/>
          </p:cNvSpPr>
          <p:nvPr userDrawn="1"/>
        </p:nvSpPr>
        <p:spPr>
          <a:xfrm>
            <a:off x="225878" y="63527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454078-FBCE-4758-9F4C-1C7F78520755}" type="slidenum">
              <a:rPr lang="en-GB" smtClean="0"/>
              <a:pPr/>
              <a:t>‹#›</a:t>
            </a:fld>
            <a:endParaRPr lang="en-GB"/>
          </a:p>
        </p:txBody>
      </p:sp>
      <p:pic>
        <p:nvPicPr>
          <p:cNvPr id="2" name="endava_logo_pos_RGB.png" descr="endava_logo_pos_RGB.png">
            <a:extLst>
              <a:ext uri="{FF2B5EF4-FFF2-40B4-BE49-F238E27FC236}">
                <a16:creationId xmlns:a16="http://schemas.microsoft.com/office/drawing/2014/main" id="{C1786A05-18E6-D183-C093-2642F612DF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645" y="6498685"/>
            <a:ext cx="1079650" cy="176589"/>
          </a:xfrm>
          <a:prstGeom prst="rect">
            <a:avLst/>
          </a:prstGeom>
          <a:ln w="12700">
            <a:miter lim="400000"/>
          </a:ln>
        </p:spPr>
      </p:pic>
    </p:spTree>
    <p:extLst>
      <p:ext uri="{BB962C8B-B14F-4D97-AF65-F5344CB8AC3E}">
        <p14:creationId xmlns:p14="http://schemas.microsoft.com/office/powerpoint/2010/main" val="281096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surance success story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37908" r="22819"/>
          <a:stretch/>
        </p:blipFill>
        <p:spPr>
          <a:xfrm>
            <a:off x="-1" y="0"/>
            <a:ext cx="4039985" cy="6858000"/>
          </a:xfrm>
          <a:prstGeom prst="rect">
            <a:avLst/>
          </a:prstGeom>
        </p:spPr>
      </p:pic>
      <p:sp>
        <p:nvSpPr>
          <p:cNvPr id="9" name="Rectangle 8"/>
          <p:cNvSpPr/>
          <p:nvPr userDrawn="1"/>
        </p:nvSpPr>
        <p:spPr>
          <a:xfrm>
            <a:off x="-2" y="0"/>
            <a:ext cx="4368833" cy="6858000"/>
          </a:xfrm>
          <a:prstGeom prst="rect">
            <a:avLst/>
          </a:prstGeom>
          <a:gradFill flip="none" rotWithShape="1">
            <a:gsLst>
              <a:gs pos="59000">
                <a:srgbClr val="FFFFFF">
                  <a:alpha val="82000"/>
                </a:srgbClr>
              </a:gs>
              <a:gs pos="47000">
                <a:schemeClr val="bg1">
                  <a:alpha val="71000"/>
                </a:schemeClr>
              </a:gs>
              <a:gs pos="0">
                <a:schemeClr val="accent1">
                  <a:lumMod val="5000"/>
                  <a:lumOff val="95000"/>
                  <a:alpha val="0"/>
                </a:schemeClr>
              </a:gs>
              <a:gs pos="69000">
                <a:schemeClr val="bg1">
                  <a:alpha val="78000"/>
                </a:schemeClr>
              </a:gs>
              <a:gs pos="91500">
                <a:srgbClr val="FFFFFF"/>
              </a:gs>
              <a:gs pos="80000">
                <a:schemeClr val="bg1">
                  <a:alpha val="96000"/>
                </a:schemeClr>
              </a:gs>
              <a:gs pos="100000">
                <a:schemeClr val="bg2"/>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3184071" y="306388"/>
            <a:ext cx="8687224" cy="1025980"/>
          </a:xfrm>
        </p:spPr>
        <p:txBody>
          <a:bodyPr lIns="0" anchor="b" anchorCtr="1">
            <a:normAutofit/>
          </a:bodyPr>
          <a:lstStyle>
            <a:lvl1pPr marL="0" algn="l"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a:t>TITLE</a:t>
            </a:r>
            <a:endParaRPr lang="en-GB"/>
          </a:p>
        </p:txBody>
      </p:sp>
      <p:sp>
        <p:nvSpPr>
          <p:cNvPr id="11" name="Content Placeholder 2"/>
          <p:cNvSpPr>
            <a:spLocks noGrp="1"/>
          </p:cNvSpPr>
          <p:nvPr>
            <p:ph idx="30" hasCustomPrompt="1"/>
          </p:nvPr>
        </p:nvSpPr>
        <p:spPr>
          <a:xfrm>
            <a:off x="3184071" y="1899782"/>
            <a:ext cx="8687224" cy="388976"/>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a:p>
            <a:pPr lvl="1"/>
            <a:endParaRPr lang="en-US"/>
          </a:p>
          <a:p>
            <a:pPr lvl="1"/>
            <a:endParaRPr lang="en-US"/>
          </a:p>
          <a:p>
            <a:pPr lvl="1"/>
            <a:endParaRPr lang="en-US"/>
          </a:p>
        </p:txBody>
      </p:sp>
      <p:sp>
        <p:nvSpPr>
          <p:cNvPr id="12" name="Content Placeholder 2"/>
          <p:cNvSpPr>
            <a:spLocks noGrp="1"/>
          </p:cNvSpPr>
          <p:nvPr>
            <p:ph idx="15" hasCustomPrompt="1"/>
          </p:nvPr>
        </p:nvSpPr>
        <p:spPr>
          <a:xfrm>
            <a:off x="3184071" y="2522763"/>
            <a:ext cx="8687224" cy="3466517"/>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a:p>
            <a:pPr lvl="1"/>
            <a:endParaRPr lang="en-US"/>
          </a:p>
          <a:p>
            <a:pPr lvl="1"/>
            <a:endParaRPr lang="en-US"/>
          </a:p>
          <a:p>
            <a:pPr lvl="1"/>
            <a:endParaRPr lang="en-US"/>
          </a:p>
        </p:txBody>
      </p:sp>
      <p:sp>
        <p:nvSpPr>
          <p:cNvPr id="13" name="Footer Placeholder 3"/>
          <p:cNvSpPr>
            <a:spLocks noGrp="1"/>
          </p:cNvSpPr>
          <p:nvPr>
            <p:ph type="ftr" sz="quarter" idx="11"/>
          </p:nvPr>
        </p:nvSpPr>
        <p:spPr>
          <a:xfrm>
            <a:off x="4038600" y="6356362"/>
            <a:ext cx="4114800" cy="365125"/>
          </a:xfrm>
        </p:spPr>
        <p:txBody>
          <a:bodyPr/>
          <a:lstStyle/>
          <a:p>
            <a:endParaRPr lang="en-GB"/>
          </a:p>
        </p:txBody>
      </p:sp>
      <p:sp>
        <p:nvSpPr>
          <p:cNvPr id="14" name="Slide Number Placeholder 4"/>
          <p:cNvSpPr txBox="1">
            <a:spLocks/>
          </p:cNvSpPr>
          <p:nvPr userDrawn="1"/>
        </p:nvSpPr>
        <p:spPr>
          <a:xfrm>
            <a:off x="225878" y="63527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454078-FBCE-4758-9F4C-1C7F78520755}" type="slidenum">
              <a:rPr lang="en-GB" smtClean="0"/>
              <a:pPr/>
              <a:t>‹#›</a:t>
            </a:fld>
            <a:endParaRPr lang="en-GB"/>
          </a:p>
        </p:txBody>
      </p:sp>
      <p:pic>
        <p:nvPicPr>
          <p:cNvPr id="2" name="endava_logo_pos_RGB.png" descr="endava_logo_pos_RGB.png">
            <a:extLst>
              <a:ext uri="{FF2B5EF4-FFF2-40B4-BE49-F238E27FC236}">
                <a16:creationId xmlns:a16="http://schemas.microsoft.com/office/drawing/2014/main" id="{51AFE525-5251-E1B9-43BE-568629BE65A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645" y="6498685"/>
            <a:ext cx="1079650" cy="176589"/>
          </a:xfrm>
          <a:prstGeom prst="rect">
            <a:avLst/>
          </a:prstGeom>
          <a:ln w="12700">
            <a:miter lim="400000"/>
          </a:ln>
        </p:spPr>
      </p:pic>
    </p:spTree>
    <p:extLst>
      <p:ext uri="{BB962C8B-B14F-4D97-AF65-F5344CB8AC3E}">
        <p14:creationId xmlns:p14="http://schemas.microsoft.com/office/powerpoint/2010/main" val="648896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surance success story 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95" r="24213"/>
          <a:stretch/>
        </p:blipFill>
        <p:spPr>
          <a:xfrm>
            <a:off x="0" y="0"/>
            <a:ext cx="4031673" cy="6858000"/>
          </a:xfrm>
          <a:prstGeom prst="rect">
            <a:avLst/>
          </a:prstGeom>
        </p:spPr>
      </p:pic>
      <p:sp>
        <p:nvSpPr>
          <p:cNvPr id="9" name="Rectangle 8"/>
          <p:cNvSpPr/>
          <p:nvPr userDrawn="1"/>
        </p:nvSpPr>
        <p:spPr>
          <a:xfrm>
            <a:off x="-27958" y="-1"/>
            <a:ext cx="4697682" cy="6858001"/>
          </a:xfrm>
          <a:prstGeom prst="rect">
            <a:avLst/>
          </a:prstGeom>
          <a:gradFill flip="none" rotWithShape="1">
            <a:gsLst>
              <a:gs pos="59000">
                <a:srgbClr val="FFFFFF">
                  <a:alpha val="82000"/>
                </a:srgbClr>
              </a:gs>
              <a:gs pos="47000">
                <a:schemeClr val="bg1">
                  <a:alpha val="71000"/>
                </a:schemeClr>
              </a:gs>
              <a:gs pos="0">
                <a:schemeClr val="accent1">
                  <a:lumMod val="5000"/>
                  <a:lumOff val="95000"/>
                  <a:alpha val="0"/>
                </a:schemeClr>
              </a:gs>
              <a:gs pos="69000">
                <a:schemeClr val="bg1">
                  <a:alpha val="78000"/>
                </a:schemeClr>
              </a:gs>
              <a:gs pos="91500">
                <a:srgbClr val="FFFFFF"/>
              </a:gs>
              <a:gs pos="80000">
                <a:schemeClr val="bg1">
                  <a:alpha val="96000"/>
                </a:schemeClr>
              </a:gs>
              <a:gs pos="100000">
                <a:schemeClr val="bg2"/>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3184071" y="306388"/>
            <a:ext cx="8687224" cy="1025980"/>
          </a:xfrm>
        </p:spPr>
        <p:txBody>
          <a:bodyPr lIns="0" anchor="b" anchorCtr="1">
            <a:normAutofit/>
          </a:bodyPr>
          <a:lstStyle>
            <a:lvl1pPr marL="0" algn="l"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a:t>TITLE</a:t>
            </a:r>
            <a:endParaRPr lang="en-GB"/>
          </a:p>
        </p:txBody>
      </p:sp>
      <p:sp>
        <p:nvSpPr>
          <p:cNvPr id="11" name="Content Placeholder 2"/>
          <p:cNvSpPr>
            <a:spLocks noGrp="1"/>
          </p:cNvSpPr>
          <p:nvPr>
            <p:ph idx="30" hasCustomPrompt="1"/>
          </p:nvPr>
        </p:nvSpPr>
        <p:spPr>
          <a:xfrm>
            <a:off x="3184071" y="1899782"/>
            <a:ext cx="8687224" cy="388976"/>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a:p>
            <a:pPr lvl="1"/>
            <a:endParaRPr lang="en-US"/>
          </a:p>
          <a:p>
            <a:pPr lvl="1"/>
            <a:endParaRPr lang="en-US"/>
          </a:p>
          <a:p>
            <a:pPr lvl="1"/>
            <a:endParaRPr lang="en-US"/>
          </a:p>
        </p:txBody>
      </p:sp>
      <p:sp>
        <p:nvSpPr>
          <p:cNvPr id="12" name="Content Placeholder 2"/>
          <p:cNvSpPr>
            <a:spLocks noGrp="1"/>
          </p:cNvSpPr>
          <p:nvPr>
            <p:ph idx="15" hasCustomPrompt="1"/>
          </p:nvPr>
        </p:nvSpPr>
        <p:spPr>
          <a:xfrm>
            <a:off x="3184071" y="2522763"/>
            <a:ext cx="8687224" cy="3466517"/>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a:p>
            <a:pPr lvl="1"/>
            <a:endParaRPr lang="en-US"/>
          </a:p>
          <a:p>
            <a:pPr lvl="1"/>
            <a:endParaRPr lang="en-US"/>
          </a:p>
          <a:p>
            <a:pPr lvl="1"/>
            <a:endParaRPr lang="en-US"/>
          </a:p>
        </p:txBody>
      </p:sp>
      <p:sp>
        <p:nvSpPr>
          <p:cNvPr id="13" name="Footer Placeholder 3"/>
          <p:cNvSpPr>
            <a:spLocks noGrp="1"/>
          </p:cNvSpPr>
          <p:nvPr>
            <p:ph type="ftr" sz="quarter" idx="11"/>
          </p:nvPr>
        </p:nvSpPr>
        <p:spPr>
          <a:xfrm>
            <a:off x="4038600" y="6356362"/>
            <a:ext cx="4114800" cy="365125"/>
          </a:xfrm>
        </p:spPr>
        <p:txBody>
          <a:bodyPr/>
          <a:lstStyle/>
          <a:p>
            <a:endParaRPr lang="en-GB"/>
          </a:p>
        </p:txBody>
      </p:sp>
      <p:sp>
        <p:nvSpPr>
          <p:cNvPr id="14" name="Slide Number Placeholder 4"/>
          <p:cNvSpPr txBox="1">
            <a:spLocks/>
          </p:cNvSpPr>
          <p:nvPr userDrawn="1"/>
        </p:nvSpPr>
        <p:spPr>
          <a:xfrm>
            <a:off x="225878" y="63527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454078-FBCE-4758-9F4C-1C7F78520755}" type="slidenum">
              <a:rPr lang="en-GB" smtClean="0"/>
              <a:pPr/>
              <a:t>‹#›</a:t>
            </a:fld>
            <a:endParaRPr lang="en-GB"/>
          </a:p>
        </p:txBody>
      </p:sp>
      <p:pic>
        <p:nvPicPr>
          <p:cNvPr id="4" name="endava_logo_pos_RGB.png" descr="endava_logo_pos_RGB.png">
            <a:extLst>
              <a:ext uri="{FF2B5EF4-FFF2-40B4-BE49-F238E27FC236}">
                <a16:creationId xmlns:a16="http://schemas.microsoft.com/office/drawing/2014/main" id="{EBE6C73B-A661-94F8-C21B-661F642A49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645" y="6498685"/>
            <a:ext cx="1079650" cy="176589"/>
          </a:xfrm>
          <a:prstGeom prst="rect">
            <a:avLst/>
          </a:prstGeom>
          <a:ln w="12700">
            <a:miter lim="400000"/>
          </a:ln>
        </p:spPr>
      </p:pic>
    </p:spTree>
    <p:extLst>
      <p:ext uri="{BB962C8B-B14F-4D97-AF65-F5344CB8AC3E}">
        <p14:creationId xmlns:p14="http://schemas.microsoft.com/office/powerpoint/2010/main" val="2188042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37953" r="21239"/>
          <a:stretch/>
        </p:blipFill>
        <p:spPr>
          <a:xfrm>
            <a:off x="-1" y="0"/>
            <a:ext cx="4197927" cy="6858000"/>
          </a:xfrm>
          <a:prstGeom prst="rect">
            <a:avLst/>
          </a:prstGeom>
        </p:spPr>
      </p:pic>
      <p:sp>
        <p:nvSpPr>
          <p:cNvPr id="9" name="Rectangle 8"/>
          <p:cNvSpPr/>
          <p:nvPr userDrawn="1"/>
        </p:nvSpPr>
        <p:spPr>
          <a:xfrm>
            <a:off x="-1" y="0"/>
            <a:ext cx="4447804" cy="6858000"/>
          </a:xfrm>
          <a:prstGeom prst="rect">
            <a:avLst/>
          </a:prstGeom>
          <a:gradFill flip="none" rotWithShape="1">
            <a:gsLst>
              <a:gs pos="59000">
                <a:srgbClr val="FFFFFF">
                  <a:alpha val="82000"/>
                </a:srgbClr>
              </a:gs>
              <a:gs pos="47000">
                <a:schemeClr val="bg1">
                  <a:alpha val="71000"/>
                </a:schemeClr>
              </a:gs>
              <a:gs pos="0">
                <a:schemeClr val="accent1">
                  <a:lumMod val="5000"/>
                  <a:lumOff val="95000"/>
                  <a:alpha val="0"/>
                </a:schemeClr>
              </a:gs>
              <a:gs pos="69000">
                <a:schemeClr val="bg1">
                  <a:alpha val="78000"/>
                </a:schemeClr>
              </a:gs>
              <a:gs pos="91500">
                <a:srgbClr val="FFFFFF"/>
              </a:gs>
              <a:gs pos="80000">
                <a:schemeClr val="bg1">
                  <a:alpha val="96000"/>
                </a:schemeClr>
              </a:gs>
              <a:gs pos="100000">
                <a:schemeClr val="bg2"/>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3184071" y="306388"/>
            <a:ext cx="8687224" cy="1025980"/>
          </a:xfrm>
        </p:spPr>
        <p:txBody>
          <a:bodyPr lIns="0" anchor="b" anchorCtr="1">
            <a:normAutofit/>
          </a:bodyPr>
          <a:lstStyle>
            <a:lvl1pPr marL="0" algn="l"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a:t>TITLE</a:t>
            </a:r>
            <a:endParaRPr lang="en-GB"/>
          </a:p>
        </p:txBody>
      </p:sp>
      <p:sp>
        <p:nvSpPr>
          <p:cNvPr id="11" name="Content Placeholder 2"/>
          <p:cNvSpPr>
            <a:spLocks noGrp="1"/>
          </p:cNvSpPr>
          <p:nvPr>
            <p:ph idx="30" hasCustomPrompt="1"/>
          </p:nvPr>
        </p:nvSpPr>
        <p:spPr>
          <a:xfrm>
            <a:off x="3184071" y="1899782"/>
            <a:ext cx="8687224" cy="388976"/>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a:p>
            <a:pPr lvl="1"/>
            <a:endParaRPr lang="en-US"/>
          </a:p>
          <a:p>
            <a:pPr lvl="1"/>
            <a:endParaRPr lang="en-US"/>
          </a:p>
          <a:p>
            <a:pPr lvl="1"/>
            <a:endParaRPr lang="en-US"/>
          </a:p>
        </p:txBody>
      </p:sp>
      <p:sp>
        <p:nvSpPr>
          <p:cNvPr id="12" name="Content Placeholder 2"/>
          <p:cNvSpPr>
            <a:spLocks noGrp="1"/>
          </p:cNvSpPr>
          <p:nvPr>
            <p:ph idx="15" hasCustomPrompt="1"/>
          </p:nvPr>
        </p:nvSpPr>
        <p:spPr>
          <a:xfrm>
            <a:off x="3184071" y="2522763"/>
            <a:ext cx="8687224" cy="3466517"/>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a:p>
            <a:pPr lvl="1"/>
            <a:endParaRPr lang="en-US"/>
          </a:p>
          <a:p>
            <a:pPr lvl="1"/>
            <a:endParaRPr lang="en-US"/>
          </a:p>
          <a:p>
            <a:pPr lvl="1"/>
            <a:endParaRPr lang="en-US"/>
          </a:p>
        </p:txBody>
      </p:sp>
      <p:sp>
        <p:nvSpPr>
          <p:cNvPr id="13" name="Footer Placeholder 3"/>
          <p:cNvSpPr>
            <a:spLocks noGrp="1"/>
          </p:cNvSpPr>
          <p:nvPr>
            <p:ph type="ftr" sz="quarter" idx="11"/>
          </p:nvPr>
        </p:nvSpPr>
        <p:spPr>
          <a:xfrm>
            <a:off x="4038600" y="6356362"/>
            <a:ext cx="4114800" cy="365125"/>
          </a:xfrm>
        </p:spPr>
        <p:txBody>
          <a:bodyPr/>
          <a:lstStyle/>
          <a:p>
            <a:endParaRPr lang="en-GB"/>
          </a:p>
        </p:txBody>
      </p:sp>
      <p:sp>
        <p:nvSpPr>
          <p:cNvPr id="14" name="Slide Number Placeholder 4"/>
          <p:cNvSpPr txBox="1">
            <a:spLocks/>
          </p:cNvSpPr>
          <p:nvPr userDrawn="1"/>
        </p:nvSpPr>
        <p:spPr>
          <a:xfrm>
            <a:off x="225878" y="63527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454078-FBCE-4758-9F4C-1C7F78520755}" type="slidenum">
              <a:rPr lang="en-GB" smtClean="0"/>
              <a:pPr/>
              <a:t>‹#›</a:t>
            </a:fld>
            <a:endParaRPr lang="en-GB"/>
          </a:p>
        </p:txBody>
      </p:sp>
      <p:pic>
        <p:nvPicPr>
          <p:cNvPr id="2" name="endava_logo_pos_RGB.png" descr="endava_logo_pos_RGB.png">
            <a:extLst>
              <a:ext uri="{FF2B5EF4-FFF2-40B4-BE49-F238E27FC236}">
                <a16:creationId xmlns:a16="http://schemas.microsoft.com/office/drawing/2014/main" id="{F2711F13-2707-CB88-518B-B34533F8243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645" y="6498685"/>
            <a:ext cx="1079650" cy="176589"/>
          </a:xfrm>
          <a:prstGeom prst="rect">
            <a:avLst/>
          </a:prstGeom>
          <a:ln w="12700">
            <a:miter lim="400000"/>
          </a:ln>
        </p:spPr>
      </p:pic>
    </p:spTree>
    <p:extLst>
      <p:ext uri="{BB962C8B-B14F-4D97-AF65-F5344CB8AC3E}">
        <p14:creationId xmlns:p14="http://schemas.microsoft.com/office/powerpoint/2010/main" val="3761508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MT Success story 1">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8294" r="26548"/>
          <a:stretch/>
        </p:blipFill>
        <p:spPr>
          <a:xfrm>
            <a:off x="-24938" y="0"/>
            <a:ext cx="4164676" cy="6858000"/>
          </a:xfrm>
          <a:prstGeom prst="rect">
            <a:avLst/>
          </a:prstGeom>
        </p:spPr>
      </p:pic>
      <p:sp>
        <p:nvSpPr>
          <p:cNvPr id="9" name="Rectangle 8"/>
          <p:cNvSpPr/>
          <p:nvPr userDrawn="1"/>
        </p:nvSpPr>
        <p:spPr>
          <a:xfrm>
            <a:off x="-24938" y="-1"/>
            <a:ext cx="4697682" cy="6858001"/>
          </a:xfrm>
          <a:prstGeom prst="rect">
            <a:avLst/>
          </a:prstGeom>
          <a:gradFill flip="none" rotWithShape="1">
            <a:gsLst>
              <a:gs pos="59000">
                <a:srgbClr val="FFFFFF">
                  <a:alpha val="82000"/>
                </a:srgbClr>
              </a:gs>
              <a:gs pos="47000">
                <a:schemeClr val="bg1">
                  <a:alpha val="71000"/>
                </a:schemeClr>
              </a:gs>
              <a:gs pos="0">
                <a:schemeClr val="accent1">
                  <a:lumMod val="5000"/>
                  <a:lumOff val="95000"/>
                  <a:alpha val="0"/>
                </a:schemeClr>
              </a:gs>
              <a:gs pos="69000">
                <a:schemeClr val="bg1">
                  <a:alpha val="78000"/>
                </a:schemeClr>
              </a:gs>
              <a:gs pos="91500">
                <a:srgbClr val="FFFFFF"/>
              </a:gs>
              <a:gs pos="80000">
                <a:schemeClr val="bg1">
                  <a:alpha val="96000"/>
                </a:schemeClr>
              </a:gs>
              <a:gs pos="100000">
                <a:schemeClr val="bg2"/>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3184071" y="306388"/>
            <a:ext cx="8687224" cy="1025980"/>
          </a:xfrm>
        </p:spPr>
        <p:txBody>
          <a:bodyPr lIns="0" anchor="b" anchorCtr="1">
            <a:normAutofit/>
          </a:bodyPr>
          <a:lstStyle>
            <a:lvl1pPr marL="0" algn="l"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a:t>TITLE</a:t>
            </a:r>
            <a:endParaRPr lang="en-GB"/>
          </a:p>
        </p:txBody>
      </p:sp>
      <p:sp>
        <p:nvSpPr>
          <p:cNvPr id="11" name="Content Placeholder 2"/>
          <p:cNvSpPr>
            <a:spLocks noGrp="1"/>
          </p:cNvSpPr>
          <p:nvPr>
            <p:ph idx="30" hasCustomPrompt="1"/>
          </p:nvPr>
        </p:nvSpPr>
        <p:spPr>
          <a:xfrm>
            <a:off x="3184071" y="1899782"/>
            <a:ext cx="8687224" cy="388976"/>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a:p>
            <a:pPr lvl="1"/>
            <a:endParaRPr lang="en-US"/>
          </a:p>
          <a:p>
            <a:pPr lvl="1"/>
            <a:endParaRPr lang="en-US"/>
          </a:p>
          <a:p>
            <a:pPr lvl="1"/>
            <a:endParaRPr lang="en-US"/>
          </a:p>
        </p:txBody>
      </p:sp>
      <p:sp>
        <p:nvSpPr>
          <p:cNvPr id="12" name="Content Placeholder 2"/>
          <p:cNvSpPr>
            <a:spLocks noGrp="1"/>
          </p:cNvSpPr>
          <p:nvPr>
            <p:ph idx="15" hasCustomPrompt="1"/>
          </p:nvPr>
        </p:nvSpPr>
        <p:spPr>
          <a:xfrm>
            <a:off x="3184071" y="2522763"/>
            <a:ext cx="8687224" cy="3466517"/>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a:p>
            <a:pPr lvl="1"/>
            <a:endParaRPr lang="en-US"/>
          </a:p>
          <a:p>
            <a:pPr lvl="1"/>
            <a:endParaRPr lang="en-US"/>
          </a:p>
          <a:p>
            <a:pPr lvl="1"/>
            <a:endParaRPr lang="en-US"/>
          </a:p>
        </p:txBody>
      </p:sp>
      <p:sp>
        <p:nvSpPr>
          <p:cNvPr id="13" name="Footer Placeholder 3"/>
          <p:cNvSpPr>
            <a:spLocks noGrp="1"/>
          </p:cNvSpPr>
          <p:nvPr>
            <p:ph type="ftr" sz="quarter" idx="11"/>
          </p:nvPr>
        </p:nvSpPr>
        <p:spPr>
          <a:xfrm>
            <a:off x="4038600" y="6356362"/>
            <a:ext cx="4114800" cy="365125"/>
          </a:xfrm>
        </p:spPr>
        <p:txBody>
          <a:bodyPr/>
          <a:lstStyle/>
          <a:p>
            <a:endParaRPr lang="en-GB"/>
          </a:p>
        </p:txBody>
      </p:sp>
      <p:sp>
        <p:nvSpPr>
          <p:cNvPr id="14" name="Slide Number Placeholder 4"/>
          <p:cNvSpPr txBox="1">
            <a:spLocks/>
          </p:cNvSpPr>
          <p:nvPr userDrawn="1"/>
        </p:nvSpPr>
        <p:spPr>
          <a:xfrm>
            <a:off x="225878" y="63527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454078-FBCE-4758-9F4C-1C7F78520755}" type="slidenum">
              <a:rPr lang="en-GB" smtClean="0"/>
              <a:pPr/>
              <a:t>‹#›</a:t>
            </a:fld>
            <a:endParaRPr lang="en-GB"/>
          </a:p>
        </p:txBody>
      </p:sp>
      <p:pic>
        <p:nvPicPr>
          <p:cNvPr id="2" name="endava_logo_pos_RGB.png" descr="endava_logo_pos_RGB.png">
            <a:extLst>
              <a:ext uri="{FF2B5EF4-FFF2-40B4-BE49-F238E27FC236}">
                <a16:creationId xmlns:a16="http://schemas.microsoft.com/office/drawing/2014/main" id="{1D6C5561-FCEA-8BF6-AE87-CB67942C195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645" y="6498685"/>
            <a:ext cx="1079650" cy="176589"/>
          </a:xfrm>
          <a:prstGeom prst="rect">
            <a:avLst/>
          </a:prstGeom>
          <a:ln w="12700">
            <a:miter lim="400000"/>
          </a:ln>
        </p:spPr>
      </p:pic>
    </p:spTree>
    <p:extLst>
      <p:ext uri="{BB962C8B-B14F-4D97-AF65-F5344CB8AC3E}">
        <p14:creationId xmlns:p14="http://schemas.microsoft.com/office/powerpoint/2010/main" val="3913465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MT Success story 2">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r="57589"/>
          <a:stretch/>
        </p:blipFill>
        <p:spPr>
          <a:xfrm>
            <a:off x="-24939" y="0"/>
            <a:ext cx="4147903" cy="6858000"/>
          </a:xfrm>
          <a:prstGeom prst="rect">
            <a:avLst/>
          </a:prstGeom>
        </p:spPr>
      </p:pic>
      <p:sp>
        <p:nvSpPr>
          <p:cNvPr id="9" name="Rectangle 8"/>
          <p:cNvSpPr/>
          <p:nvPr userDrawn="1"/>
        </p:nvSpPr>
        <p:spPr>
          <a:xfrm>
            <a:off x="-40428" y="0"/>
            <a:ext cx="4697682" cy="6858000"/>
          </a:xfrm>
          <a:prstGeom prst="rect">
            <a:avLst/>
          </a:prstGeom>
          <a:gradFill flip="none" rotWithShape="1">
            <a:gsLst>
              <a:gs pos="59000">
                <a:srgbClr val="FFFFFF">
                  <a:alpha val="82000"/>
                </a:srgbClr>
              </a:gs>
              <a:gs pos="47000">
                <a:schemeClr val="bg1">
                  <a:alpha val="71000"/>
                </a:schemeClr>
              </a:gs>
              <a:gs pos="0">
                <a:schemeClr val="accent1">
                  <a:lumMod val="5000"/>
                  <a:lumOff val="95000"/>
                  <a:alpha val="0"/>
                </a:schemeClr>
              </a:gs>
              <a:gs pos="69000">
                <a:schemeClr val="bg1">
                  <a:alpha val="78000"/>
                </a:schemeClr>
              </a:gs>
              <a:gs pos="91500">
                <a:srgbClr val="FFFFFF"/>
              </a:gs>
              <a:gs pos="80000">
                <a:schemeClr val="bg1">
                  <a:alpha val="96000"/>
                </a:schemeClr>
              </a:gs>
              <a:gs pos="100000">
                <a:schemeClr val="bg2"/>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3184071" y="306388"/>
            <a:ext cx="8687224" cy="1025980"/>
          </a:xfrm>
        </p:spPr>
        <p:txBody>
          <a:bodyPr lIns="0" anchor="b" anchorCtr="1">
            <a:normAutofit/>
          </a:bodyPr>
          <a:lstStyle>
            <a:lvl1pPr marL="0" algn="l"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a:t>TITLE</a:t>
            </a:r>
            <a:endParaRPr lang="en-GB"/>
          </a:p>
        </p:txBody>
      </p:sp>
      <p:sp>
        <p:nvSpPr>
          <p:cNvPr id="11" name="Content Placeholder 2"/>
          <p:cNvSpPr>
            <a:spLocks noGrp="1"/>
          </p:cNvSpPr>
          <p:nvPr>
            <p:ph idx="30" hasCustomPrompt="1"/>
          </p:nvPr>
        </p:nvSpPr>
        <p:spPr>
          <a:xfrm>
            <a:off x="3184071" y="1899782"/>
            <a:ext cx="8687224" cy="388976"/>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a:p>
            <a:pPr lvl="1"/>
            <a:endParaRPr lang="en-US"/>
          </a:p>
          <a:p>
            <a:pPr lvl="1"/>
            <a:endParaRPr lang="en-US"/>
          </a:p>
          <a:p>
            <a:pPr lvl="1"/>
            <a:endParaRPr lang="en-US"/>
          </a:p>
        </p:txBody>
      </p:sp>
      <p:sp>
        <p:nvSpPr>
          <p:cNvPr id="12" name="Content Placeholder 2"/>
          <p:cNvSpPr>
            <a:spLocks noGrp="1"/>
          </p:cNvSpPr>
          <p:nvPr>
            <p:ph idx="15" hasCustomPrompt="1"/>
          </p:nvPr>
        </p:nvSpPr>
        <p:spPr>
          <a:xfrm>
            <a:off x="3184071" y="2522763"/>
            <a:ext cx="8687224" cy="3466517"/>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a:p>
            <a:pPr lvl="1"/>
            <a:endParaRPr lang="en-US"/>
          </a:p>
          <a:p>
            <a:pPr lvl="1"/>
            <a:endParaRPr lang="en-US"/>
          </a:p>
          <a:p>
            <a:pPr lvl="1"/>
            <a:endParaRPr lang="en-US"/>
          </a:p>
        </p:txBody>
      </p:sp>
      <p:sp>
        <p:nvSpPr>
          <p:cNvPr id="13" name="Footer Placeholder 3"/>
          <p:cNvSpPr>
            <a:spLocks noGrp="1"/>
          </p:cNvSpPr>
          <p:nvPr>
            <p:ph type="ftr" sz="quarter" idx="11"/>
          </p:nvPr>
        </p:nvSpPr>
        <p:spPr>
          <a:xfrm>
            <a:off x="4038600" y="6356362"/>
            <a:ext cx="4114800" cy="365125"/>
          </a:xfrm>
        </p:spPr>
        <p:txBody>
          <a:bodyPr/>
          <a:lstStyle/>
          <a:p>
            <a:endParaRPr lang="en-GB"/>
          </a:p>
        </p:txBody>
      </p:sp>
      <p:sp>
        <p:nvSpPr>
          <p:cNvPr id="14" name="Slide Number Placeholder 4"/>
          <p:cNvSpPr txBox="1">
            <a:spLocks/>
          </p:cNvSpPr>
          <p:nvPr userDrawn="1"/>
        </p:nvSpPr>
        <p:spPr>
          <a:xfrm>
            <a:off x="225878" y="63527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454078-FBCE-4758-9F4C-1C7F78520755}" type="slidenum">
              <a:rPr lang="en-GB" smtClean="0"/>
              <a:pPr/>
              <a:t>‹#›</a:t>
            </a:fld>
            <a:endParaRPr lang="en-GB"/>
          </a:p>
        </p:txBody>
      </p:sp>
      <p:pic>
        <p:nvPicPr>
          <p:cNvPr id="2" name="endava_logo_pos_RGB.png" descr="endava_logo_pos_RGB.png">
            <a:extLst>
              <a:ext uri="{FF2B5EF4-FFF2-40B4-BE49-F238E27FC236}">
                <a16:creationId xmlns:a16="http://schemas.microsoft.com/office/drawing/2014/main" id="{CF65A56D-EF1F-9A7E-5E11-D110E9F2AF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645" y="6498685"/>
            <a:ext cx="1079650" cy="176589"/>
          </a:xfrm>
          <a:prstGeom prst="rect">
            <a:avLst/>
          </a:prstGeom>
          <a:ln w="12700">
            <a:miter lim="400000"/>
          </a:ln>
        </p:spPr>
      </p:pic>
    </p:spTree>
    <p:extLst>
      <p:ext uri="{BB962C8B-B14F-4D97-AF65-F5344CB8AC3E}">
        <p14:creationId xmlns:p14="http://schemas.microsoft.com/office/powerpoint/2010/main" val="3882883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MT Success story 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42942" t="31284" r="28561"/>
          <a:stretch/>
        </p:blipFill>
        <p:spPr>
          <a:xfrm>
            <a:off x="0" y="0"/>
            <a:ext cx="4139738" cy="6654985"/>
          </a:xfrm>
          <a:prstGeom prst="rect">
            <a:avLst/>
          </a:prstGeom>
        </p:spPr>
      </p:pic>
      <p:sp>
        <p:nvSpPr>
          <p:cNvPr id="9" name="Rectangle 8"/>
          <p:cNvSpPr/>
          <p:nvPr userDrawn="1"/>
        </p:nvSpPr>
        <p:spPr>
          <a:xfrm>
            <a:off x="0" y="0"/>
            <a:ext cx="4669724" cy="6858000"/>
          </a:xfrm>
          <a:prstGeom prst="rect">
            <a:avLst/>
          </a:prstGeom>
          <a:gradFill flip="none" rotWithShape="1">
            <a:gsLst>
              <a:gs pos="59000">
                <a:srgbClr val="FFFFFF">
                  <a:alpha val="82000"/>
                </a:srgbClr>
              </a:gs>
              <a:gs pos="47000">
                <a:schemeClr val="bg1">
                  <a:alpha val="71000"/>
                </a:schemeClr>
              </a:gs>
              <a:gs pos="0">
                <a:schemeClr val="accent1">
                  <a:lumMod val="5000"/>
                  <a:lumOff val="95000"/>
                  <a:alpha val="0"/>
                </a:schemeClr>
              </a:gs>
              <a:gs pos="69000">
                <a:schemeClr val="bg1">
                  <a:alpha val="78000"/>
                </a:schemeClr>
              </a:gs>
              <a:gs pos="91500">
                <a:srgbClr val="FFFFFF"/>
              </a:gs>
              <a:gs pos="80000">
                <a:schemeClr val="bg1">
                  <a:alpha val="96000"/>
                </a:schemeClr>
              </a:gs>
              <a:gs pos="100000">
                <a:schemeClr val="bg2"/>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3184071" y="306388"/>
            <a:ext cx="8687224" cy="1025980"/>
          </a:xfrm>
        </p:spPr>
        <p:txBody>
          <a:bodyPr lIns="0" anchor="b" anchorCtr="1">
            <a:normAutofit/>
          </a:bodyPr>
          <a:lstStyle>
            <a:lvl1pPr marL="0" algn="l"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a:t>TITLE</a:t>
            </a:r>
            <a:endParaRPr lang="en-GB"/>
          </a:p>
        </p:txBody>
      </p:sp>
      <p:sp>
        <p:nvSpPr>
          <p:cNvPr id="11" name="Content Placeholder 2"/>
          <p:cNvSpPr>
            <a:spLocks noGrp="1"/>
          </p:cNvSpPr>
          <p:nvPr>
            <p:ph idx="30" hasCustomPrompt="1"/>
          </p:nvPr>
        </p:nvSpPr>
        <p:spPr>
          <a:xfrm>
            <a:off x="3184071" y="1899782"/>
            <a:ext cx="8687224" cy="388976"/>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a:p>
            <a:pPr lvl="1"/>
            <a:endParaRPr lang="en-US"/>
          </a:p>
          <a:p>
            <a:pPr lvl="1"/>
            <a:endParaRPr lang="en-US"/>
          </a:p>
          <a:p>
            <a:pPr lvl="1"/>
            <a:endParaRPr lang="en-US"/>
          </a:p>
        </p:txBody>
      </p:sp>
      <p:sp>
        <p:nvSpPr>
          <p:cNvPr id="12" name="Content Placeholder 2"/>
          <p:cNvSpPr>
            <a:spLocks noGrp="1"/>
          </p:cNvSpPr>
          <p:nvPr>
            <p:ph idx="15" hasCustomPrompt="1"/>
          </p:nvPr>
        </p:nvSpPr>
        <p:spPr>
          <a:xfrm>
            <a:off x="3184071" y="2522763"/>
            <a:ext cx="8687224" cy="3466517"/>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a:p>
            <a:pPr lvl="1"/>
            <a:endParaRPr lang="en-US"/>
          </a:p>
          <a:p>
            <a:pPr lvl="1"/>
            <a:endParaRPr lang="en-US"/>
          </a:p>
          <a:p>
            <a:pPr lvl="1"/>
            <a:endParaRPr lang="en-US"/>
          </a:p>
        </p:txBody>
      </p:sp>
      <p:sp>
        <p:nvSpPr>
          <p:cNvPr id="13" name="Footer Placeholder 3"/>
          <p:cNvSpPr>
            <a:spLocks noGrp="1"/>
          </p:cNvSpPr>
          <p:nvPr>
            <p:ph type="ftr" sz="quarter" idx="11"/>
          </p:nvPr>
        </p:nvSpPr>
        <p:spPr>
          <a:xfrm>
            <a:off x="4038600" y="6356362"/>
            <a:ext cx="4114800" cy="365125"/>
          </a:xfrm>
        </p:spPr>
        <p:txBody>
          <a:bodyPr/>
          <a:lstStyle/>
          <a:p>
            <a:endParaRPr lang="en-GB"/>
          </a:p>
        </p:txBody>
      </p:sp>
      <p:sp>
        <p:nvSpPr>
          <p:cNvPr id="14" name="Slide Number Placeholder 4"/>
          <p:cNvSpPr txBox="1">
            <a:spLocks/>
          </p:cNvSpPr>
          <p:nvPr userDrawn="1"/>
        </p:nvSpPr>
        <p:spPr>
          <a:xfrm>
            <a:off x="225878" y="63527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454078-FBCE-4758-9F4C-1C7F78520755}" type="slidenum">
              <a:rPr lang="en-GB" smtClean="0"/>
              <a:pPr/>
              <a:t>‹#›</a:t>
            </a:fld>
            <a:endParaRPr lang="en-GB"/>
          </a:p>
        </p:txBody>
      </p:sp>
      <p:pic>
        <p:nvPicPr>
          <p:cNvPr id="3" name="endava_logo_pos_RGB.png" descr="endava_logo_pos_RGB.png">
            <a:extLst>
              <a:ext uri="{FF2B5EF4-FFF2-40B4-BE49-F238E27FC236}">
                <a16:creationId xmlns:a16="http://schemas.microsoft.com/office/drawing/2014/main" id="{E2D3B95B-D520-3C6C-D8DD-C98E576CAF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645" y="6498685"/>
            <a:ext cx="1079650" cy="176589"/>
          </a:xfrm>
          <a:prstGeom prst="rect">
            <a:avLst/>
          </a:prstGeom>
          <a:ln w="12700">
            <a:miter lim="400000"/>
          </a:ln>
        </p:spPr>
      </p:pic>
    </p:spTree>
    <p:extLst>
      <p:ext uri="{BB962C8B-B14F-4D97-AF65-F5344CB8AC3E}">
        <p14:creationId xmlns:p14="http://schemas.microsoft.com/office/powerpoint/2010/main" val="571082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8" name="TextBox 19"/>
          <p:cNvSpPr txBox="1"/>
          <p:nvPr/>
        </p:nvSpPr>
        <p:spPr>
          <a:xfrm>
            <a:off x="5337995" y="2665515"/>
            <a:ext cx="438537"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1DA2AA2-429F-44A3-8B4B-2F1B3950F5A7}" type="slidenum">
              <a:rPr lang="en-GB" sz="2000" smtClean="0">
                <a:solidFill>
                  <a:schemeClr val="bg1"/>
                </a:solidFill>
              </a:rPr>
              <a:pPr algn="ctr"/>
              <a:t>‹#›</a:t>
            </a:fld>
            <a:endParaRPr lang="en-GB" sz="2000">
              <a:solidFill>
                <a:schemeClr val="bg1"/>
              </a:solidFill>
            </a:endParaRPr>
          </a:p>
        </p:txBody>
      </p:sp>
      <p:sp>
        <p:nvSpPr>
          <p:cNvPr id="9" name="Title 1"/>
          <p:cNvSpPr>
            <a:spLocks noGrp="1"/>
          </p:cNvSpPr>
          <p:nvPr>
            <p:ph type="title" hasCustomPrompt="1"/>
          </p:nvPr>
        </p:nvSpPr>
        <p:spPr>
          <a:xfrm>
            <a:off x="806824" y="996707"/>
            <a:ext cx="4186165" cy="660738"/>
          </a:xfrm>
        </p:spPr>
        <p:txBody>
          <a:bodyPr wrap="square" lIns="0" anchor="t" anchorCtr="0">
            <a:normAutofit/>
          </a:bodyPr>
          <a:lstStyle>
            <a:lvl1pPr marL="0" algn="l" defTabSz="914400" rtl="0" eaLnBrk="1" latinLnBrk="0" hangingPunct="1">
              <a:lnSpc>
                <a:spcPct val="70000"/>
              </a:lnSpc>
              <a:spcBef>
                <a:spcPct val="0"/>
              </a:spcBef>
              <a:buNone/>
              <a:defRPr lang="en-GB" sz="4800" b="1" kern="1200" cap="all" baseline="0" dirty="0">
                <a:solidFill>
                  <a:srgbClr val="000000"/>
                </a:solidFill>
                <a:latin typeface="Arial Narrow" charset="0"/>
                <a:ea typeface="Arial Narrow" charset="0"/>
                <a:cs typeface="Arial Narrow" charset="0"/>
              </a:defRPr>
            </a:lvl1pPr>
          </a:lstStyle>
          <a:p>
            <a:r>
              <a:rPr lang="en-US"/>
              <a:t>AGENDA</a:t>
            </a:r>
            <a:endParaRPr lang="en-GB"/>
          </a:p>
        </p:txBody>
      </p:sp>
      <p:sp>
        <p:nvSpPr>
          <p:cNvPr id="28" name="TextBox 19"/>
          <p:cNvSpPr txBox="1"/>
          <p:nvPr userDrawn="1"/>
        </p:nvSpPr>
        <p:spPr>
          <a:xfrm>
            <a:off x="198454" y="6478399"/>
            <a:ext cx="438537"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1DA2AA2-429F-44A3-8B4B-2F1B3950F5A7}" type="slidenum">
              <a:rPr lang="en-GB" sz="1200" baseline="0" smtClean="0">
                <a:solidFill>
                  <a:srgbClr val="000000"/>
                </a:solidFill>
                <a:latin typeface="Arial Narrow Bold" panose="020B0706020202030204" pitchFamily="34" charset="0"/>
              </a:rPr>
              <a:pPr algn="ctr"/>
              <a:t>‹#›</a:t>
            </a:fld>
            <a:endParaRPr lang="en-GB" sz="1200" baseline="0">
              <a:solidFill>
                <a:srgbClr val="000000"/>
              </a:solidFill>
              <a:latin typeface="Arial Narrow Bold" panose="020B0706020202030204" pitchFamily="34" charset="0"/>
            </a:endParaRPr>
          </a:p>
        </p:txBody>
      </p:sp>
      <p:sp>
        <p:nvSpPr>
          <p:cNvPr id="29" name="Shape 149"/>
          <p:cNvSpPr/>
          <p:nvPr userDrawn="1"/>
        </p:nvSpPr>
        <p:spPr>
          <a:xfrm>
            <a:off x="334119" y="6274519"/>
            <a:ext cx="11537176" cy="59606"/>
          </a:xfrm>
          <a:prstGeom prst="line">
            <a:avLst/>
          </a:prstGeom>
          <a:ln w="3175" cap="rnd">
            <a:solidFill>
              <a:srgbClr val="A6AAA9"/>
            </a:solidFill>
            <a:custDash>
              <a:ds d="100000" sp="200000"/>
            </a:custDash>
          </a:ln>
        </p:spPr>
        <p:txBody>
          <a:bodyPr lIns="50800" tIns="50800" rIns="50800" bIns="50800" anchor="ctr"/>
          <a:lstStyle/>
          <a:p>
            <a:pPr defTabSz="800100">
              <a:defRPr sz="46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pPr>
            <a:endParaRPr/>
          </a:p>
        </p:txBody>
      </p:sp>
      <p:sp>
        <p:nvSpPr>
          <p:cNvPr id="15" name="Content Placeholder 2"/>
          <p:cNvSpPr>
            <a:spLocks noGrp="1"/>
          </p:cNvSpPr>
          <p:nvPr>
            <p:ph idx="14" hasCustomPrompt="1"/>
          </p:nvPr>
        </p:nvSpPr>
        <p:spPr>
          <a:xfrm>
            <a:off x="806824" y="2016874"/>
            <a:ext cx="9682333" cy="3934346"/>
          </a:xfrm>
        </p:spPr>
        <p:txBody>
          <a:bodyPr wrap="none" lIns="0">
            <a:noAutofit/>
          </a:bodyPr>
          <a:lstStyle>
            <a:lvl1pPr marL="457200" marR="0" indent="-457200" algn="l" defTabSz="914400" rtl="0" eaLnBrk="1" fontAlgn="auto" latinLnBrk="0" hangingPunct="1">
              <a:lnSpc>
                <a:spcPct val="90000"/>
              </a:lnSpc>
              <a:spcBef>
                <a:spcPts val="1000"/>
              </a:spcBef>
              <a:spcAft>
                <a:spcPts val="0"/>
              </a:spcAft>
              <a:buClr>
                <a:srgbClr val="DE411B"/>
              </a:buClr>
              <a:buSzTx/>
              <a:buFont typeface="Wingdings" panose="05000000000000000000" pitchFamily="2" charset="2"/>
              <a:buChar char="§"/>
              <a:tabLst/>
              <a:defRPr lang="en-US" sz="3300" b="0" kern="1200" cap="all" baseline="0" dirty="0" smtClean="0">
                <a:solidFill>
                  <a:srgbClr val="000000"/>
                </a:solidFill>
                <a:latin typeface="Arial Narrow Bold" panose="020B0706020202030204" pitchFamily="34" charset="0"/>
                <a:ea typeface="Arial" charset="0"/>
                <a:cs typeface="Arial"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tabLst/>
              <a:defRPr/>
            </a:pPr>
            <a:r>
              <a:rPr lang="en-US"/>
              <a:t>First topics on the agenda</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a:p>
            <a:pPr lvl="1"/>
            <a:endParaRPr lang="en-US"/>
          </a:p>
          <a:p>
            <a:pPr lvl="1"/>
            <a:endParaRPr lang="en-US"/>
          </a:p>
          <a:p>
            <a:pPr lvl="1"/>
            <a:endParaRPr lang="en-US"/>
          </a:p>
        </p:txBody>
      </p:sp>
      <p:sp>
        <p:nvSpPr>
          <p:cNvPr id="13" name="Text Placeholder 1"/>
          <p:cNvSpPr txBox="1">
            <a:spLocks/>
          </p:cNvSpPr>
          <p:nvPr userDrawn="1"/>
        </p:nvSpPr>
        <p:spPr>
          <a:xfrm flipH="1">
            <a:off x="806824" y="1708920"/>
            <a:ext cx="10546976" cy="17321"/>
          </a:xfrm>
          <a:prstGeom prst="line">
            <a:avLst/>
          </a:prstGeom>
          <a:ln w="31750" cap="rnd">
            <a:solidFill>
              <a:srgbClr val="000000"/>
            </a:solidFill>
            <a:prstDash val="sysDot"/>
            <a:round/>
          </a:ln>
          <a:extLst>
            <a:ext uri="{C572A759-6A51-4108-AA02-DFA0A04FC94B}">
              <ma14:wrappingTextBoxFlag xmlns:ma14="http://schemas.microsoft.com/office/mac/drawingml/2011/main" xmlns="" val="1"/>
            </a:ext>
          </a:extLst>
        </p:spPr>
        <p:txBody>
          <a:bodyPr lIns="50800" tIns="50800" rIns="50800" bIns="50800" anchor="ctr"/>
          <a:lstStyle>
            <a:lvl1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1pPr>
            <a:lvl2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2pPr>
            <a:lvl3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3pPr>
            <a:lvl4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4pPr>
            <a:lvl5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5pPr>
            <a:lvl6pPr marL="0" marR="0" indent="2413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6pPr>
            <a:lvl7pPr marL="0" marR="0" indent="4699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7pPr>
            <a:lvl8pPr marL="0" marR="0" indent="7112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8pPr>
            <a:lvl9pPr marL="0" marR="0" indent="9525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9pPr>
          </a:lstStyle>
          <a:p>
            <a:pPr hangingPunct="1"/>
            <a:endParaRPr lang="en-US"/>
          </a:p>
        </p:txBody>
      </p:sp>
      <p:pic>
        <p:nvPicPr>
          <p:cNvPr id="2" name="endava_logo_pos_RGB.png" descr="endava_logo_pos_RGB.png">
            <a:extLst>
              <a:ext uri="{FF2B5EF4-FFF2-40B4-BE49-F238E27FC236}">
                <a16:creationId xmlns:a16="http://schemas.microsoft.com/office/drawing/2014/main" id="{FDE346E4-3A13-B240-4A58-00777E48C7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1645" y="6498685"/>
            <a:ext cx="1079650" cy="176589"/>
          </a:xfrm>
          <a:prstGeom prst="rect">
            <a:avLst/>
          </a:prstGeom>
          <a:ln w="12700">
            <a:miter lim="400000"/>
          </a:ln>
        </p:spPr>
      </p:pic>
    </p:spTree>
    <p:extLst>
      <p:ext uri="{BB962C8B-B14F-4D97-AF65-F5344CB8AC3E}">
        <p14:creationId xmlns:p14="http://schemas.microsoft.com/office/powerpoint/2010/main" val="12681388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al Estate_Success story 1">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a:t>
            </a:r>
            <a:endParaRPr lang="en-GB"/>
          </a:p>
        </p:txBody>
      </p:sp>
      <p:sp>
        <p:nvSpPr>
          <p:cNvPr id="10" name="Title 1"/>
          <p:cNvSpPr>
            <a:spLocks noGrp="1"/>
          </p:cNvSpPr>
          <p:nvPr>
            <p:ph type="title" hasCustomPrompt="1"/>
          </p:nvPr>
        </p:nvSpPr>
        <p:spPr>
          <a:xfrm>
            <a:off x="3184071" y="306388"/>
            <a:ext cx="8687224" cy="1025980"/>
          </a:xfrm>
        </p:spPr>
        <p:txBody>
          <a:bodyPr lIns="0" anchor="b" anchorCtr="1">
            <a:normAutofit/>
          </a:bodyPr>
          <a:lstStyle>
            <a:lvl1pPr marL="0" algn="l"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a:t>TITLE</a:t>
            </a:r>
            <a:endParaRPr lang="en-GB"/>
          </a:p>
        </p:txBody>
      </p:sp>
      <p:sp>
        <p:nvSpPr>
          <p:cNvPr id="11" name="Content Placeholder 2"/>
          <p:cNvSpPr>
            <a:spLocks noGrp="1"/>
          </p:cNvSpPr>
          <p:nvPr>
            <p:ph idx="30" hasCustomPrompt="1"/>
          </p:nvPr>
        </p:nvSpPr>
        <p:spPr>
          <a:xfrm>
            <a:off x="3184071" y="1899782"/>
            <a:ext cx="8687224" cy="388976"/>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a:p>
            <a:pPr lvl="1"/>
            <a:endParaRPr lang="en-US"/>
          </a:p>
          <a:p>
            <a:pPr lvl="1"/>
            <a:endParaRPr lang="en-US"/>
          </a:p>
          <a:p>
            <a:pPr lvl="1"/>
            <a:endParaRPr lang="en-US"/>
          </a:p>
        </p:txBody>
      </p:sp>
      <p:sp>
        <p:nvSpPr>
          <p:cNvPr id="12" name="Content Placeholder 2"/>
          <p:cNvSpPr>
            <a:spLocks noGrp="1"/>
          </p:cNvSpPr>
          <p:nvPr>
            <p:ph idx="15" hasCustomPrompt="1"/>
          </p:nvPr>
        </p:nvSpPr>
        <p:spPr>
          <a:xfrm>
            <a:off x="3184071" y="2522763"/>
            <a:ext cx="8687224" cy="3466517"/>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a:p>
            <a:pPr lvl="1"/>
            <a:endParaRPr lang="en-US"/>
          </a:p>
          <a:p>
            <a:pPr lvl="1"/>
            <a:endParaRPr lang="en-US"/>
          </a:p>
          <a:p>
            <a:pPr lvl="1"/>
            <a:endParaRPr lang="en-US"/>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31460" r="25218"/>
          <a:stretch/>
        </p:blipFill>
        <p:spPr>
          <a:xfrm>
            <a:off x="-17755" y="0"/>
            <a:ext cx="4451210" cy="6858000"/>
          </a:xfrm>
          <a:prstGeom prst="rect">
            <a:avLst/>
          </a:prstGeom>
        </p:spPr>
      </p:pic>
      <p:sp>
        <p:nvSpPr>
          <p:cNvPr id="14" name="Rectangle 13"/>
          <p:cNvSpPr/>
          <p:nvPr userDrawn="1"/>
        </p:nvSpPr>
        <p:spPr>
          <a:xfrm>
            <a:off x="-27710" y="0"/>
            <a:ext cx="4461165" cy="6858000"/>
          </a:xfrm>
          <a:prstGeom prst="rect">
            <a:avLst/>
          </a:prstGeom>
          <a:gradFill flip="none" rotWithShape="1">
            <a:gsLst>
              <a:gs pos="59000">
                <a:srgbClr val="FFFFFF">
                  <a:alpha val="82000"/>
                </a:srgbClr>
              </a:gs>
              <a:gs pos="47000">
                <a:schemeClr val="bg1">
                  <a:alpha val="71000"/>
                </a:schemeClr>
              </a:gs>
              <a:gs pos="0">
                <a:schemeClr val="accent1">
                  <a:lumMod val="5000"/>
                  <a:lumOff val="95000"/>
                  <a:alpha val="0"/>
                </a:schemeClr>
              </a:gs>
              <a:gs pos="69000">
                <a:schemeClr val="bg1">
                  <a:alpha val="78000"/>
                </a:schemeClr>
              </a:gs>
              <a:gs pos="91500">
                <a:srgbClr val="FFFFFF"/>
              </a:gs>
              <a:gs pos="80000">
                <a:schemeClr val="bg1">
                  <a:alpha val="96000"/>
                </a:schemeClr>
              </a:gs>
              <a:gs pos="100000">
                <a:schemeClr val="bg2"/>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3"/>
          <p:cNvSpPr>
            <a:spLocks noGrp="1"/>
          </p:cNvSpPr>
          <p:nvPr>
            <p:ph type="ftr" sz="quarter" idx="11"/>
          </p:nvPr>
        </p:nvSpPr>
        <p:spPr>
          <a:xfrm>
            <a:off x="4038600" y="6356362"/>
            <a:ext cx="4114800" cy="365125"/>
          </a:xfrm>
        </p:spPr>
        <p:txBody>
          <a:bodyPr/>
          <a:lstStyle/>
          <a:p>
            <a:endParaRPr lang="en-GB"/>
          </a:p>
        </p:txBody>
      </p:sp>
      <p:sp>
        <p:nvSpPr>
          <p:cNvPr id="16" name="Slide Number Placeholder 4"/>
          <p:cNvSpPr txBox="1">
            <a:spLocks/>
          </p:cNvSpPr>
          <p:nvPr userDrawn="1"/>
        </p:nvSpPr>
        <p:spPr>
          <a:xfrm>
            <a:off x="225878" y="63527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454078-FBCE-4758-9F4C-1C7F78520755}" type="slidenum">
              <a:rPr lang="en-GB" smtClean="0"/>
              <a:pPr/>
              <a:t>‹#›</a:t>
            </a:fld>
            <a:endParaRPr lang="en-GB"/>
          </a:p>
        </p:txBody>
      </p:sp>
      <p:pic>
        <p:nvPicPr>
          <p:cNvPr id="2" name="endava_logo_pos_RGB.png" descr="endava_logo_pos_RGB.png">
            <a:extLst>
              <a:ext uri="{FF2B5EF4-FFF2-40B4-BE49-F238E27FC236}">
                <a16:creationId xmlns:a16="http://schemas.microsoft.com/office/drawing/2014/main" id="{AF2B9FE8-4455-CF50-C128-B5B576A1B3E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645" y="6498685"/>
            <a:ext cx="1079650" cy="176589"/>
          </a:xfrm>
          <a:prstGeom prst="rect">
            <a:avLst/>
          </a:prstGeom>
          <a:ln w="12700">
            <a:miter lim="400000"/>
          </a:ln>
        </p:spPr>
      </p:pic>
    </p:spTree>
    <p:extLst>
      <p:ext uri="{BB962C8B-B14F-4D97-AF65-F5344CB8AC3E}">
        <p14:creationId xmlns:p14="http://schemas.microsoft.com/office/powerpoint/2010/main" val="1176157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isc - success story ">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GB"/>
          </a:p>
        </p:txBody>
      </p:sp>
      <p:sp>
        <p:nvSpPr>
          <p:cNvPr id="10" name="Title 1"/>
          <p:cNvSpPr>
            <a:spLocks noGrp="1"/>
          </p:cNvSpPr>
          <p:nvPr>
            <p:ph type="title" hasCustomPrompt="1"/>
          </p:nvPr>
        </p:nvSpPr>
        <p:spPr>
          <a:xfrm>
            <a:off x="3184071" y="306388"/>
            <a:ext cx="8687224" cy="1025980"/>
          </a:xfrm>
        </p:spPr>
        <p:txBody>
          <a:bodyPr lIns="0" anchor="b" anchorCtr="1">
            <a:normAutofit/>
          </a:bodyPr>
          <a:lstStyle>
            <a:lvl1pPr marL="0" algn="l"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a:t>TITLE</a:t>
            </a:r>
            <a:endParaRPr lang="en-GB"/>
          </a:p>
        </p:txBody>
      </p:sp>
      <p:sp>
        <p:nvSpPr>
          <p:cNvPr id="11" name="Content Placeholder 2"/>
          <p:cNvSpPr>
            <a:spLocks noGrp="1"/>
          </p:cNvSpPr>
          <p:nvPr>
            <p:ph idx="30" hasCustomPrompt="1"/>
          </p:nvPr>
        </p:nvSpPr>
        <p:spPr>
          <a:xfrm>
            <a:off x="3184071" y="1899782"/>
            <a:ext cx="8687224" cy="388976"/>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a:p>
            <a:pPr lvl="1"/>
            <a:endParaRPr lang="en-US"/>
          </a:p>
          <a:p>
            <a:pPr lvl="1"/>
            <a:endParaRPr lang="en-US"/>
          </a:p>
          <a:p>
            <a:pPr lvl="1"/>
            <a:endParaRPr lang="en-US"/>
          </a:p>
        </p:txBody>
      </p:sp>
      <p:sp>
        <p:nvSpPr>
          <p:cNvPr id="12" name="Content Placeholder 2"/>
          <p:cNvSpPr>
            <a:spLocks noGrp="1"/>
          </p:cNvSpPr>
          <p:nvPr>
            <p:ph idx="15" hasCustomPrompt="1"/>
          </p:nvPr>
        </p:nvSpPr>
        <p:spPr>
          <a:xfrm>
            <a:off x="3184071" y="2522763"/>
            <a:ext cx="8687224" cy="3466517"/>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a:p>
            <a:pPr lvl="1"/>
            <a:endParaRPr lang="en-US"/>
          </a:p>
          <a:p>
            <a:pPr lvl="1"/>
            <a:endParaRPr lang="en-US"/>
          </a:p>
          <a:p>
            <a:pPr lvl="1"/>
            <a:endParaRPr lang="en-US"/>
          </a:p>
        </p:txBody>
      </p:sp>
      <p:sp>
        <p:nvSpPr>
          <p:cNvPr id="13" name="Slide Number Placeholder 4"/>
          <p:cNvSpPr txBox="1">
            <a:spLocks/>
          </p:cNvSpPr>
          <p:nvPr userDrawn="1"/>
        </p:nvSpPr>
        <p:spPr>
          <a:xfrm>
            <a:off x="225878" y="63527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454078-FBCE-4758-9F4C-1C7F78520755}" type="slidenum">
              <a:rPr lang="en-GB" smtClean="0"/>
              <a:pPr/>
              <a:t>‹#›</a:t>
            </a:fld>
            <a:endParaRPr lang="en-GB"/>
          </a:p>
        </p:txBody>
      </p:sp>
      <p:pic>
        <p:nvPicPr>
          <p:cNvPr id="2" name="endava_logo_pos_RGB.png" descr="endava_logo_pos_RGB.png">
            <a:extLst>
              <a:ext uri="{FF2B5EF4-FFF2-40B4-BE49-F238E27FC236}">
                <a16:creationId xmlns:a16="http://schemas.microsoft.com/office/drawing/2014/main" id="{25030861-2B73-7267-953C-292DA20AB1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1645" y="6498685"/>
            <a:ext cx="1079650" cy="176589"/>
          </a:xfrm>
          <a:prstGeom prst="rect">
            <a:avLst/>
          </a:prstGeom>
          <a:ln w="12700">
            <a:miter lim="400000"/>
          </a:ln>
        </p:spPr>
      </p:pic>
    </p:spTree>
    <p:extLst>
      <p:ext uri="{BB962C8B-B14F-4D97-AF65-F5344CB8AC3E}">
        <p14:creationId xmlns:p14="http://schemas.microsoft.com/office/powerpoint/2010/main" val="16729431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sp>
        <p:nvSpPr>
          <p:cNvPr id="8" name="TextBox 19"/>
          <p:cNvSpPr txBox="1"/>
          <p:nvPr/>
        </p:nvSpPr>
        <p:spPr>
          <a:xfrm>
            <a:off x="4862147" y="3225095"/>
            <a:ext cx="438537"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1DA2AA2-429F-44A3-8B4B-2F1B3950F5A7}" type="slidenum">
              <a:rPr lang="en-GB" sz="2000" smtClean="0">
                <a:solidFill>
                  <a:schemeClr val="bg1"/>
                </a:solidFill>
              </a:rPr>
              <a:pPr algn="ctr"/>
              <a:t>‹#›</a:t>
            </a:fld>
            <a:endParaRPr lang="en-GB" sz="2000">
              <a:solidFill>
                <a:schemeClr val="bg1"/>
              </a:solidFill>
            </a:endParaRPr>
          </a:p>
        </p:txBody>
      </p:sp>
      <p:sp>
        <p:nvSpPr>
          <p:cNvPr id="9" name="Title 1"/>
          <p:cNvSpPr>
            <a:spLocks noGrp="1"/>
          </p:cNvSpPr>
          <p:nvPr>
            <p:ph type="title" hasCustomPrompt="1"/>
          </p:nvPr>
        </p:nvSpPr>
        <p:spPr>
          <a:xfrm>
            <a:off x="3206888" y="2379387"/>
            <a:ext cx="7421880" cy="594213"/>
          </a:xfrm>
        </p:spPr>
        <p:txBody>
          <a:bodyPr wrap="square" lIns="0" tIns="0" rIns="0" bIns="0" anchor="t" anchorCtr="0">
            <a:normAutofit/>
          </a:bodyPr>
          <a:lstStyle>
            <a:lvl1pPr marL="0" algn="r" defTabSz="914400" rtl="0" eaLnBrk="1" latinLnBrk="0" hangingPunct="1">
              <a:lnSpc>
                <a:spcPct val="70000"/>
              </a:lnSpc>
              <a:spcBef>
                <a:spcPct val="0"/>
              </a:spcBef>
              <a:buNone/>
              <a:defRPr lang="en-GB" sz="4800" b="1" kern="1200" cap="none" baseline="0" dirty="0">
                <a:solidFill>
                  <a:srgbClr val="000000"/>
                </a:solidFill>
                <a:latin typeface="Arial Narrow" charset="0"/>
                <a:ea typeface="Arial Narrow" charset="0"/>
                <a:cs typeface="Arial Narrow" charset="0"/>
              </a:defRPr>
            </a:lvl1pPr>
          </a:lstStyle>
          <a:p>
            <a:r>
              <a:rPr lang="en-US"/>
              <a:t>THANK YOU</a:t>
            </a:r>
            <a:endParaRPr lang="en-GB"/>
          </a:p>
        </p:txBody>
      </p:sp>
      <p:sp>
        <p:nvSpPr>
          <p:cNvPr id="4" name="Content Placeholder 2"/>
          <p:cNvSpPr>
            <a:spLocks noGrp="1"/>
          </p:cNvSpPr>
          <p:nvPr>
            <p:ph idx="20" hasCustomPrompt="1"/>
          </p:nvPr>
        </p:nvSpPr>
        <p:spPr>
          <a:xfrm>
            <a:off x="5590243" y="4671588"/>
            <a:ext cx="5038525" cy="216152"/>
          </a:xfrm>
        </p:spPr>
        <p:txBody>
          <a:bodyPr lIns="0" tIns="0" rIns="0" bIns="0"/>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kern="1200" cap="none" baseline="0" dirty="0" smtClean="0">
                <a:solidFill>
                  <a:srgbClr val="000000"/>
                </a:solidFill>
                <a:latin typeface="+mn-lt"/>
                <a:ea typeface="Arial" charset="0"/>
                <a:cs typeface="Arial"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+ 00 000 000 000</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a:p>
            <a:pPr lvl="1"/>
            <a:endParaRPr lang="en-US"/>
          </a:p>
          <a:p>
            <a:pPr lvl="1"/>
            <a:endParaRPr lang="en-US"/>
          </a:p>
          <a:p>
            <a:pPr lvl="1"/>
            <a:endParaRPr lang="en-US"/>
          </a:p>
        </p:txBody>
      </p:sp>
      <p:sp>
        <p:nvSpPr>
          <p:cNvPr id="5" name="Content Placeholder 2"/>
          <p:cNvSpPr>
            <a:spLocks noGrp="1"/>
          </p:cNvSpPr>
          <p:nvPr>
            <p:ph idx="21" hasCustomPrompt="1"/>
          </p:nvPr>
        </p:nvSpPr>
        <p:spPr>
          <a:xfrm>
            <a:off x="5590244" y="3532872"/>
            <a:ext cx="5038524" cy="448637"/>
          </a:xfrm>
        </p:spPr>
        <p:txBody>
          <a:bodyPr lIns="0" tIns="0" rIns="0" bIns="0" anchor="b" anchorCtr="0">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400" b="1" kern="1200" cap="all" baseline="0" dirty="0" smtClean="0">
                <a:solidFill>
                  <a:srgbClr val="DF411C"/>
                </a:solidFill>
                <a:latin typeface="+mj-lt"/>
                <a:ea typeface="Arial" charset="0"/>
                <a:cs typeface="Arial"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Name surname</a:t>
            </a:r>
          </a:p>
        </p:txBody>
      </p:sp>
      <p:sp>
        <p:nvSpPr>
          <p:cNvPr id="6" name="Content Placeholder 2"/>
          <p:cNvSpPr>
            <a:spLocks noGrp="1"/>
          </p:cNvSpPr>
          <p:nvPr>
            <p:ph idx="22" hasCustomPrompt="1"/>
          </p:nvPr>
        </p:nvSpPr>
        <p:spPr>
          <a:xfrm>
            <a:off x="5590244" y="4888429"/>
            <a:ext cx="5020417" cy="290153"/>
          </a:xfrm>
        </p:spPr>
        <p:txBody>
          <a:bodyPr lIns="0" tIns="0" rIns="0" bIns="0"/>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name.surname@endava.com</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a:p>
            <a:pPr lvl="1"/>
            <a:endParaRPr lang="en-US"/>
          </a:p>
          <a:p>
            <a:pPr lvl="1"/>
            <a:endParaRPr lang="en-US"/>
          </a:p>
          <a:p>
            <a:pPr lvl="1"/>
            <a:endParaRPr lang="en-US"/>
          </a:p>
        </p:txBody>
      </p:sp>
      <p:sp>
        <p:nvSpPr>
          <p:cNvPr id="7" name="Content Placeholder 2"/>
          <p:cNvSpPr>
            <a:spLocks noGrp="1"/>
          </p:cNvSpPr>
          <p:nvPr>
            <p:ph idx="23" hasCustomPrompt="1"/>
          </p:nvPr>
        </p:nvSpPr>
        <p:spPr>
          <a:xfrm>
            <a:off x="5590244" y="3981510"/>
            <a:ext cx="5038524" cy="210246"/>
          </a:xfrm>
        </p:spPr>
        <p:txBody>
          <a:bodyPr lIns="0" tIns="0" rIns="0" bIns="0" anchor="b" anchorCtr="0">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1" kern="1200" cap="all" baseline="0" dirty="0" smtClean="0">
                <a:solidFill>
                  <a:schemeClr val="tx1"/>
                </a:solidFill>
                <a:latin typeface="+mj-lt"/>
                <a:ea typeface="Arial" charset="0"/>
                <a:cs typeface="Arial"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Job title</a:t>
            </a:r>
          </a:p>
        </p:txBody>
      </p:sp>
      <p:pic>
        <p:nvPicPr>
          <p:cNvPr id="3" name="endava_logo_pos_RGB.png" descr="endava_logo_pos_RGB.png">
            <a:extLst>
              <a:ext uri="{FF2B5EF4-FFF2-40B4-BE49-F238E27FC236}">
                <a16:creationId xmlns:a16="http://schemas.microsoft.com/office/drawing/2014/main" id="{4CC91288-490F-5D52-A916-ED6D9A0F92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1645" y="6498685"/>
            <a:ext cx="1079650" cy="176589"/>
          </a:xfrm>
          <a:prstGeom prst="rect">
            <a:avLst/>
          </a:prstGeom>
          <a:ln w="12700">
            <a:miter lim="400000"/>
          </a:ln>
        </p:spPr>
      </p:pic>
    </p:spTree>
    <p:extLst>
      <p:ext uri="{BB962C8B-B14F-4D97-AF65-F5344CB8AC3E}">
        <p14:creationId xmlns:p14="http://schemas.microsoft.com/office/powerpoint/2010/main" val="4165281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LIDE">
    <p:spTree>
      <p:nvGrpSpPr>
        <p:cNvPr id="1" name=""/>
        <p:cNvGrpSpPr/>
        <p:nvPr/>
      </p:nvGrpSpPr>
      <p:grpSpPr>
        <a:xfrm>
          <a:off x="0" y="0"/>
          <a:ext cx="0" cy="0"/>
          <a:chOff x="0" y="0"/>
          <a:chExt cx="0" cy="0"/>
        </a:xfrm>
      </p:grpSpPr>
      <p:sp>
        <p:nvSpPr>
          <p:cNvPr id="8" name="TextBox 19"/>
          <p:cNvSpPr txBox="1"/>
          <p:nvPr/>
        </p:nvSpPr>
        <p:spPr>
          <a:xfrm>
            <a:off x="5876739" y="3275115"/>
            <a:ext cx="438537"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1DA2AA2-429F-44A3-8B4B-2F1B3950F5A7}" type="slidenum">
              <a:rPr lang="en-GB" sz="2000" smtClean="0">
                <a:solidFill>
                  <a:schemeClr val="bg1"/>
                </a:solidFill>
              </a:rPr>
              <a:pPr algn="ctr"/>
              <a:t>‹#›</a:t>
            </a:fld>
            <a:endParaRPr lang="en-GB" sz="2000">
              <a:solidFill>
                <a:schemeClr val="bg1"/>
              </a:solidFill>
            </a:endParaRPr>
          </a:p>
        </p:txBody>
      </p:sp>
      <p:sp>
        <p:nvSpPr>
          <p:cNvPr id="20" name="TextBox 19"/>
          <p:cNvSpPr txBox="1"/>
          <p:nvPr userDrawn="1"/>
        </p:nvSpPr>
        <p:spPr>
          <a:xfrm>
            <a:off x="198454" y="6478399"/>
            <a:ext cx="438537"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1DA2AA2-429F-44A3-8B4B-2F1B3950F5A7}" type="slidenum">
              <a:rPr lang="en-GB" sz="1200" baseline="0" smtClean="0">
                <a:solidFill>
                  <a:srgbClr val="000000"/>
                </a:solidFill>
                <a:latin typeface="Arial Narrow Bold" panose="020B0706020202030204" pitchFamily="34" charset="0"/>
              </a:rPr>
              <a:pPr algn="ctr"/>
              <a:t>‹#›</a:t>
            </a:fld>
            <a:endParaRPr lang="en-GB" sz="1200" baseline="0">
              <a:solidFill>
                <a:srgbClr val="000000"/>
              </a:solidFill>
              <a:latin typeface="Arial Narrow Bold" panose="020B0706020202030204" pitchFamily="34" charset="0"/>
            </a:endParaRPr>
          </a:p>
        </p:txBody>
      </p:sp>
      <p:sp>
        <p:nvSpPr>
          <p:cNvPr id="21" name="Shape 149"/>
          <p:cNvSpPr/>
          <p:nvPr userDrawn="1"/>
        </p:nvSpPr>
        <p:spPr>
          <a:xfrm>
            <a:off x="334119" y="6274519"/>
            <a:ext cx="11537176" cy="59606"/>
          </a:xfrm>
          <a:prstGeom prst="line">
            <a:avLst/>
          </a:prstGeom>
          <a:ln w="3175" cap="rnd">
            <a:solidFill>
              <a:srgbClr val="A6AAA9"/>
            </a:solidFill>
            <a:custDash>
              <a:ds d="100000" sp="200000"/>
            </a:custDash>
          </a:ln>
        </p:spPr>
        <p:txBody>
          <a:bodyPr lIns="50800" tIns="50800" rIns="50800" bIns="50800" anchor="ctr"/>
          <a:lstStyle/>
          <a:p>
            <a:pPr defTabSz="800100">
              <a:defRPr sz="46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pPr>
            <a:endParaRPr/>
          </a:p>
        </p:txBody>
      </p:sp>
      <p:sp>
        <p:nvSpPr>
          <p:cNvPr id="17" name="Text Placeholder 1"/>
          <p:cNvSpPr txBox="1">
            <a:spLocks/>
          </p:cNvSpPr>
          <p:nvPr userDrawn="1"/>
        </p:nvSpPr>
        <p:spPr>
          <a:xfrm flipH="1">
            <a:off x="806824" y="1290244"/>
            <a:ext cx="10546976" cy="17321"/>
          </a:xfrm>
          <a:prstGeom prst="line">
            <a:avLst/>
          </a:prstGeom>
          <a:ln w="31750" cap="rnd">
            <a:solidFill>
              <a:srgbClr val="000000"/>
            </a:solidFill>
            <a:prstDash val="sysDot"/>
            <a:round/>
          </a:ln>
          <a:extLst>
            <a:ext uri="{C572A759-6A51-4108-AA02-DFA0A04FC94B}">
              <ma14:wrappingTextBoxFlag xmlns:ma14="http://schemas.microsoft.com/office/mac/drawingml/2011/main" xmlns="" val="1"/>
            </a:ext>
          </a:extLst>
        </p:spPr>
        <p:txBody>
          <a:bodyPr lIns="50800" tIns="50800" rIns="50800" bIns="50800" anchor="ctr"/>
          <a:lstStyle>
            <a:lvl1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1pPr>
            <a:lvl2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2pPr>
            <a:lvl3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3pPr>
            <a:lvl4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4pPr>
            <a:lvl5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5pPr>
            <a:lvl6pPr marL="0" marR="0" indent="2413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6pPr>
            <a:lvl7pPr marL="0" marR="0" indent="4699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7pPr>
            <a:lvl8pPr marL="0" marR="0" indent="7112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8pPr>
            <a:lvl9pPr marL="0" marR="0" indent="9525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9pPr>
          </a:lstStyle>
          <a:p>
            <a:pPr hangingPunct="1"/>
            <a:endParaRPr lang="en-US"/>
          </a:p>
        </p:txBody>
      </p:sp>
      <p:sp>
        <p:nvSpPr>
          <p:cNvPr id="22" name="Title 1"/>
          <p:cNvSpPr>
            <a:spLocks noGrp="1"/>
          </p:cNvSpPr>
          <p:nvPr>
            <p:ph type="title" hasCustomPrompt="1"/>
          </p:nvPr>
        </p:nvSpPr>
        <p:spPr>
          <a:xfrm>
            <a:off x="1210833" y="159908"/>
            <a:ext cx="9831977" cy="1025980"/>
          </a:xfrm>
        </p:spPr>
        <p:txBody>
          <a:bodyPr lIns="0" anchor="b" anchorCtr="1">
            <a:normAutofit/>
          </a:bodyPr>
          <a:lstStyle>
            <a:lvl1pPr marL="0" algn="ctr"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a:t>Page title</a:t>
            </a:r>
            <a:endParaRPr lang="en-GB"/>
          </a:p>
        </p:txBody>
      </p:sp>
      <p:sp>
        <p:nvSpPr>
          <p:cNvPr id="30" name="Content Placeholder 2"/>
          <p:cNvSpPr>
            <a:spLocks noGrp="1"/>
          </p:cNvSpPr>
          <p:nvPr>
            <p:ph idx="19" hasCustomPrompt="1"/>
          </p:nvPr>
        </p:nvSpPr>
        <p:spPr>
          <a:xfrm>
            <a:off x="1218690" y="1866607"/>
            <a:ext cx="9831977" cy="424732"/>
          </a:xfrm>
        </p:spPr>
        <p:txBody>
          <a:bodyPr lIns="0" anchor="b" anchorCtr="0">
            <a:sp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400" b="1" kern="1200" cap="all" baseline="0" dirty="0" smtClean="0">
                <a:solidFill>
                  <a:srgbClr val="DF411C"/>
                </a:solidFill>
                <a:latin typeface="+mj-lt"/>
                <a:ea typeface="Arial" charset="0"/>
                <a:cs typeface="Arial"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text here</a:t>
            </a:r>
          </a:p>
        </p:txBody>
      </p:sp>
      <p:sp>
        <p:nvSpPr>
          <p:cNvPr id="16" name="Content Placeholder 2"/>
          <p:cNvSpPr>
            <a:spLocks noGrp="1"/>
          </p:cNvSpPr>
          <p:nvPr>
            <p:ph idx="22"/>
          </p:nvPr>
        </p:nvSpPr>
        <p:spPr>
          <a:xfrm>
            <a:off x="1218690" y="3360613"/>
            <a:ext cx="9831977" cy="1201232"/>
          </a:xfrm>
        </p:spPr>
        <p:txBody>
          <a:bodyPr lIns="0" anchor="t" anchorCtr="0">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kern="1200" cap="none" baseline="0" dirty="0" smtClean="0">
                <a:solidFill>
                  <a:schemeClr val="tx1"/>
                </a:solidFill>
                <a:latin typeface="+mn-lt"/>
                <a:ea typeface="Arial" charset="0"/>
                <a:cs typeface="Arial" charset="0"/>
              </a:defRPr>
            </a:lvl1pPr>
            <a:lvl2pPr marL="0" indent="0" algn="ctr">
              <a:buFontTx/>
              <a:buNone/>
              <a:defRPr sz="1600">
                <a:solidFill>
                  <a:schemeClr val="tx1"/>
                </a:solidFill>
              </a:defRPr>
            </a:lvl2pPr>
            <a:lvl3pPr marL="914400" indent="0" algn="ctr">
              <a:buClr>
                <a:srgbClr val="81ADB5"/>
              </a:buClr>
              <a:buFontTx/>
              <a:buNone/>
              <a:defRPr sz="1600">
                <a:solidFill>
                  <a:schemeClr val="tx1"/>
                </a:solidFill>
              </a:defRPr>
            </a:lvl3pPr>
            <a:lvl4pPr marL="1600200" indent="-228600" algn="ctr">
              <a:buFont typeface="Calibri" panose="020F0502020204030204" pitchFamily="34" charset="0"/>
              <a:buChar char="-"/>
              <a:defRPr sz="1400">
                <a:solidFill>
                  <a:schemeClr val="tx1"/>
                </a:solidFill>
              </a:defRPr>
            </a:lvl4pPr>
            <a:lvl5pPr algn="ct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idx="23" hasCustomPrompt="1"/>
          </p:nvPr>
        </p:nvSpPr>
        <p:spPr>
          <a:xfrm>
            <a:off x="1218690" y="2595507"/>
            <a:ext cx="9831977" cy="424732"/>
          </a:xfrm>
        </p:spPr>
        <p:txBody>
          <a:bodyPr lIns="0" anchor="b" anchorCtr="0">
            <a:sp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400" b="1" kern="1200" cap="all" baseline="0" dirty="0" smtClean="0">
                <a:solidFill>
                  <a:schemeClr val="tx1"/>
                </a:solidFill>
                <a:latin typeface="+mj-lt"/>
                <a:ea typeface="Arial" charset="0"/>
                <a:cs typeface="Arial"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text here</a:t>
            </a:r>
          </a:p>
        </p:txBody>
      </p:sp>
      <p:pic>
        <p:nvPicPr>
          <p:cNvPr id="3" name="endava_logo_pos_RGB.png" descr="endava_logo_pos_RGB.png">
            <a:extLst>
              <a:ext uri="{FF2B5EF4-FFF2-40B4-BE49-F238E27FC236}">
                <a16:creationId xmlns:a16="http://schemas.microsoft.com/office/drawing/2014/main" id="{2F940A30-8DB1-06B4-51DF-A1F0DFF2D9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1645" y="6498685"/>
            <a:ext cx="1079650" cy="176589"/>
          </a:xfrm>
          <a:prstGeom prst="rect">
            <a:avLst/>
          </a:prstGeom>
          <a:ln w="12700">
            <a:miter lim="400000"/>
          </a:ln>
        </p:spPr>
      </p:pic>
    </p:spTree>
    <p:extLst>
      <p:ext uri="{BB962C8B-B14F-4D97-AF65-F5344CB8AC3E}">
        <p14:creationId xmlns:p14="http://schemas.microsoft.com/office/powerpoint/2010/main" val="792707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LIDE-RIGHT">
    <p:spTree>
      <p:nvGrpSpPr>
        <p:cNvPr id="1" name=""/>
        <p:cNvGrpSpPr/>
        <p:nvPr/>
      </p:nvGrpSpPr>
      <p:grpSpPr>
        <a:xfrm>
          <a:off x="0" y="0"/>
          <a:ext cx="0" cy="0"/>
          <a:chOff x="0" y="0"/>
          <a:chExt cx="0" cy="0"/>
        </a:xfrm>
      </p:grpSpPr>
      <p:sp>
        <p:nvSpPr>
          <p:cNvPr id="16" name="Content Placeholder 2"/>
          <p:cNvSpPr>
            <a:spLocks noGrp="1"/>
          </p:cNvSpPr>
          <p:nvPr>
            <p:ph idx="13"/>
          </p:nvPr>
        </p:nvSpPr>
        <p:spPr>
          <a:xfrm>
            <a:off x="4952246" y="3054273"/>
            <a:ext cx="6401554" cy="3021340"/>
          </a:xfrm>
        </p:spPr>
        <p:txBody>
          <a:bodyPr lIns="0">
            <a:spAutoFit/>
          </a:bodyPr>
          <a:lstStyle>
            <a:lvl1pPr marL="0" marR="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6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r">
              <a:buFontTx/>
              <a:buNone/>
              <a:defRPr sz="1600">
                <a:solidFill>
                  <a:schemeClr val="tx1"/>
                </a:solidFill>
              </a:defRPr>
            </a:lvl2pPr>
            <a:lvl3pPr marL="914400" indent="0" algn="r">
              <a:buClr>
                <a:srgbClr val="81ADB5"/>
              </a:buClr>
              <a:buFontTx/>
              <a:buNone/>
              <a:defRPr sz="1600">
                <a:solidFill>
                  <a:schemeClr val="tx1"/>
                </a:solidFill>
              </a:defRPr>
            </a:lvl3pPr>
            <a:lvl4pPr marL="1371600" indent="0" algn="r">
              <a:buFontTx/>
              <a:buNone/>
              <a:defRPr sz="1500">
                <a:solidFill>
                  <a:schemeClr val="tx1"/>
                </a:solidFill>
              </a:defRPr>
            </a:lvl4pPr>
            <a:lvl5pPr marL="1828800" indent="0" algn="r">
              <a:buFontTx/>
              <a:buNone/>
              <a:defRPr>
                <a:solidFill>
                  <a:schemeClr val="tx1"/>
                </a:solidFill>
              </a:defRPr>
            </a:lvl5pPr>
            <a:lvl6pPr algn="r">
              <a:defRPr sz="1200"/>
            </a:lvl6pPr>
            <a:lvl8pPr algn="r">
              <a:defRPr sz="120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19"/>
          <p:cNvSpPr txBox="1"/>
          <p:nvPr/>
        </p:nvSpPr>
        <p:spPr>
          <a:xfrm>
            <a:off x="5876739" y="3275115"/>
            <a:ext cx="438537"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1DA2AA2-429F-44A3-8B4B-2F1B3950F5A7}" type="slidenum">
              <a:rPr lang="en-GB" sz="2000" smtClean="0">
                <a:solidFill>
                  <a:schemeClr val="bg1"/>
                </a:solidFill>
              </a:rPr>
              <a:pPr algn="ctr"/>
              <a:t>‹#›</a:t>
            </a:fld>
            <a:endParaRPr lang="en-GB" sz="2000">
              <a:solidFill>
                <a:schemeClr val="bg1"/>
              </a:solidFill>
            </a:endParaRPr>
          </a:p>
        </p:txBody>
      </p:sp>
      <p:sp>
        <p:nvSpPr>
          <p:cNvPr id="15" name="TextBox 19"/>
          <p:cNvSpPr txBox="1"/>
          <p:nvPr userDrawn="1"/>
        </p:nvSpPr>
        <p:spPr>
          <a:xfrm>
            <a:off x="5876739" y="3275115"/>
            <a:ext cx="438537"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1DA2AA2-429F-44A3-8B4B-2F1B3950F5A7}" type="slidenum">
              <a:rPr lang="en-GB" sz="2000" smtClean="0">
                <a:solidFill>
                  <a:schemeClr val="bg1"/>
                </a:solidFill>
              </a:rPr>
              <a:pPr algn="ctr"/>
              <a:t>‹#›</a:t>
            </a:fld>
            <a:endParaRPr lang="en-GB" sz="2000">
              <a:solidFill>
                <a:schemeClr val="bg1"/>
              </a:solidFill>
            </a:endParaRPr>
          </a:p>
        </p:txBody>
      </p:sp>
      <p:sp>
        <p:nvSpPr>
          <p:cNvPr id="11" name="Content Placeholder 2"/>
          <p:cNvSpPr>
            <a:spLocks noGrp="1"/>
          </p:cNvSpPr>
          <p:nvPr>
            <p:ph idx="14"/>
          </p:nvPr>
        </p:nvSpPr>
        <p:spPr>
          <a:xfrm>
            <a:off x="806824" y="2414294"/>
            <a:ext cx="3801390" cy="2661312"/>
          </a:xfrm>
        </p:spPr>
        <p:txBody>
          <a:bodyPr l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200" b="0" kern="1200" cap="all" baseline="0" dirty="0" smtClean="0">
                <a:solidFill>
                  <a:srgbClr val="000000"/>
                </a:solidFill>
                <a:latin typeface="Arial Narrow Bold" panose="020B0706020202030204" pitchFamily="34" charset="0"/>
                <a:ea typeface="Arial" charset="0"/>
                <a:cs typeface="Arial"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Second level</a:t>
            </a:r>
          </a:p>
          <a:p>
            <a:pPr marL="0" marR="0" lvl="2"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Third level</a:t>
            </a:r>
          </a:p>
          <a:p>
            <a:pPr marL="0" marR="0" lvl="3"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Fourth level</a:t>
            </a:r>
          </a:p>
          <a:p>
            <a:pPr marL="0" marR="0" lvl="4"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Fifth level</a:t>
            </a:r>
          </a:p>
        </p:txBody>
      </p:sp>
      <p:sp>
        <p:nvSpPr>
          <p:cNvPr id="13" name="TextBox 19"/>
          <p:cNvSpPr txBox="1"/>
          <p:nvPr userDrawn="1"/>
        </p:nvSpPr>
        <p:spPr>
          <a:xfrm>
            <a:off x="198454" y="6478399"/>
            <a:ext cx="438537"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1DA2AA2-429F-44A3-8B4B-2F1B3950F5A7}" type="slidenum">
              <a:rPr lang="en-GB" sz="1200" baseline="0" smtClean="0">
                <a:solidFill>
                  <a:srgbClr val="000000"/>
                </a:solidFill>
                <a:latin typeface="Arial Narrow Bold" panose="020B0706020202030204" pitchFamily="34" charset="0"/>
              </a:rPr>
              <a:pPr algn="ctr"/>
              <a:t>‹#›</a:t>
            </a:fld>
            <a:endParaRPr lang="en-GB" sz="1200" baseline="0">
              <a:solidFill>
                <a:srgbClr val="000000"/>
              </a:solidFill>
              <a:latin typeface="Arial Narrow Bold" panose="020B0706020202030204" pitchFamily="34" charset="0"/>
            </a:endParaRPr>
          </a:p>
        </p:txBody>
      </p:sp>
      <p:sp>
        <p:nvSpPr>
          <p:cNvPr id="14" name="Shape 149"/>
          <p:cNvSpPr/>
          <p:nvPr userDrawn="1"/>
        </p:nvSpPr>
        <p:spPr>
          <a:xfrm>
            <a:off x="334119" y="6274519"/>
            <a:ext cx="11537176" cy="59606"/>
          </a:xfrm>
          <a:prstGeom prst="line">
            <a:avLst/>
          </a:prstGeom>
          <a:ln w="3175" cap="rnd">
            <a:solidFill>
              <a:srgbClr val="A6AAA9"/>
            </a:solidFill>
            <a:custDash>
              <a:ds d="100000" sp="200000"/>
            </a:custDash>
          </a:ln>
        </p:spPr>
        <p:txBody>
          <a:bodyPr lIns="50800" tIns="50800" rIns="50800" bIns="50800" anchor="ctr"/>
          <a:lstStyle/>
          <a:p>
            <a:pPr defTabSz="800100">
              <a:defRPr sz="46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pPr>
            <a:endParaRPr/>
          </a:p>
        </p:txBody>
      </p:sp>
      <p:sp>
        <p:nvSpPr>
          <p:cNvPr id="12" name="Content Placeholder 2"/>
          <p:cNvSpPr>
            <a:spLocks noGrp="1"/>
          </p:cNvSpPr>
          <p:nvPr>
            <p:ph idx="15" hasCustomPrompt="1"/>
          </p:nvPr>
        </p:nvSpPr>
        <p:spPr>
          <a:xfrm>
            <a:off x="4952246" y="2629541"/>
            <a:ext cx="6401554" cy="424732"/>
          </a:xfrm>
        </p:spPr>
        <p:txBody>
          <a:bodyPr lIns="0" anchor="b" anchorCtr="0">
            <a:spAutoFit/>
          </a:bodyPr>
          <a:lstStyle>
            <a:lvl1pPr marL="0" marR="0" indent="0" algn="r" defTabSz="914400" rtl="0" eaLnBrk="1" fontAlgn="auto" latinLnBrk="0" hangingPunct="1">
              <a:lnSpc>
                <a:spcPct val="80000"/>
              </a:lnSpc>
              <a:spcBef>
                <a:spcPts val="1000"/>
              </a:spcBef>
              <a:spcAft>
                <a:spcPts val="0"/>
              </a:spcAft>
              <a:buClrTx/>
              <a:buSzTx/>
              <a:buFont typeface="Arial" panose="020B0604020202020204" pitchFamily="34" charset="0"/>
              <a:buNone/>
              <a:tabLst/>
              <a:defRPr lang="en-US" sz="2400" b="1" kern="1200" cap="all" baseline="0" dirty="0" smtClean="0">
                <a:solidFill>
                  <a:srgbClr val="DF411C"/>
                </a:solidFill>
                <a:latin typeface="+mj-lt"/>
                <a:ea typeface="Arial" charset="0"/>
                <a:cs typeface="Arial"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text here</a:t>
            </a:r>
          </a:p>
        </p:txBody>
      </p:sp>
      <p:sp>
        <p:nvSpPr>
          <p:cNvPr id="20" name="Text Placeholder 1"/>
          <p:cNvSpPr txBox="1">
            <a:spLocks/>
          </p:cNvSpPr>
          <p:nvPr userDrawn="1"/>
        </p:nvSpPr>
        <p:spPr>
          <a:xfrm flipH="1">
            <a:off x="806824" y="1290244"/>
            <a:ext cx="10546976" cy="17321"/>
          </a:xfrm>
          <a:prstGeom prst="line">
            <a:avLst/>
          </a:prstGeom>
          <a:ln w="31750" cap="rnd">
            <a:solidFill>
              <a:srgbClr val="000000"/>
            </a:solidFill>
            <a:prstDash val="sysDot"/>
            <a:round/>
          </a:ln>
          <a:extLst>
            <a:ext uri="{C572A759-6A51-4108-AA02-DFA0A04FC94B}">
              <ma14:wrappingTextBoxFlag xmlns:ma14="http://schemas.microsoft.com/office/mac/drawingml/2011/main" xmlns="" val="1"/>
            </a:ext>
          </a:extLst>
        </p:spPr>
        <p:txBody>
          <a:bodyPr lIns="50800" tIns="50800" rIns="50800" bIns="50800" anchor="ctr"/>
          <a:lstStyle>
            <a:lvl1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1pPr>
            <a:lvl2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2pPr>
            <a:lvl3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3pPr>
            <a:lvl4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4pPr>
            <a:lvl5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5pPr>
            <a:lvl6pPr marL="0" marR="0" indent="2413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6pPr>
            <a:lvl7pPr marL="0" marR="0" indent="4699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7pPr>
            <a:lvl8pPr marL="0" marR="0" indent="7112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8pPr>
            <a:lvl9pPr marL="0" marR="0" indent="9525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9pPr>
          </a:lstStyle>
          <a:p>
            <a:pPr hangingPunct="1"/>
            <a:endParaRPr lang="en-US"/>
          </a:p>
        </p:txBody>
      </p:sp>
      <p:sp>
        <p:nvSpPr>
          <p:cNvPr id="21" name="Title 1"/>
          <p:cNvSpPr>
            <a:spLocks noGrp="1"/>
          </p:cNvSpPr>
          <p:nvPr>
            <p:ph type="title" hasCustomPrompt="1"/>
          </p:nvPr>
        </p:nvSpPr>
        <p:spPr>
          <a:xfrm>
            <a:off x="1210833" y="159908"/>
            <a:ext cx="9831977" cy="1025980"/>
          </a:xfrm>
        </p:spPr>
        <p:txBody>
          <a:bodyPr lIns="0" anchor="b" anchorCtr="1">
            <a:normAutofit/>
          </a:bodyPr>
          <a:lstStyle>
            <a:lvl1pPr marL="0" algn="ctr"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a:t>Page title</a:t>
            </a:r>
            <a:endParaRPr lang="en-GB"/>
          </a:p>
        </p:txBody>
      </p:sp>
      <p:pic>
        <p:nvPicPr>
          <p:cNvPr id="3" name="endava_logo_pos_RGB.png" descr="endava_logo_pos_RGB.png">
            <a:extLst>
              <a:ext uri="{FF2B5EF4-FFF2-40B4-BE49-F238E27FC236}">
                <a16:creationId xmlns:a16="http://schemas.microsoft.com/office/drawing/2014/main" id="{BD014AF1-80A3-1ADD-0288-5E2C167544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1645" y="6498685"/>
            <a:ext cx="1079650" cy="176589"/>
          </a:xfrm>
          <a:prstGeom prst="rect">
            <a:avLst/>
          </a:prstGeom>
          <a:ln w="12700">
            <a:miter lim="400000"/>
          </a:ln>
        </p:spPr>
      </p:pic>
    </p:spTree>
    <p:extLst>
      <p:ext uri="{BB962C8B-B14F-4D97-AF65-F5344CB8AC3E}">
        <p14:creationId xmlns:p14="http://schemas.microsoft.com/office/powerpoint/2010/main" val="3015775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LIDE-LEFT">
    <p:spTree>
      <p:nvGrpSpPr>
        <p:cNvPr id="1" name=""/>
        <p:cNvGrpSpPr/>
        <p:nvPr/>
      </p:nvGrpSpPr>
      <p:grpSpPr>
        <a:xfrm>
          <a:off x="0" y="0"/>
          <a:ext cx="0" cy="0"/>
          <a:chOff x="0" y="0"/>
          <a:chExt cx="0" cy="0"/>
        </a:xfrm>
      </p:grpSpPr>
      <p:sp>
        <p:nvSpPr>
          <p:cNvPr id="8" name="TextBox 19"/>
          <p:cNvSpPr txBox="1"/>
          <p:nvPr/>
        </p:nvSpPr>
        <p:spPr>
          <a:xfrm>
            <a:off x="5876739" y="3275115"/>
            <a:ext cx="438537"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1DA2AA2-429F-44A3-8B4B-2F1B3950F5A7}" type="slidenum">
              <a:rPr lang="en-GB" sz="2000" smtClean="0">
                <a:solidFill>
                  <a:schemeClr val="bg1"/>
                </a:solidFill>
              </a:rPr>
              <a:pPr algn="ctr"/>
              <a:t>‹#›</a:t>
            </a:fld>
            <a:endParaRPr lang="en-GB" sz="2000">
              <a:solidFill>
                <a:schemeClr val="bg1"/>
              </a:solidFill>
            </a:endParaRPr>
          </a:p>
        </p:txBody>
      </p:sp>
      <p:sp>
        <p:nvSpPr>
          <p:cNvPr id="15" name="TextBox 19"/>
          <p:cNvSpPr txBox="1"/>
          <p:nvPr userDrawn="1"/>
        </p:nvSpPr>
        <p:spPr>
          <a:xfrm>
            <a:off x="5876739" y="3275115"/>
            <a:ext cx="438537"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1DA2AA2-429F-44A3-8B4B-2F1B3950F5A7}" type="slidenum">
              <a:rPr lang="en-GB" sz="2000" smtClean="0">
                <a:solidFill>
                  <a:schemeClr val="bg1"/>
                </a:solidFill>
              </a:rPr>
              <a:pPr algn="ctr"/>
              <a:t>‹#›</a:t>
            </a:fld>
            <a:endParaRPr lang="en-GB" sz="2000">
              <a:solidFill>
                <a:schemeClr val="bg1"/>
              </a:solidFill>
            </a:endParaRPr>
          </a:p>
        </p:txBody>
      </p:sp>
      <p:sp>
        <p:nvSpPr>
          <p:cNvPr id="18" name="Text Placeholder 1"/>
          <p:cNvSpPr txBox="1">
            <a:spLocks/>
          </p:cNvSpPr>
          <p:nvPr userDrawn="1"/>
        </p:nvSpPr>
        <p:spPr>
          <a:xfrm flipH="1">
            <a:off x="806824" y="1290244"/>
            <a:ext cx="10546976" cy="17321"/>
          </a:xfrm>
          <a:prstGeom prst="line">
            <a:avLst/>
          </a:prstGeom>
          <a:ln w="31750" cap="rnd">
            <a:solidFill>
              <a:srgbClr val="000000"/>
            </a:solidFill>
            <a:prstDash val="sysDot"/>
            <a:round/>
          </a:ln>
          <a:extLst>
            <a:ext uri="{C572A759-6A51-4108-AA02-DFA0A04FC94B}">
              <ma14:wrappingTextBoxFlag xmlns:ma14="http://schemas.microsoft.com/office/mac/drawingml/2011/main" xmlns="" val="1"/>
            </a:ext>
          </a:extLst>
        </p:spPr>
        <p:txBody>
          <a:bodyPr lIns="50800" tIns="50800" rIns="50800" bIns="50800" anchor="ctr"/>
          <a:lstStyle>
            <a:lvl1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1pPr>
            <a:lvl2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2pPr>
            <a:lvl3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3pPr>
            <a:lvl4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4pPr>
            <a:lvl5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5pPr>
            <a:lvl6pPr marL="0" marR="0" indent="2413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6pPr>
            <a:lvl7pPr marL="0" marR="0" indent="4699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7pPr>
            <a:lvl8pPr marL="0" marR="0" indent="7112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8pPr>
            <a:lvl9pPr marL="0" marR="0" indent="9525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9pPr>
          </a:lstStyle>
          <a:p>
            <a:pPr hangingPunct="1"/>
            <a:endParaRPr lang="en-US"/>
          </a:p>
        </p:txBody>
      </p:sp>
      <p:sp>
        <p:nvSpPr>
          <p:cNvPr id="24" name="Title 1"/>
          <p:cNvSpPr>
            <a:spLocks noGrp="1"/>
          </p:cNvSpPr>
          <p:nvPr>
            <p:ph type="title" hasCustomPrompt="1"/>
          </p:nvPr>
        </p:nvSpPr>
        <p:spPr>
          <a:xfrm>
            <a:off x="1210833" y="159908"/>
            <a:ext cx="9831977" cy="1025980"/>
          </a:xfrm>
        </p:spPr>
        <p:txBody>
          <a:bodyPr lIns="0" anchor="b" anchorCtr="1">
            <a:normAutofit/>
          </a:bodyPr>
          <a:lstStyle>
            <a:lvl1pPr marL="0" algn="ctr"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a:t>SECTION TITLE</a:t>
            </a:r>
            <a:br>
              <a:rPr lang="en-US"/>
            </a:br>
            <a:r>
              <a:rPr lang="en-US"/>
              <a:t>and possibly second row</a:t>
            </a:r>
            <a:endParaRPr lang="en-GB"/>
          </a:p>
        </p:txBody>
      </p:sp>
      <p:sp>
        <p:nvSpPr>
          <p:cNvPr id="11" name="Content Placeholder 2"/>
          <p:cNvSpPr>
            <a:spLocks noGrp="1"/>
          </p:cNvSpPr>
          <p:nvPr>
            <p:ph idx="14"/>
          </p:nvPr>
        </p:nvSpPr>
        <p:spPr>
          <a:xfrm>
            <a:off x="7552410" y="2414294"/>
            <a:ext cx="3801390" cy="2661312"/>
          </a:xfrm>
        </p:spPr>
        <p:txBody>
          <a:bodyPr l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200" b="0" kern="1200" cap="all" baseline="0" dirty="0" smtClean="0">
                <a:solidFill>
                  <a:srgbClr val="000000"/>
                </a:solidFill>
                <a:latin typeface="Arial Narrow Bold" panose="020B0706020202030204" pitchFamily="34" charset="0"/>
                <a:ea typeface="Arial" charset="0"/>
                <a:cs typeface="Arial"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Second level</a:t>
            </a:r>
          </a:p>
          <a:p>
            <a:pPr marL="0" marR="0" lvl="2"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Third level</a:t>
            </a:r>
          </a:p>
          <a:p>
            <a:pPr marL="0" marR="0" lvl="3"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Fourth level</a:t>
            </a:r>
          </a:p>
          <a:p>
            <a:pPr marL="0" marR="0" lvl="4"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Fifth level</a:t>
            </a:r>
          </a:p>
        </p:txBody>
      </p:sp>
      <p:sp>
        <p:nvSpPr>
          <p:cNvPr id="13" name="TextBox 19"/>
          <p:cNvSpPr txBox="1"/>
          <p:nvPr userDrawn="1"/>
        </p:nvSpPr>
        <p:spPr>
          <a:xfrm>
            <a:off x="198454" y="6478399"/>
            <a:ext cx="438537"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1DA2AA2-429F-44A3-8B4B-2F1B3950F5A7}" type="slidenum">
              <a:rPr lang="en-GB" sz="1200" baseline="0" smtClean="0">
                <a:solidFill>
                  <a:srgbClr val="000000"/>
                </a:solidFill>
                <a:latin typeface="Arial Narrow Bold" panose="020B0706020202030204" pitchFamily="34" charset="0"/>
              </a:rPr>
              <a:pPr algn="ctr"/>
              <a:t>‹#›</a:t>
            </a:fld>
            <a:endParaRPr lang="en-GB" sz="1200" baseline="0">
              <a:solidFill>
                <a:srgbClr val="000000"/>
              </a:solidFill>
              <a:latin typeface="Arial Narrow Bold" panose="020B0706020202030204" pitchFamily="34" charset="0"/>
            </a:endParaRPr>
          </a:p>
        </p:txBody>
      </p:sp>
      <p:sp>
        <p:nvSpPr>
          <p:cNvPr id="14" name="Shape 149"/>
          <p:cNvSpPr/>
          <p:nvPr userDrawn="1"/>
        </p:nvSpPr>
        <p:spPr>
          <a:xfrm>
            <a:off x="334119" y="6274519"/>
            <a:ext cx="11537176" cy="59606"/>
          </a:xfrm>
          <a:prstGeom prst="line">
            <a:avLst/>
          </a:prstGeom>
          <a:ln w="3175" cap="rnd">
            <a:solidFill>
              <a:srgbClr val="A6AAA9"/>
            </a:solidFill>
            <a:custDash>
              <a:ds d="100000" sp="200000"/>
            </a:custDash>
          </a:ln>
        </p:spPr>
        <p:txBody>
          <a:bodyPr lIns="50800" tIns="50800" rIns="50800" bIns="50800" anchor="ctr"/>
          <a:lstStyle/>
          <a:p>
            <a:pPr defTabSz="800100">
              <a:defRPr sz="46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pPr>
            <a:endParaRPr/>
          </a:p>
        </p:txBody>
      </p:sp>
      <p:sp>
        <p:nvSpPr>
          <p:cNvPr id="12" name="Content Placeholder 2"/>
          <p:cNvSpPr>
            <a:spLocks noGrp="1"/>
          </p:cNvSpPr>
          <p:nvPr>
            <p:ph idx="15" hasCustomPrompt="1"/>
          </p:nvPr>
        </p:nvSpPr>
        <p:spPr>
          <a:xfrm>
            <a:off x="806824" y="2603655"/>
            <a:ext cx="6401554" cy="424732"/>
          </a:xfrm>
        </p:spPr>
        <p:txBody>
          <a:bodyPr lIns="0" anchor="b" anchorCtr="0">
            <a:sp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lang="en-US" sz="2400" b="1" kern="1200" cap="all" baseline="0" dirty="0" smtClean="0">
                <a:solidFill>
                  <a:srgbClr val="DF411C"/>
                </a:solidFill>
                <a:latin typeface="+mj-lt"/>
                <a:ea typeface="Arial" charset="0"/>
                <a:cs typeface="Arial"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text here</a:t>
            </a:r>
          </a:p>
        </p:txBody>
      </p:sp>
      <p:sp>
        <p:nvSpPr>
          <p:cNvPr id="20" name="Content Placeholder 2"/>
          <p:cNvSpPr>
            <a:spLocks noGrp="1"/>
          </p:cNvSpPr>
          <p:nvPr>
            <p:ph idx="13" hasCustomPrompt="1"/>
          </p:nvPr>
        </p:nvSpPr>
        <p:spPr>
          <a:xfrm>
            <a:off x="806824" y="3028387"/>
            <a:ext cx="6401554" cy="1347548"/>
          </a:xfr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Tx/>
              <a:buNone/>
              <a:tabLst/>
              <a:defRPr lang="en-US" sz="1600" b="0" kern="1200" cap="none"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50" indent="-285750" algn="l">
              <a:buFont typeface="Wingdings" panose="05000000000000000000" pitchFamily="2" charset="2"/>
              <a:buChar char="§"/>
              <a:defRPr sz="1600">
                <a:solidFill>
                  <a:schemeClr val="tx1"/>
                </a:solidFill>
              </a:defRPr>
            </a:lvl2pPr>
            <a:lvl3pPr marL="914400" indent="0" algn="l">
              <a:buClr>
                <a:srgbClr val="81ADB5"/>
              </a:buClr>
              <a:buFontTx/>
              <a:buNone/>
              <a:defRPr sz="1600">
                <a:solidFill>
                  <a:schemeClr val="tx1"/>
                </a:solidFill>
              </a:defRPr>
            </a:lvl3pPr>
            <a:lvl4pPr marL="1371600" indent="0" algn="l">
              <a:buFontTx/>
              <a:buNone/>
              <a:defRPr sz="1500">
                <a:solidFill>
                  <a:schemeClr val="tx1"/>
                </a:solidFill>
              </a:defRPr>
            </a:lvl4pPr>
            <a:lvl5pPr marL="1828800" indent="0" algn="l">
              <a:buFontTx/>
              <a:buNone/>
              <a:defRPr>
                <a:solidFill>
                  <a:schemeClr val="tx1"/>
                </a:solidFill>
              </a:defRPr>
            </a:lvl5pPr>
          </a:lstStyle>
          <a:p>
            <a:pPr lvl="0"/>
            <a:r>
              <a:rPr lang="en-US"/>
              <a:t>Insert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endava_logo_pos_RGB.png" descr="endava_logo_pos_RGB.png">
            <a:extLst>
              <a:ext uri="{FF2B5EF4-FFF2-40B4-BE49-F238E27FC236}">
                <a16:creationId xmlns:a16="http://schemas.microsoft.com/office/drawing/2014/main" id="{9B315425-A396-DA56-3B68-8541658851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1645" y="6498685"/>
            <a:ext cx="1079650" cy="176589"/>
          </a:xfrm>
          <a:prstGeom prst="rect">
            <a:avLst/>
          </a:prstGeom>
          <a:ln w="12700">
            <a:miter lim="400000"/>
          </a:ln>
        </p:spPr>
      </p:pic>
    </p:spTree>
    <p:extLst>
      <p:ext uri="{BB962C8B-B14F-4D97-AF65-F5344CB8AC3E}">
        <p14:creationId xmlns:p14="http://schemas.microsoft.com/office/powerpoint/2010/main" val="273455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LIDE-columns_two">
    <p:spTree>
      <p:nvGrpSpPr>
        <p:cNvPr id="1" name=""/>
        <p:cNvGrpSpPr/>
        <p:nvPr/>
      </p:nvGrpSpPr>
      <p:grpSpPr>
        <a:xfrm>
          <a:off x="0" y="0"/>
          <a:ext cx="0" cy="0"/>
          <a:chOff x="0" y="0"/>
          <a:chExt cx="0" cy="0"/>
        </a:xfrm>
      </p:grpSpPr>
      <p:sp>
        <p:nvSpPr>
          <p:cNvPr id="20" name="TextBox 19"/>
          <p:cNvSpPr txBox="1"/>
          <p:nvPr userDrawn="1"/>
        </p:nvSpPr>
        <p:spPr>
          <a:xfrm>
            <a:off x="198454" y="6478399"/>
            <a:ext cx="438537"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1DA2AA2-429F-44A3-8B4B-2F1B3950F5A7}" type="slidenum">
              <a:rPr lang="en-GB" sz="1200" baseline="0" smtClean="0">
                <a:solidFill>
                  <a:srgbClr val="000000"/>
                </a:solidFill>
                <a:latin typeface="Arial Narrow Bold" panose="020B0706020202030204" pitchFamily="34" charset="0"/>
              </a:rPr>
              <a:pPr algn="ctr"/>
              <a:t>‹#›</a:t>
            </a:fld>
            <a:endParaRPr lang="en-GB" sz="1200" baseline="0">
              <a:solidFill>
                <a:srgbClr val="000000"/>
              </a:solidFill>
              <a:latin typeface="Arial Narrow Bold" panose="020B0706020202030204" pitchFamily="34" charset="0"/>
            </a:endParaRPr>
          </a:p>
        </p:txBody>
      </p:sp>
      <p:sp>
        <p:nvSpPr>
          <p:cNvPr id="21" name="Shape 149"/>
          <p:cNvSpPr/>
          <p:nvPr userDrawn="1"/>
        </p:nvSpPr>
        <p:spPr>
          <a:xfrm>
            <a:off x="334119" y="6274519"/>
            <a:ext cx="11537176" cy="59606"/>
          </a:xfrm>
          <a:prstGeom prst="line">
            <a:avLst/>
          </a:prstGeom>
          <a:ln w="3175" cap="rnd">
            <a:solidFill>
              <a:srgbClr val="A6AAA9"/>
            </a:solidFill>
            <a:custDash>
              <a:ds d="100000" sp="200000"/>
            </a:custDash>
          </a:ln>
        </p:spPr>
        <p:txBody>
          <a:bodyPr lIns="50800" tIns="50800" rIns="50800" bIns="50800" anchor="ctr"/>
          <a:lstStyle/>
          <a:p>
            <a:pPr defTabSz="800100">
              <a:defRPr sz="46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pPr>
            <a:endParaRPr/>
          </a:p>
        </p:txBody>
      </p:sp>
      <p:sp>
        <p:nvSpPr>
          <p:cNvPr id="17" name="Text Placeholder 1"/>
          <p:cNvSpPr txBox="1">
            <a:spLocks/>
          </p:cNvSpPr>
          <p:nvPr userDrawn="1"/>
        </p:nvSpPr>
        <p:spPr>
          <a:xfrm flipH="1">
            <a:off x="806824" y="1290244"/>
            <a:ext cx="10546976" cy="17321"/>
          </a:xfrm>
          <a:prstGeom prst="line">
            <a:avLst/>
          </a:prstGeom>
          <a:ln w="31750" cap="rnd">
            <a:solidFill>
              <a:srgbClr val="000000"/>
            </a:solidFill>
            <a:prstDash val="sysDot"/>
            <a:round/>
          </a:ln>
          <a:extLst>
            <a:ext uri="{C572A759-6A51-4108-AA02-DFA0A04FC94B}">
              <ma14:wrappingTextBoxFlag xmlns:ma14="http://schemas.microsoft.com/office/mac/drawingml/2011/main" xmlns="" val="1"/>
            </a:ext>
          </a:extLst>
        </p:spPr>
        <p:txBody>
          <a:bodyPr lIns="50800" tIns="50800" rIns="50800" bIns="50800" anchor="ctr"/>
          <a:lstStyle>
            <a:lvl1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1pPr>
            <a:lvl2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2pPr>
            <a:lvl3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3pPr>
            <a:lvl4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4pPr>
            <a:lvl5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5pPr>
            <a:lvl6pPr marL="0" marR="0" indent="2413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6pPr>
            <a:lvl7pPr marL="0" marR="0" indent="4699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7pPr>
            <a:lvl8pPr marL="0" marR="0" indent="7112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8pPr>
            <a:lvl9pPr marL="0" marR="0" indent="9525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9pPr>
          </a:lstStyle>
          <a:p>
            <a:pPr hangingPunct="1"/>
            <a:endParaRPr lang="en-US"/>
          </a:p>
        </p:txBody>
      </p:sp>
      <p:sp>
        <p:nvSpPr>
          <p:cNvPr id="22" name="Title 1"/>
          <p:cNvSpPr>
            <a:spLocks noGrp="1"/>
          </p:cNvSpPr>
          <p:nvPr>
            <p:ph type="title" hasCustomPrompt="1"/>
          </p:nvPr>
        </p:nvSpPr>
        <p:spPr>
          <a:xfrm>
            <a:off x="1210833" y="159908"/>
            <a:ext cx="9831977" cy="1025980"/>
          </a:xfrm>
        </p:spPr>
        <p:txBody>
          <a:bodyPr lIns="0" anchor="b" anchorCtr="1">
            <a:normAutofit/>
          </a:bodyPr>
          <a:lstStyle>
            <a:lvl1pPr marL="0" algn="ctr"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a:t>Page title</a:t>
            </a:r>
            <a:endParaRPr lang="en-GB"/>
          </a:p>
        </p:txBody>
      </p:sp>
      <p:sp>
        <p:nvSpPr>
          <p:cNvPr id="23" name="Content Placeholder 2"/>
          <p:cNvSpPr>
            <a:spLocks noGrp="1"/>
          </p:cNvSpPr>
          <p:nvPr>
            <p:ph idx="13" hasCustomPrompt="1"/>
          </p:nvPr>
        </p:nvSpPr>
        <p:spPr>
          <a:xfrm>
            <a:off x="806824" y="2560355"/>
            <a:ext cx="5007236" cy="1439881"/>
          </a:xfrm>
        </p:spPr>
        <p:txBody>
          <a:bodyPr wrap="square" lIns="0">
            <a:spAutoFit/>
          </a:bodyPr>
          <a:lstStyle>
            <a:lvl1pPr marL="0" marR="0" indent="0" algn="l" defTabSz="914400" rtl="0" eaLnBrk="1" fontAlgn="auto" latinLnBrk="0" hangingPunct="1">
              <a:lnSpc>
                <a:spcPct val="100000"/>
              </a:lnSpc>
              <a:spcBef>
                <a:spcPts val="1000"/>
              </a:spcBef>
              <a:spcAft>
                <a:spcPts val="0"/>
              </a:spcAft>
              <a:buClrTx/>
              <a:buSzTx/>
              <a:buFontTx/>
              <a:buNone/>
              <a:tabLst/>
              <a:defRPr lang="en-US" sz="1600" b="0" kern="1200" cap="none"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50" indent="-285750" algn="l">
              <a:buFont typeface="Wingdings" panose="05000000000000000000" pitchFamily="2" charset="2"/>
              <a:buChar char="§"/>
              <a:defRPr sz="1600">
                <a:solidFill>
                  <a:schemeClr val="tx1"/>
                </a:solidFill>
              </a:defRPr>
            </a:lvl2pPr>
            <a:lvl3pPr marL="914400" indent="0" algn="l">
              <a:buClr>
                <a:srgbClr val="81ADB5"/>
              </a:buClr>
              <a:buFontTx/>
              <a:buNone/>
              <a:defRPr sz="1600">
                <a:solidFill>
                  <a:schemeClr val="tx1"/>
                </a:solidFill>
              </a:defRPr>
            </a:lvl3pPr>
            <a:lvl4pPr marL="1371600" indent="0" algn="l">
              <a:buFontTx/>
              <a:buNone/>
              <a:defRPr sz="1500">
                <a:solidFill>
                  <a:schemeClr val="tx1"/>
                </a:solidFill>
              </a:defRPr>
            </a:lvl4pPr>
            <a:lvl5pPr marL="1828800" indent="0" algn="l">
              <a:buFontTx/>
              <a:buNone/>
              <a:defRPr>
                <a:solidFill>
                  <a:schemeClr val="tx1"/>
                </a:solidFill>
              </a:defRPr>
            </a:lvl5pPr>
          </a:lstStyle>
          <a:p>
            <a:pPr lvl="0"/>
            <a:r>
              <a:rPr lang="en-US"/>
              <a:t>Insert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Content Placeholder 2"/>
          <p:cNvSpPr>
            <a:spLocks noGrp="1"/>
          </p:cNvSpPr>
          <p:nvPr>
            <p:ph idx="19" hasCustomPrompt="1"/>
          </p:nvPr>
        </p:nvSpPr>
        <p:spPr>
          <a:xfrm>
            <a:off x="806824" y="2182749"/>
            <a:ext cx="5007236" cy="369332"/>
          </a:xfrm>
        </p:spPr>
        <p:txBody>
          <a:bodyPr wrap="square" lIns="0" anchor="b" anchorCtr="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000" b="1" kern="1200" cap="all" baseline="0" dirty="0" smtClean="0">
                <a:solidFill>
                  <a:srgbClr val="DF411C"/>
                </a:solidFill>
                <a:latin typeface="+mj-lt"/>
                <a:ea typeface="Arial" charset="0"/>
                <a:cs typeface="Arial"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text here</a:t>
            </a:r>
          </a:p>
        </p:txBody>
      </p:sp>
      <p:sp>
        <p:nvSpPr>
          <p:cNvPr id="14" name="Content Placeholder 2"/>
          <p:cNvSpPr>
            <a:spLocks noGrp="1"/>
          </p:cNvSpPr>
          <p:nvPr>
            <p:ph idx="20" hasCustomPrompt="1"/>
          </p:nvPr>
        </p:nvSpPr>
        <p:spPr>
          <a:xfrm>
            <a:off x="6346564" y="2568629"/>
            <a:ext cx="5007236" cy="1439881"/>
          </a:xfrm>
        </p:spPr>
        <p:txBody>
          <a:bodyPr wrap="square" lIns="0">
            <a:spAutoFit/>
          </a:bodyPr>
          <a:lstStyle>
            <a:lvl1pPr marL="0" marR="0" indent="0" algn="l" defTabSz="914400" rtl="0" eaLnBrk="1" fontAlgn="auto" latinLnBrk="0" hangingPunct="1">
              <a:lnSpc>
                <a:spcPct val="100000"/>
              </a:lnSpc>
              <a:spcBef>
                <a:spcPts val="1000"/>
              </a:spcBef>
              <a:spcAft>
                <a:spcPts val="0"/>
              </a:spcAft>
              <a:buClrTx/>
              <a:buSzTx/>
              <a:buFontTx/>
              <a:buNone/>
              <a:tabLst/>
              <a:defRPr lang="en-US" sz="1600" b="0" kern="1200" cap="none"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50" indent="-285750" algn="l">
              <a:buFont typeface="Wingdings" panose="05000000000000000000" pitchFamily="2" charset="2"/>
              <a:buChar char="§"/>
              <a:defRPr sz="1600">
                <a:solidFill>
                  <a:schemeClr val="tx1"/>
                </a:solidFill>
              </a:defRPr>
            </a:lvl2pPr>
            <a:lvl3pPr marL="914400" indent="0" algn="l">
              <a:buClr>
                <a:srgbClr val="81ADB5"/>
              </a:buClr>
              <a:buFontTx/>
              <a:buNone/>
              <a:defRPr sz="1600">
                <a:solidFill>
                  <a:schemeClr val="tx1"/>
                </a:solidFill>
              </a:defRPr>
            </a:lvl3pPr>
            <a:lvl4pPr marL="1371600" indent="0" algn="l">
              <a:buFontTx/>
              <a:buNone/>
              <a:defRPr sz="1500">
                <a:solidFill>
                  <a:schemeClr val="tx1"/>
                </a:solidFill>
              </a:defRPr>
            </a:lvl4pPr>
            <a:lvl5pPr marL="1828800" indent="0" algn="l">
              <a:buFontTx/>
              <a:buNone/>
              <a:defRPr>
                <a:solidFill>
                  <a:schemeClr val="tx1"/>
                </a:solidFill>
              </a:defRPr>
            </a:lvl5pPr>
          </a:lstStyle>
          <a:p>
            <a:pPr lvl="0"/>
            <a:r>
              <a:rPr lang="en-US"/>
              <a:t>Insert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2"/>
          <p:cNvSpPr>
            <a:spLocks noGrp="1"/>
          </p:cNvSpPr>
          <p:nvPr>
            <p:ph idx="21" hasCustomPrompt="1"/>
          </p:nvPr>
        </p:nvSpPr>
        <p:spPr>
          <a:xfrm>
            <a:off x="6346564" y="2191023"/>
            <a:ext cx="5007236" cy="369332"/>
          </a:xfrm>
        </p:spPr>
        <p:txBody>
          <a:bodyPr wrap="square" lIns="0" anchor="b" anchorCtr="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000" b="1" kern="1200" cap="all" baseline="0" dirty="0" smtClean="0">
                <a:solidFill>
                  <a:srgbClr val="DF411C"/>
                </a:solidFill>
                <a:latin typeface="+mj-lt"/>
                <a:ea typeface="Arial" charset="0"/>
                <a:cs typeface="Arial"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text here</a:t>
            </a:r>
          </a:p>
        </p:txBody>
      </p:sp>
      <p:pic>
        <p:nvPicPr>
          <p:cNvPr id="2" name="endava_logo_pos_RGB.png" descr="endava_logo_pos_RGB.png">
            <a:extLst>
              <a:ext uri="{FF2B5EF4-FFF2-40B4-BE49-F238E27FC236}">
                <a16:creationId xmlns:a16="http://schemas.microsoft.com/office/drawing/2014/main" id="{144D605D-B60B-287E-0E1D-26F0359E98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1645" y="6498685"/>
            <a:ext cx="1079650" cy="176589"/>
          </a:xfrm>
          <a:prstGeom prst="rect">
            <a:avLst/>
          </a:prstGeom>
          <a:ln w="12700">
            <a:miter lim="400000"/>
          </a:ln>
        </p:spPr>
      </p:pic>
    </p:spTree>
    <p:extLst>
      <p:ext uri="{BB962C8B-B14F-4D97-AF65-F5344CB8AC3E}">
        <p14:creationId xmlns:p14="http://schemas.microsoft.com/office/powerpoint/2010/main" val="2903983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columns_three">
    <p:spTree>
      <p:nvGrpSpPr>
        <p:cNvPr id="1" name=""/>
        <p:cNvGrpSpPr/>
        <p:nvPr/>
      </p:nvGrpSpPr>
      <p:grpSpPr>
        <a:xfrm>
          <a:off x="0" y="0"/>
          <a:ext cx="0" cy="0"/>
          <a:chOff x="0" y="0"/>
          <a:chExt cx="0" cy="0"/>
        </a:xfrm>
      </p:grpSpPr>
      <p:sp>
        <p:nvSpPr>
          <p:cNvPr id="8" name="TextBox 19"/>
          <p:cNvSpPr txBox="1"/>
          <p:nvPr/>
        </p:nvSpPr>
        <p:spPr>
          <a:xfrm>
            <a:off x="5876739" y="3275115"/>
            <a:ext cx="438537"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1DA2AA2-429F-44A3-8B4B-2F1B3950F5A7}" type="slidenum">
              <a:rPr lang="en-GB" sz="2000" smtClean="0">
                <a:solidFill>
                  <a:schemeClr val="bg1"/>
                </a:solidFill>
              </a:rPr>
              <a:pPr algn="ctr"/>
              <a:t>‹#›</a:t>
            </a:fld>
            <a:endParaRPr lang="en-GB" sz="2000">
              <a:solidFill>
                <a:schemeClr val="bg1"/>
              </a:solidFill>
            </a:endParaRPr>
          </a:p>
        </p:txBody>
      </p:sp>
      <p:sp>
        <p:nvSpPr>
          <p:cNvPr id="15" name="TextBox 19"/>
          <p:cNvSpPr txBox="1"/>
          <p:nvPr userDrawn="1"/>
        </p:nvSpPr>
        <p:spPr>
          <a:xfrm>
            <a:off x="5876739" y="3275115"/>
            <a:ext cx="438537"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1DA2AA2-429F-44A3-8B4B-2F1B3950F5A7}" type="slidenum">
              <a:rPr lang="en-GB" sz="2000" smtClean="0">
                <a:solidFill>
                  <a:schemeClr val="bg1"/>
                </a:solidFill>
              </a:rPr>
              <a:pPr algn="ctr"/>
              <a:t>‹#›</a:t>
            </a:fld>
            <a:endParaRPr lang="en-GB" sz="2000">
              <a:solidFill>
                <a:schemeClr val="bg1"/>
              </a:solidFill>
            </a:endParaRPr>
          </a:p>
        </p:txBody>
      </p:sp>
      <p:sp>
        <p:nvSpPr>
          <p:cNvPr id="20" name="TextBox 19"/>
          <p:cNvSpPr txBox="1"/>
          <p:nvPr userDrawn="1"/>
        </p:nvSpPr>
        <p:spPr>
          <a:xfrm>
            <a:off x="198454" y="6478399"/>
            <a:ext cx="438537" cy="18466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1DA2AA2-429F-44A3-8B4B-2F1B3950F5A7}" type="slidenum">
              <a:rPr lang="en-GB" sz="1200" baseline="0" smtClean="0">
                <a:solidFill>
                  <a:srgbClr val="000000"/>
                </a:solidFill>
                <a:latin typeface="Arial Narrow Bold" panose="020B0706020202030204" pitchFamily="34" charset="0"/>
              </a:rPr>
              <a:pPr algn="ctr"/>
              <a:t>‹#›</a:t>
            </a:fld>
            <a:endParaRPr lang="en-GB" sz="1200" baseline="0">
              <a:solidFill>
                <a:srgbClr val="000000"/>
              </a:solidFill>
              <a:latin typeface="Arial Narrow Bold" panose="020B0706020202030204" pitchFamily="34" charset="0"/>
            </a:endParaRPr>
          </a:p>
        </p:txBody>
      </p:sp>
      <p:sp>
        <p:nvSpPr>
          <p:cNvPr id="21" name="Shape 149"/>
          <p:cNvSpPr/>
          <p:nvPr userDrawn="1"/>
        </p:nvSpPr>
        <p:spPr>
          <a:xfrm>
            <a:off x="334119" y="6274519"/>
            <a:ext cx="11537176" cy="59606"/>
          </a:xfrm>
          <a:prstGeom prst="line">
            <a:avLst/>
          </a:prstGeom>
          <a:ln w="3175" cap="rnd">
            <a:solidFill>
              <a:srgbClr val="A6AAA9"/>
            </a:solidFill>
            <a:custDash>
              <a:ds d="100000" sp="200000"/>
            </a:custDash>
          </a:ln>
        </p:spPr>
        <p:txBody>
          <a:bodyPr lIns="50800" tIns="50800" rIns="50800" bIns="50800" anchor="ctr"/>
          <a:lstStyle/>
          <a:p>
            <a:pPr defTabSz="800100">
              <a:defRPr sz="4600">
                <a:solidFill>
                  <a:srgbClr val="FFFFFF"/>
                </a:solidFill>
                <a:effectLst>
                  <a:outerShdw blurRad="38100" dist="64529" dir="2700000" rotWithShape="0">
                    <a:srgbClr val="000000">
                      <a:alpha val="48275"/>
                    </a:srgbClr>
                  </a:outerShdw>
                </a:effectLst>
                <a:latin typeface="Helvetica Neue Light"/>
                <a:ea typeface="Helvetica Neue Light"/>
                <a:cs typeface="Helvetica Neue Light"/>
                <a:sym typeface="Helvetica Neue Light"/>
              </a:defRPr>
            </a:pPr>
            <a:endParaRPr/>
          </a:p>
        </p:txBody>
      </p:sp>
      <p:sp>
        <p:nvSpPr>
          <p:cNvPr id="17" name="Text Placeholder 1"/>
          <p:cNvSpPr txBox="1">
            <a:spLocks/>
          </p:cNvSpPr>
          <p:nvPr userDrawn="1"/>
        </p:nvSpPr>
        <p:spPr>
          <a:xfrm flipH="1">
            <a:off x="806824" y="1290244"/>
            <a:ext cx="10546976" cy="17321"/>
          </a:xfrm>
          <a:prstGeom prst="line">
            <a:avLst/>
          </a:prstGeom>
          <a:ln w="31750" cap="rnd">
            <a:solidFill>
              <a:srgbClr val="000000"/>
            </a:solidFill>
            <a:prstDash val="sysDot"/>
            <a:round/>
          </a:ln>
          <a:extLst>
            <a:ext uri="{C572A759-6A51-4108-AA02-DFA0A04FC94B}">
              <ma14:wrappingTextBoxFlag xmlns:ma14="http://schemas.microsoft.com/office/mac/drawingml/2011/main" xmlns="" val="1"/>
            </a:ext>
          </a:extLst>
        </p:spPr>
        <p:txBody>
          <a:bodyPr lIns="50800" tIns="50800" rIns="50800" bIns="50800" anchor="ctr"/>
          <a:lstStyle>
            <a:lvl1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1pPr>
            <a:lvl2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2pPr>
            <a:lvl3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3pPr>
            <a:lvl4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4pPr>
            <a:lvl5pPr marL="0" marR="0" indent="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5pPr>
            <a:lvl6pPr marL="0" marR="0" indent="2413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6pPr>
            <a:lvl7pPr marL="0" marR="0" indent="4699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7pPr>
            <a:lvl8pPr marL="0" marR="0" indent="7112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8pPr>
            <a:lvl9pPr marL="0" marR="0" indent="952500" algn="l" defTabSz="822960" latinLnBrk="0">
              <a:lnSpc>
                <a:spcPct val="100000"/>
              </a:lnSpc>
              <a:spcBef>
                <a:spcPts val="3600"/>
              </a:spcBef>
              <a:spcAft>
                <a:spcPts val="0"/>
              </a:spcAft>
              <a:buClrTx/>
              <a:buSzTx/>
              <a:buFontTx/>
              <a:buNone/>
              <a:tabLst/>
              <a:defRPr sz="2800" b="0" i="0" u="none" strike="noStrike" cap="all" spc="-168" baseline="17857">
                <a:ln>
                  <a:noFill/>
                </a:ln>
                <a:solidFill>
                  <a:srgbClr val="000000"/>
                </a:solidFill>
                <a:uFillTx/>
                <a:latin typeface="Arial Narrow"/>
                <a:ea typeface="Arial Narrow"/>
                <a:cs typeface="Arial Narrow"/>
                <a:sym typeface="Arial Narrow"/>
              </a:defRPr>
            </a:lvl9pPr>
          </a:lstStyle>
          <a:p>
            <a:pPr hangingPunct="1"/>
            <a:endParaRPr lang="en-US"/>
          </a:p>
        </p:txBody>
      </p:sp>
      <p:sp>
        <p:nvSpPr>
          <p:cNvPr id="22" name="Title 1"/>
          <p:cNvSpPr>
            <a:spLocks noGrp="1"/>
          </p:cNvSpPr>
          <p:nvPr>
            <p:ph type="title" hasCustomPrompt="1"/>
          </p:nvPr>
        </p:nvSpPr>
        <p:spPr>
          <a:xfrm>
            <a:off x="1210833" y="159908"/>
            <a:ext cx="9831977" cy="1025980"/>
          </a:xfrm>
        </p:spPr>
        <p:txBody>
          <a:bodyPr lIns="0" anchor="b" anchorCtr="1">
            <a:normAutofit/>
          </a:bodyPr>
          <a:lstStyle>
            <a:lvl1pPr marL="0" algn="ctr"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a:t>Page title</a:t>
            </a:r>
            <a:endParaRPr lang="en-GB"/>
          </a:p>
        </p:txBody>
      </p:sp>
      <p:sp>
        <p:nvSpPr>
          <p:cNvPr id="30" name="Content Placeholder 2"/>
          <p:cNvSpPr>
            <a:spLocks noGrp="1"/>
          </p:cNvSpPr>
          <p:nvPr>
            <p:ph idx="19" hasCustomPrompt="1"/>
          </p:nvPr>
        </p:nvSpPr>
        <p:spPr>
          <a:xfrm>
            <a:off x="806824" y="2103444"/>
            <a:ext cx="3267235" cy="448637"/>
          </a:xfrm>
        </p:spPr>
        <p:txBody>
          <a:bodyPr lIns="0" bIns="0" anchor="b" anchorCtr="0">
            <a:normAutofit/>
          </a:bodyPr>
          <a:lstStyle>
            <a:lvl1pPr marL="0" marR="0" indent="0" algn="l" defTabSz="914400" rtl="0" eaLnBrk="1" fontAlgn="auto" latinLnBrk="0" hangingPunct="1">
              <a:lnSpc>
                <a:spcPct val="70000"/>
              </a:lnSpc>
              <a:spcBef>
                <a:spcPts val="1000"/>
              </a:spcBef>
              <a:spcAft>
                <a:spcPts val="0"/>
              </a:spcAft>
              <a:buClrTx/>
              <a:buSzTx/>
              <a:buFont typeface="Arial" panose="020B0604020202020204" pitchFamily="34" charset="0"/>
              <a:buNone/>
              <a:tabLst/>
              <a:defRPr lang="en-US" sz="1600" b="1" kern="1200" cap="all" baseline="0" dirty="0" smtClean="0">
                <a:solidFill>
                  <a:srgbClr val="DF411C"/>
                </a:solidFill>
                <a:latin typeface="+mj-lt"/>
                <a:ea typeface="Arial" charset="0"/>
                <a:cs typeface="Arial"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text here</a:t>
            </a:r>
          </a:p>
        </p:txBody>
      </p:sp>
      <p:sp>
        <p:nvSpPr>
          <p:cNvPr id="32" name="Content Placeholder 2"/>
          <p:cNvSpPr>
            <a:spLocks noGrp="1"/>
          </p:cNvSpPr>
          <p:nvPr>
            <p:ph idx="21" hasCustomPrompt="1"/>
          </p:nvPr>
        </p:nvSpPr>
        <p:spPr>
          <a:xfrm>
            <a:off x="4399541" y="2111718"/>
            <a:ext cx="3267235" cy="448637"/>
          </a:xfrm>
        </p:spPr>
        <p:txBody>
          <a:bodyPr vert="horz" lIns="0" tIns="45720" rIns="91440" bIns="0" rtlCol="0" anchor="b" anchorCtr="0">
            <a:normAutofit/>
          </a:bodyPr>
          <a:lstStyle>
            <a:lvl1pPr>
              <a:defRPr lang="en-US" sz="1600" b="1" cap="all" baseline="0" dirty="0" smtClean="0">
                <a:solidFill>
                  <a:srgbClr val="DF411C"/>
                </a:solidFill>
                <a:latin typeface="+mj-lt"/>
                <a:ea typeface="Arial" charset="0"/>
                <a:cs typeface="Arial" charset="0"/>
              </a:defRPr>
            </a:lvl1pPr>
          </a:lstStyle>
          <a:p>
            <a:pPr marL="0" marR="0" lvl="0" indent="0" algn="ctr" fontAlgn="auto">
              <a:spcAft>
                <a:spcPts val="0"/>
              </a:spcAft>
              <a:buClrTx/>
              <a:buSzTx/>
              <a:buNone/>
              <a:tabLst/>
            </a:pPr>
            <a:r>
              <a:rPr lang="en-US"/>
              <a:t>Insert text here</a:t>
            </a:r>
          </a:p>
        </p:txBody>
      </p:sp>
      <p:sp>
        <p:nvSpPr>
          <p:cNvPr id="34" name="Content Placeholder 2"/>
          <p:cNvSpPr>
            <a:spLocks noGrp="1"/>
          </p:cNvSpPr>
          <p:nvPr>
            <p:ph idx="23" hasCustomPrompt="1"/>
          </p:nvPr>
        </p:nvSpPr>
        <p:spPr>
          <a:xfrm>
            <a:off x="8086565" y="2119992"/>
            <a:ext cx="3267235" cy="448637"/>
          </a:xfrm>
        </p:spPr>
        <p:txBody>
          <a:bodyPr vert="horz" lIns="0" tIns="45720" rIns="91440" bIns="0" rtlCol="0" anchor="b" anchorCtr="0">
            <a:normAutofit/>
          </a:bodyPr>
          <a:lstStyle>
            <a:lvl1pPr>
              <a:defRPr lang="en-US" sz="1600" b="1" cap="all" baseline="0" dirty="0" smtClean="0">
                <a:solidFill>
                  <a:srgbClr val="DF411C"/>
                </a:solidFill>
                <a:latin typeface="+mj-lt"/>
                <a:ea typeface="Arial" charset="0"/>
                <a:cs typeface="Arial" charset="0"/>
              </a:defRPr>
            </a:lvl1pPr>
          </a:lstStyle>
          <a:p>
            <a:pPr marL="0" marR="0" lvl="0" indent="0" algn="ctr" fontAlgn="auto">
              <a:spcAft>
                <a:spcPts val="0"/>
              </a:spcAft>
              <a:buClrTx/>
              <a:buSzTx/>
              <a:buNone/>
              <a:tabLst/>
            </a:pPr>
            <a:r>
              <a:rPr lang="en-US"/>
              <a:t>Insert text here</a:t>
            </a:r>
          </a:p>
        </p:txBody>
      </p:sp>
      <p:sp>
        <p:nvSpPr>
          <p:cNvPr id="19" name="Content Placeholder 2"/>
          <p:cNvSpPr>
            <a:spLocks noGrp="1"/>
          </p:cNvSpPr>
          <p:nvPr>
            <p:ph idx="13" hasCustomPrompt="1"/>
          </p:nvPr>
        </p:nvSpPr>
        <p:spPr>
          <a:xfrm>
            <a:off x="806824" y="2560355"/>
            <a:ext cx="3267235" cy="1578894"/>
          </a:xfrm>
        </p:spPr>
        <p:txBody>
          <a:bodyPr wrap="square" lIns="0">
            <a:spAutoFit/>
          </a:bodyPr>
          <a:lstStyle>
            <a:lvl1pPr marL="0" marR="0" indent="0" algn="l" defTabSz="914400" rtl="0" eaLnBrk="1" fontAlgn="auto" latinLnBrk="0" hangingPunct="1">
              <a:lnSpc>
                <a:spcPct val="100000"/>
              </a:lnSpc>
              <a:spcBef>
                <a:spcPts val="1000"/>
              </a:spcBef>
              <a:spcAft>
                <a:spcPts val="0"/>
              </a:spcAft>
              <a:buClrTx/>
              <a:buSzTx/>
              <a:buFontTx/>
              <a:buNone/>
              <a:tabLst/>
              <a:defRPr lang="en-US" sz="1400" b="0" kern="1200" cap="none"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50" indent="-285750" algn="l">
              <a:buFont typeface="Wingdings" panose="05000000000000000000" pitchFamily="2" charset="2"/>
              <a:buChar char="§"/>
              <a:defRPr sz="1400">
                <a:solidFill>
                  <a:schemeClr val="tx1"/>
                </a:solidFill>
              </a:defRPr>
            </a:lvl2pPr>
            <a:lvl3pPr marL="914400" indent="0" algn="l">
              <a:buClr>
                <a:srgbClr val="81ADB5"/>
              </a:buClr>
              <a:buFontTx/>
              <a:buNone/>
              <a:defRPr sz="1200">
                <a:solidFill>
                  <a:schemeClr val="tx1"/>
                </a:solidFill>
              </a:defRPr>
            </a:lvl3pPr>
            <a:lvl4pPr marL="1371600" indent="0" algn="l">
              <a:buFontTx/>
              <a:buNone/>
              <a:defRPr sz="1200">
                <a:solidFill>
                  <a:schemeClr val="tx1"/>
                </a:solidFill>
              </a:defRPr>
            </a:lvl4pPr>
            <a:lvl5pPr marL="1828800" indent="0" algn="l">
              <a:buFontTx/>
              <a:buNone/>
              <a:defRPr sz="1200">
                <a:solidFill>
                  <a:schemeClr val="tx1"/>
                </a:solidFill>
              </a:defRPr>
            </a:lvl5pPr>
          </a:lstStyle>
          <a:p>
            <a:pPr lvl="0"/>
            <a:r>
              <a:rPr lang="en-US"/>
              <a:t>Insert text here</a:t>
            </a:r>
          </a:p>
          <a:p>
            <a:pPr lvl="1"/>
            <a:r>
              <a:rPr lang="en-US"/>
              <a:t>Second level</a:t>
            </a:r>
          </a:p>
          <a:p>
            <a:pPr lvl="2"/>
            <a:r>
              <a:rPr lang="en-US"/>
              <a:t>Third level</a:t>
            </a:r>
          </a:p>
          <a:p>
            <a:pPr lvl="3"/>
            <a:r>
              <a:rPr lang="en-US"/>
              <a:t>Fourth level</a:t>
            </a:r>
          </a:p>
          <a:p>
            <a:pPr lvl="4"/>
            <a:r>
              <a:rPr lang="en-US"/>
              <a:t>Fifth level</a:t>
            </a:r>
            <a:endParaRPr lang="en-GB"/>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24" name="Content Placeholder 2"/>
          <p:cNvSpPr>
            <a:spLocks noGrp="1"/>
          </p:cNvSpPr>
          <p:nvPr>
            <p:ph idx="24" hasCustomPrompt="1"/>
          </p:nvPr>
        </p:nvSpPr>
        <p:spPr>
          <a:xfrm>
            <a:off x="4399541" y="2575061"/>
            <a:ext cx="3267235" cy="1578894"/>
          </a:xfrm>
        </p:spPr>
        <p:txBody>
          <a:bodyPr wrap="square" lIns="0">
            <a:spAutoFit/>
          </a:bodyPr>
          <a:lstStyle>
            <a:lvl1pPr marL="0" marR="0" indent="0" algn="l" defTabSz="914400" rtl="0" eaLnBrk="1" fontAlgn="auto" latinLnBrk="0" hangingPunct="1">
              <a:lnSpc>
                <a:spcPct val="100000"/>
              </a:lnSpc>
              <a:spcBef>
                <a:spcPts val="1000"/>
              </a:spcBef>
              <a:spcAft>
                <a:spcPts val="0"/>
              </a:spcAft>
              <a:buClrTx/>
              <a:buSzTx/>
              <a:buFontTx/>
              <a:buNone/>
              <a:tabLst/>
              <a:defRPr lang="en-US" sz="1400" b="0" kern="1200" cap="none"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50" indent="-285750" algn="l">
              <a:buFont typeface="Wingdings" panose="05000000000000000000" pitchFamily="2" charset="2"/>
              <a:buChar char="§"/>
              <a:defRPr sz="1400">
                <a:solidFill>
                  <a:schemeClr val="tx1"/>
                </a:solidFill>
              </a:defRPr>
            </a:lvl2pPr>
            <a:lvl3pPr marL="914400" indent="0" algn="l">
              <a:buClr>
                <a:srgbClr val="81ADB5"/>
              </a:buClr>
              <a:buFontTx/>
              <a:buNone/>
              <a:defRPr sz="1200">
                <a:solidFill>
                  <a:schemeClr val="tx1"/>
                </a:solidFill>
              </a:defRPr>
            </a:lvl3pPr>
            <a:lvl4pPr marL="1371600" indent="0" algn="l">
              <a:buFontTx/>
              <a:buNone/>
              <a:defRPr sz="1200">
                <a:solidFill>
                  <a:schemeClr val="tx1"/>
                </a:solidFill>
              </a:defRPr>
            </a:lvl4pPr>
            <a:lvl5pPr marL="1828800" indent="0" algn="l">
              <a:buFontTx/>
              <a:buNone/>
              <a:defRPr sz="1200">
                <a:solidFill>
                  <a:schemeClr val="tx1"/>
                </a:solidFill>
              </a:defRPr>
            </a:lvl5pPr>
          </a:lstStyle>
          <a:p>
            <a:pPr lvl="0"/>
            <a:r>
              <a:rPr lang="en-US"/>
              <a:t>Insert text here</a:t>
            </a:r>
          </a:p>
          <a:p>
            <a:pPr lvl="1"/>
            <a:r>
              <a:rPr lang="en-US"/>
              <a:t>Second level</a:t>
            </a:r>
          </a:p>
          <a:p>
            <a:pPr lvl="2"/>
            <a:r>
              <a:rPr lang="en-US"/>
              <a:t>Third level</a:t>
            </a:r>
          </a:p>
          <a:p>
            <a:pPr lvl="3"/>
            <a:r>
              <a:rPr lang="en-US"/>
              <a:t>Fourth level</a:t>
            </a:r>
          </a:p>
          <a:p>
            <a:pPr lvl="4"/>
            <a:r>
              <a:rPr lang="en-US"/>
              <a:t>Fifth level</a:t>
            </a:r>
            <a:endParaRPr lang="en-GB"/>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26" name="Content Placeholder 2"/>
          <p:cNvSpPr>
            <a:spLocks noGrp="1"/>
          </p:cNvSpPr>
          <p:nvPr>
            <p:ph idx="25" hasCustomPrompt="1"/>
          </p:nvPr>
        </p:nvSpPr>
        <p:spPr>
          <a:xfrm>
            <a:off x="8093355" y="2586006"/>
            <a:ext cx="3267235" cy="1578894"/>
          </a:xfrm>
        </p:spPr>
        <p:txBody>
          <a:bodyPr wrap="square" lIns="0">
            <a:spAutoFit/>
          </a:bodyPr>
          <a:lstStyle>
            <a:lvl1pPr marL="0" marR="0" indent="0" algn="l" defTabSz="914400" rtl="0" eaLnBrk="1" fontAlgn="auto" latinLnBrk="0" hangingPunct="1">
              <a:lnSpc>
                <a:spcPct val="100000"/>
              </a:lnSpc>
              <a:spcBef>
                <a:spcPts val="1000"/>
              </a:spcBef>
              <a:spcAft>
                <a:spcPts val="0"/>
              </a:spcAft>
              <a:buClrTx/>
              <a:buSzTx/>
              <a:buFontTx/>
              <a:buNone/>
              <a:tabLst/>
              <a:defRPr lang="en-US" sz="1400" b="0" kern="1200" cap="none"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85750" indent="-285750" algn="l">
              <a:buFont typeface="Wingdings" panose="05000000000000000000" pitchFamily="2" charset="2"/>
              <a:buChar char="§"/>
              <a:defRPr sz="1400">
                <a:solidFill>
                  <a:schemeClr val="tx1"/>
                </a:solidFill>
              </a:defRPr>
            </a:lvl2pPr>
            <a:lvl3pPr marL="914400" indent="0" algn="l">
              <a:buClr>
                <a:srgbClr val="81ADB5"/>
              </a:buClr>
              <a:buFontTx/>
              <a:buNone/>
              <a:defRPr sz="1200">
                <a:solidFill>
                  <a:schemeClr val="tx1"/>
                </a:solidFill>
              </a:defRPr>
            </a:lvl3pPr>
            <a:lvl4pPr marL="1371600" indent="0" algn="l">
              <a:buFontTx/>
              <a:buNone/>
              <a:defRPr sz="1200">
                <a:solidFill>
                  <a:schemeClr val="tx1"/>
                </a:solidFill>
              </a:defRPr>
            </a:lvl4pPr>
            <a:lvl5pPr marL="1828800" indent="0" algn="l">
              <a:buFontTx/>
              <a:buNone/>
              <a:defRPr sz="1200">
                <a:solidFill>
                  <a:schemeClr val="tx1"/>
                </a:solidFill>
              </a:defRPr>
            </a:lvl5pPr>
          </a:lstStyle>
          <a:p>
            <a:pPr lvl="0"/>
            <a:r>
              <a:rPr lang="en-US"/>
              <a:t>Insert text here</a:t>
            </a:r>
          </a:p>
          <a:p>
            <a:pPr lvl="1"/>
            <a:r>
              <a:rPr lang="en-US"/>
              <a:t>Second level</a:t>
            </a:r>
          </a:p>
          <a:p>
            <a:pPr lvl="2"/>
            <a:r>
              <a:rPr lang="en-US"/>
              <a:t>Third level</a:t>
            </a:r>
          </a:p>
          <a:p>
            <a:pPr lvl="3"/>
            <a:r>
              <a:rPr lang="en-US"/>
              <a:t>Fourth level</a:t>
            </a:r>
          </a:p>
          <a:p>
            <a:pPr lvl="4"/>
            <a:r>
              <a:rPr lang="en-US"/>
              <a:t>Fifth level</a:t>
            </a:r>
            <a:endParaRPr lang="en-GB"/>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pic>
        <p:nvPicPr>
          <p:cNvPr id="2" name="endava_logo_pos_RGB.png" descr="endava_logo_pos_RGB.png">
            <a:extLst>
              <a:ext uri="{FF2B5EF4-FFF2-40B4-BE49-F238E27FC236}">
                <a16:creationId xmlns:a16="http://schemas.microsoft.com/office/drawing/2014/main" id="{3145ACA9-8276-0D35-7DFB-B68FCD2C4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1645" y="6498685"/>
            <a:ext cx="1079650" cy="176589"/>
          </a:xfrm>
          <a:prstGeom prst="rect">
            <a:avLst/>
          </a:prstGeom>
          <a:ln w="12700">
            <a:miter lim="400000"/>
          </a:ln>
        </p:spPr>
      </p:pic>
    </p:spTree>
    <p:extLst>
      <p:ext uri="{BB962C8B-B14F-4D97-AF65-F5344CB8AC3E}">
        <p14:creationId xmlns:p14="http://schemas.microsoft.com/office/powerpoint/2010/main" val="4287115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tail success story 1">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15334" r="39414"/>
          <a:stretch/>
        </p:blipFill>
        <p:spPr>
          <a:xfrm>
            <a:off x="0" y="0"/>
            <a:ext cx="4461165" cy="6858000"/>
          </a:xfrm>
          <a:prstGeom prst="rect">
            <a:avLst/>
          </a:prstGeom>
        </p:spPr>
      </p:pic>
      <p:sp>
        <p:nvSpPr>
          <p:cNvPr id="9" name="Rectangle 8"/>
          <p:cNvSpPr/>
          <p:nvPr userDrawn="1"/>
        </p:nvSpPr>
        <p:spPr>
          <a:xfrm>
            <a:off x="0" y="0"/>
            <a:ext cx="4697682" cy="6858000"/>
          </a:xfrm>
          <a:prstGeom prst="rect">
            <a:avLst/>
          </a:prstGeom>
          <a:gradFill flip="none" rotWithShape="1">
            <a:gsLst>
              <a:gs pos="59000">
                <a:srgbClr val="FFFFFF">
                  <a:alpha val="82000"/>
                </a:srgbClr>
              </a:gs>
              <a:gs pos="47000">
                <a:schemeClr val="bg1">
                  <a:alpha val="71000"/>
                </a:schemeClr>
              </a:gs>
              <a:gs pos="0">
                <a:schemeClr val="accent1">
                  <a:lumMod val="5000"/>
                  <a:lumOff val="95000"/>
                  <a:alpha val="0"/>
                </a:schemeClr>
              </a:gs>
              <a:gs pos="69000">
                <a:schemeClr val="bg1">
                  <a:alpha val="78000"/>
                </a:schemeClr>
              </a:gs>
              <a:gs pos="91500">
                <a:srgbClr val="FFFFFF"/>
              </a:gs>
              <a:gs pos="80000">
                <a:schemeClr val="bg1">
                  <a:alpha val="96000"/>
                </a:schemeClr>
              </a:gs>
              <a:gs pos="100000">
                <a:schemeClr val="bg2"/>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a:xfrm>
            <a:off x="225878" y="6352745"/>
            <a:ext cx="2743200" cy="365125"/>
          </a:xfrm>
        </p:spPr>
        <p:txBody>
          <a:bodyPr/>
          <a:lstStyle>
            <a:lvl1pPr algn="l">
              <a:defRPr/>
            </a:lvl1pPr>
          </a:lstStyle>
          <a:p>
            <a:fld id="{06454078-FBCE-4758-9F4C-1C7F78520755}" type="slidenum">
              <a:rPr lang="en-GB" smtClean="0"/>
              <a:pPr/>
              <a:t>‹#›</a:t>
            </a:fld>
            <a:endParaRPr lang="en-GB"/>
          </a:p>
        </p:txBody>
      </p:sp>
      <p:sp>
        <p:nvSpPr>
          <p:cNvPr id="10" name="Title 1"/>
          <p:cNvSpPr>
            <a:spLocks noGrp="1"/>
          </p:cNvSpPr>
          <p:nvPr>
            <p:ph type="title" hasCustomPrompt="1"/>
          </p:nvPr>
        </p:nvSpPr>
        <p:spPr>
          <a:xfrm>
            <a:off x="3184071" y="306388"/>
            <a:ext cx="8687224" cy="1025980"/>
          </a:xfrm>
        </p:spPr>
        <p:txBody>
          <a:bodyPr lIns="0" anchor="b" anchorCtr="1">
            <a:normAutofit/>
          </a:bodyPr>
          <a:lstStyle>
            <a:lvl1pPr marL="0" algn="l"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a:t>TITLE</a:t>
            </a:r>
            <a:endParaRPr lang="en-GB"/>
          </a:p>
        </p:txBody>
      </p:sp>
      <p:sp>
        <p:nvSpPr>
          <p:cNvPr id="11" name="Content Placeholder 2"/>
          <p:cNvSpPr>
            <a:spLocks noGrp="1"/>
          </p:cNvSpPr>
          <p:nvPr>
            <p:ph idx="30" hasCustomPrompt="1"/>
          </p:nvPr>
        </p:nvSpPr>
        <p:spPr>
          <a:xfrm>
            <a:off x="3184071" y="1899782"/>
            <a:ext cx="8687224" cy="388976"/>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a:p>
            <a:pPr lvl="1"/>
            <a:endParaRPr lang="en-US"/>
          </a:p>
          <a:p>
            <a:pPr lvl="1"/>
            <a:endParaRPr lang="en-US"/>
          </a:p>
          <a:p>
            <a:pPr lvl="1"/>
            <a:endParaRPr lang="en-US"/>
          </a:p>
        </p:txBody>
      </p:sp>
      <p:sp>
        <p:nvSpPr>
          <p:cNvPr id="12" name="Content Placeholder 2"/>
          <p:cNvSpPr>
            <a:spLocks noGrp="1"/>
          </p:cNvSpPr>
          <p:nvPr>
            <p:ph idx="15" hasCustomPrompt="1"/>
          </p:nvPr>
        </p:nvSpPr>
        <p:spPr>
          <a:xfrm>
            <a:off x="3184071" y="2522763"/>
            <a:ext cx="8687224" cy="3466517"/>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a:p>
            <a:pPr lvl="1"/>
            <a:endParaRPr lang="en-US"/>
          </a:p>
          <a:p>
            <a:pPr lvl="1"/>
            <a:endParaRPr lang="en-US"/>
          </a:p>
          <a:p>
            <a:pPr lvl="1"/>
            <a:endParaRPr lang="en-US"/>
          </a:p>
        </p:txBody>
      </p:sp>
      <p:pic>
        <p:nvPicPr>
          <p:cNvPr id="2" name="endava_logo_pos_RGB.png" descr="endava_logo_pos_RGB.png">
            <a:extLst>
              <a:ext uri="{FF2B5EF4-FFF2-40B4-BE49-F238E27FC236}">
                <a16:creationId xmlns:a16="http://schemas.microsoft.com/office/drawing/2014/main" id="{2CE13216-E09C-63D7-F55C-04E09D4D8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645" y="6498685"/>
            <a:ext cx="1079650" cy="176589"/>
          </a:xfrm>
          <a:prstGeom prst="rect">
            <a:avLst/>
          </a:prstGeom>
          <a:ln w="12700">
            <a:miter lim="400000"/>
          </a:ln>
        </p:spPr>
      </p:pic>
    </p:spTree>
    <p:extLst>
      <p:ext uri="{BB962C8B-B14F-4D97-AF65-F5344CB8AC3E}">
        <p14:creationId xmlns:p14="http://schemas.microsoft.com/office/powerpoint/2010/main" val="3488472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tail success story 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32261" r="23943"/>
          <a:stretch/>
        </p:blipFill>
        <p:spPr>
          <a:xfrm>
            <a:off x="-41564" y="0"/>
            <a:ext cx="4513886" cy="6858000"/>
          </a:xfrm>
          <a:prstGeom prst="rect">
            <a:avLst/>
          </a:prstGeom>
        </p:spPr>
      </p:pic>
      <p:sp>
        <p:nvSpPr>
          <p:cNvPr id="9" name="Rectangle 8"/>
          <p:cNvSpPr/>
          <p:nvPr userDrawn="1"/>
        </p:nvSpPr>
        <p:spPr>
          <a:xfrm>
            <a:off x="-48740" y="0"/>
            <a:ext cx="4697682" cy="6858000"/>
          </a:xfrm>
          <a:prstGeom prst="rect">
            <a:avLst/>
          </a:prstGeom>
          <a:gradFill flip="none" rotWithShape="1">
            <a:gsLst>
              <a:gs pos="59000">
                <a:srgbClr val="FFFFFF">
                  <a:alpha val="82000"/>
                </a:srgbClr>
              </a:gs>
              <a:gs pos="47000">
                <a:schemeClr val="bg1">
                  <a:alpha val="71000"/>
                </a:schemeClr>
              </a:gs>
              <a:gs pos="0">
                <a:schemeClr val="accent1">
                  <a:lumMod val="5000"/>
                  <a:lumOff val="95000"/>
                  <a:alpha val="0"/>
                </a:schemeClr>
              </a:gs>
              <a:gs pos="69000">
                <a:schemeClr val="bg1">
                  <a:alpha val="78000"/>
                </a:schemeClr>
              </a:gs>
              <a:gs pos="91500">
                <a:srgbClr val="FFFFFF"/>
              </a:gs>
              <a:gs pos="80000">
                <a:schemeClr val="bg1">
                  <a:alpha val="96000"/>
                </a:schemeClr>
              </a:gs>
              <a:gs pos="100000">
                <a:schemeClr val="bg2"/>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3184071" y="306388"/>
            <a:ext cx="8687224" cy="1025980"/>
          </a:xfrm>
        </p:spPr>
        <p:txBody>
          <a:bodyPr lIns="0" anchor="b" anchorCtr="1">
            <a:normAutofit/>
          </a:bodyPr>
          <a:lstStyle>
            <a:lvl1pPr marL="0" algn="l"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a:t>TITLE</a:t>
            </a:r>
            <a:endParaRPr lang="en-GB"/>
          </a:p>
        </p:txBody>
      </p:sp>
      <p:sp>
        <p:nvSpPr>
          <p:cNvPr id="11" name="Content Placeholder 2"/>
          <p:cNvSpPr>
            <a:spLocks noGrp="1"/>
          </p:cNvSpPr>
          <p:nvPr>
            <p:ph idx="30" hasCustomPrompt="1"/>
          </p:nvPr>
        </p:nvSpPr>
        <p:spPr>
          <a:xfrm>
            <a:off x="3184071" y="1899782"/>
            <a:ext cx="8687224" cy="388976"/>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a:p>
            <a:pPr lvl="1"/>
            <a:endParaRPr lang="en-US"/>
          </a:p>
          <a:p>
            <a:pPr lvl="1"/>
            <a:endParaRPr lang="en-US"/>
          </a:p>
          <a:p>
            <a:pPr lvl="1"/>
            <a:endParaRPr lang="en-US"/>
          </a:p>
        </p:txBody>
      </p:sp>
      <p:sp>
        <p:nvSpPr>
          <p:cNvPr id="12" name="Content Placeholder 2"/>
          <p:cNvSpPr>
            <a:spLocks noGrp="1"/>
          </p:cNvSpPr>
          <p:nvPr>
            <p:ph idx="15" hasCustomPrompt="1"/>
          </p:nvPr>
        </p:nvSpPr>
        <p:spPr>
          <a:xfrm>
            <a:off x="3184071" y="2522763"/>
            <a:ext cx="8687224" cy="3466517"/>
          </a:xfrm>
        </p:spPr>
        <p:txBody>
          <a:bodyPr lIns="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0" kern="1200" cap="none" baseline="0" dirty="0" smtClean="0">
                <a:solidFill>
                  <a:srgbClr val="000000"/>
                </a:solidFill>
                <a:latin typeface="Arial" panose="020B0604020202020204" pitchFamily="34" charset="0"/>
                <a:ea typeface="Arial" panose="020B0604020202020204" pitchFamily="34" charset="0"/>
                <a:cs typeface="Arial" panose="020B0604020202020204" pitchFamily="34" charset="0"/>
              </a:defRPr>
            </a:lvl1pPr>
            <a:lvl2pPr marL="0" indent="0" algn="l">
              <a:buNone/>
              <a:defRPr sz="1600">
                <a:solidFill>
                  <a:srgbClr val="4A4E52"/>
                </a:solidFill>
              </a:defRPr>
            </a:lvl2pPr>
            <a:lvl3pPr marL="1257300" indent="-342900">
              <a:buClr>
                <a:srgbClr val="81ADB5"/>
              </a:buClr>
              <a:buFont typeface="Arial" panose="020B0604020202020204" pitchFamily="34" charset="0"/>
              <a:buChar char="•"/>
              <a:defRPr sz="1600">
                <a:solidFill>
                  <a:srgbClr val="4A4E52"/>
                </a:solidFill>
              </a:defRPr>
            </a:lvl3pPr>
            <a:lvl4pPr marL="1600200" indent="-228600">
              <a:buFont typeface="Calibri" panose="020F0502020204030204" pitchFamily="34" charset="0"/>
              <a:buChar char="-"/>
              <a:defRPr sz="1500">
                <a:solidFill>
                  <a:srgbClr val="4A4E52"/>
                </a:solidFill>
              </a:defRPr>
            </a:lvl4pPr>
            <a:lvl5pPr>
              <a:defRPr>
                <a:solidFill>
                  <a:srgbClr val="4A4E52"/>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copy here insert copy here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a:p>
            <a:pPr lvl="1"/>
            <a:endParaRPr lang="en-US"/>
          </a:p>
          <a:p>
            <a:pPr lvl="1"/>
            <a:endParaRPr lang="en-US"/>
          </a:p>
          <a:p>
            <a:pPr lvl="1"/>
            <a:endParaRPr lang="en-US"/>
          </a:p>
        </p:txBody>
      </p:sp>
      <p:sp>
        <p:nvSpPr>
          <p:cNvPr id="13" name="Footer Placeholder 3"/>
          <p:cNvSpPr>
            <a:spLocks noGrp="1"/>
          </p:cNvSpPr>
          <p:nvPr>
            <p:ph type="ftr" sz="quarter" idx="11"/>
          </p:nvPr>
        </p:nvSpPr>
        <p:spPr>
          <a:xfrm>
            <a:off x="4038600" y="6356362"/>
            <a:ext cx="4114800" cy="365125"/>
          </a:xfrm>
        </p:spPr>
        <p:txBody>
          <a:bodyPr/>
          <a:lstStyle/>
          <a:p>
            <a:endParaRPr lang="en-GB"/>
          </a:p>
        </p:txBody>
      </p:sp>
      <p:sp>
        <p:nvSpPr>
          <p:cNvPr id="14" name="Slide Number Placeholder 4"/>
          <p:cNvSpPr txBox="1">
            <a:spLocks/>
          </p:cNvSpPr>
          <p:nvPr userDrawn="1"/>
        </p:nvSpPr>
        <p:spPr>
          <a:xfrm>
            <a:off x="225878" y="635274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454078-FBCE-4758-9F4C-1C7F78520755}" type="slidenum">
              <a:rPr lang="en-GB" smtClean="0"/>
              <a:pPr/>
              <a:t>‹#›</a:t>
            </a:fld>
            <a:endParaRPr lang="en-GB"/>
          </a:p>
        </p:txBody>
      </p:sp>
      <p:pic>
        <p:nvPicPr>
          <p:cNvPr id="3" name="endava_logo_pos_RGB.png" descr="endava_logo_pos_RGB.png">
            <a:extLst>
              <a:ext uri="{FF2B5EF4-FFF2-40B4-BE49-F238E27FC236}">
                <a16:creationId xmlns:a16="http://schemas.microsoft.com/office/drawing/2014/main" id="{E3F0E9C1-68B2-1B6E-CCD1-AB7D8EB0FC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645" y="6498685"/>
            <a:ext cx="1079650" cy="176589"/>
          </a:xfrm>
          <a:prstGeom prst="rect">
            <a:avLst/>
          </a:prstGeom>
          <a:ln w="12700">
            <a:miter lim="400000"/>
          </a:ln>
        </p:spPr>
      </p:pic>
    </p:spTree>
    <p:extLst>
      <p:ext uri="{BB962C8B-B14F-4D97-AF65-F5344CB8AC3E}">
        <p14:creationId xmlns:p14="http://schemas.microsoft.com/office/powerpoint/2010/main" val="3390375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6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a:t>
            </a:r>
            <a:endParaRPr lang="en-GB"/>
          </a:p>
        </p:txBody>
      </p:sp>
      <p:sp>
        <p:nvSpPr>
          <p:cNvPr id="5" name="Footer Placeholder 4"/>
          <p:cNvSpPr>
            <a:spLocks noGrp="1"/>
          </p:cNvSpPr>
          <p:nvPr>
            <p:ph type="ftr" sz="quarter" idx="3"/>
          </p:nvPr>
        </p:nvSpPr>
        <p:spPr>
          <a:xfrm>
            <a:off x="4038600" y="635636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6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454078-FBCE-4758-9F4C-1C7F78520755}" type="slidenum">
              <a:rPr lang="en-GB" smtClean="0"/>
              <a:t>‹#›</a:t>
            </a:fld>
            <a:endParaRPr lang="en-GB"/>
          </a:p>
        </p:txBody>
      </p:sp>
    </p:spTree>
    <p:extLst>
      <p:ext uri="{BB962C8B-B14F-4D97-AF65-F5344CB8AC3E}">
        <p14:creationId xmlns:p14="http://schemas.microsoft.com/office/powerpoint/2010/main" val="1608181564"/>
      </p:ext>
    </p:extLst>
  </p:cSld>
  <p:clrMap bg1="lt1" tx1="dk1" bg2="lt2" tx2="dk2" accent1="accent1" accent2="accent2" accent3="accent3" accent4="accent4" accent5="accent5" accent6="accent6" hlink="hlink" folHlink="folHlink"/>
  <p:sldLayoutIdLst>
    <p:sldLayoutId id="2147483685" r:id="rId1"/>
    <p:sldLayoutId id="2147483702" r:id="rId2"/>
    <p:sldLayoutId id="2147483718" r:id="rId3"/>
    <p:sldLayoutId id="2147483715" r:id="rId4"/>
    <p:sldLayoutId id="2147483716" r:id="rId5"/>
    <p:sldLayoutId id="2147483717" r:id="rId6"/>
    <p:sldLayoutId id="2147483683" r:id="rId7"/>
    <p:sldLayoutId id="2147483719"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686" r:id="rId22"/>
  </p:sldLayoutIdLst>
  <p:hf hdr="0" ftr="0" dt="0"/>
  <p:txStyles>
    <p:title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DE411B"/>
        </a:buClr>
        <a:buFont typeface="Wingdings" panose="05000000000000000000" pitchFamily="2" charset="2"/>
        <a:buChar char="§"/>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35_F7E8837B.xm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3A_5AC187ED.xm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13F_BD861059.xm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61.jpeg"/></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67.jpeg"/><Relationship Id="rId4" Type="http://schemas.openxmlformats.org/officeDocument/2006/relationships/image" Target="../media/image66.jpg"/></Relationships>
</file>

<file path=ppt/slides/_rels/slide4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6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3660" y="3107776"/>
            <a:ext cx="7313506" cy="1308920"/>
          </a:xfrm>
        </p:spPr>
        <p:txBody>
          <a:bodyPr>
            <a:normAutofit/>
          </a:bodyPr>
          <a:lstStyle/>
          <a:p>
            <a:r>
              <a:rPr lang="en-US" noProof="1">
                <a:solidFill>
                  <a:schemeClr val="tx1"/>
                </a:solidFill>
                <a:latin typeface="Arial Narrow"/>
              </a:rPr>
              <a:t>testiranje </a:t>
            </a:r>
            <a:r>
              <a:rPr lang="en-US" noProof="1">
                <a:solidFill>
                  <a:srgbClr val="DE411B"/>
                </a:solidFill>
                <a:latin typeface="Arial Narrow"/>
              </a:rPr>
              <a:t>Mobilnih aplikacija</a:t>
            </a:r>
            <a:endParaRPr lang="en-US" noProof="1">
              <a:solidFill>
                <a:schemeClr val="tx1"/>
              </a:solidFill>
              <a:latin typeface="Arial Narrow"/>
            </a:endParaRPr>
          </a:p>
        </p:txBody>
      </p:sp>
      <p:sp>
        <p:nvSpPr>
          <p:cNvPr id="3" name="Content Placeholder 2"/>
          <p:cNvSpPr>
            <a:spLocks noGrp="1"/>
          </p:cNvSpPr>
          <p:nvPr>
            <p:ph idx="13"/>
          </p:nvPr>
        </p:nvSpPr>
        <p:spPr/>
        <p:txBody>
          <a:bodyPr vert="horz" lIns="0" tIns="45720" rIns="91440" bIns="45720" rtlCol="0" anchor="t">
            <a:normAutofit/>
          </a:bodyPr>
          <a:lstStyle/>
          <a:p>
            <a:pPr marL="0" indent="0">
              <a:buNone/>
            </a:pPr>
            <a:r>
              <a:rPr lang="en-US" noProof="1">
                <a:latin typeface="Arial Narrow Bold"/>
                <a:cs typeface="Arial"/>
              </a:rPr>
              <a:t>OKTOBAR</a:t>
            </a:r>
            <a:r>
              <a:rPr lang="en-US" dirty="0">
                <a:latin typeface="Arial Narrow Bold"/>
                <a:cs typeface="Arial"/>
              </a:rPr>
              <a:t> 2024</a:t>
            </a:r>
            <a:endParaRPr lang="en-GB" dirty="0"/>
          </a:p>
        </p:txBody>
      </p:sp>
    </p:spTree>
    <p:extLst>
      <p:ext uri="{BB962C8B-B14F-4D97-AF65-F5344CB8AC3E}">
        <p14:creationId xmlns:p14="http://schemas.microsoft.com/office/powerpoint/2010/main" val="1415921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Narrow"/>
              </a:rPr>
              <a:t>sadržaj</a:t>
            </a:r>
            <a:endParaRPr lang="en-US" dirty="0"/>
          </a:p>
        </p:txBody>
      </p:sp>
      <p:sp>
        <p:nvSpPr>
          <p:cNvPr id="3" name="Content Placeholder 2"/>
          <p:cNvSpPr>
            <a:spLocks noGrp="1"/>
          </p:cNvSpPr>
          <p:nvPr>
            <p:ph idx="14"/>
          </p:nvPr>
        </p:nvSpPr>
        <p:spPr/>
        <p:txBody>
          <a:bodyPr vert="horz" wrap="none" lIns="0" tIns="45720" rIns="91440" bIns="45720" rtlCol="0" anchor="t">
            <a:noAutofit/>
          </a:bodyPr>
          <a:lstStyle/>
          <a:p>
            <a:r>
              <a:rPr lang="en-US" sz="2400" noProof="1">
                <a:solidFill>
                  <a:schemeClr val="tx1"/>
                </a:solidFill>
                <a:latin typeface="Arial Narrow Bold"/>
                <a:cs typeface="Arial"/>
              </a:rPr>
              <a:t>Uvod</a:t>
            </a:r>
            <a:endParaRPr lang="sr-Latn-RS" sz="2400" noProof="1">
              <a:solidFill>
                <a:schemeClr val="tx1"/>
              </a:solidFill>
              <a:latin typeface="Arial Narrow Bold"/>
              <a:cs typeface="Arial"/>
            </a:endParaRPr>
          </a:p>
          <a:p>
            <a:r>
              <a:rPr lang="sr-Latn-RS" sz="2400" noProof="1">
                <a:solidFill>
                  <a:schemeClr val="tx1"/>
                </a:solidFill>
                <a:latin typeface="Arial Narrow Bold"/>
                <a:cs typeface="Arial"/>
              </a:rPr>
              <a:t>ISTORIJAT I VAŽNOST MOBILNIH APLIKACIJA</a:t>
            </a:r>
            <a:endParaRPr lang="en-US" sz="2400" noProof="1">
              <a:solidFill>
                <a:schemeClr val="tx1"/>
              </a:solidFill>
            </a:endParaRPr>
          </a:p>
          <a:p>
            <a:r>
              <a:rPr lang="en-US" sz="2400" noProof="1">
                <a:solidFill>
                  <a:srgbClr val="DE411B"/>
                </a:solidFill>
                <a:latin typeface="Arial Narrow Bold"/>
                <a:cs typeface="Arial"/>
              </a:rPr>
              <a:t>Tipovi aplikacija</a:t>
            </a:r>
            <a:endParaRPr lang="en-US" sz="2400" noProof="1"/>
          </a:p>
          <a:p>
            <a:r>
              <a:rPr lang="en-US" sz="2400" noProof="1">
                <a:latin typeface="Arial Narrow Bold"/>
                <a:cs typeface="Arial"/>
              </a:rPr>
              <a:t>UREĐAJI ZA TESTIRANJE</a:t>
            </a:r>
          </a:p>
          <a:p>
            <a:r>
              <a:rPr lang="en-US" sz="2400" noProof="1">
                <a:latin typeface="Arial Narrow Bold"/>
                <a:cs typeface="Arial"/>
              </a:rPr>
              <a:t>MOBILNE APLIKACIJE</a:t>
            </a:r>
          </a:p>
          <a:p>
            <a:r>
              <a:rPr lang="en-US" sz="2400" noProof="1">
                <a:latin typeface="Arial Narrow Bold"/>
                <a:cs typeface="Arial"/>
              </a:rPr>
              <a:t>ZAVISNOSTI</a:t>
            </a:r>
          </a:p>
          <a:p>
            <a:r>
              <a:rPr lang="en-US" sz="2400" noProof="1">
                <a:latin typeface="Arial Narrow Bold"/>
                <a:cs typeface="Arial"/>
              </a:rPr>
              <a:t>PRISTUPAČNOST</a:t>
            </a:r>
            <a:endParaRPr lang="sr-Latn-RS" sz="2400" noProof="1">
              <a:latin typeface="Arial Narrow Bold"/>
              <a:cs typeface="Arial"/>
            </a:endParaRPr>
          </a:p>
          <a:p>
            <a:r>
              <a:rPr lang="en-US" sz="2400" noProof="1">
                <a:latin typeface="Arial Narrow Bold"/>
                <a:cs typeface="Arial"/>
              </a:rPr>
              <a:t>ČESTE GREŠKE PRILIKOM TESTIRANJA</a:t>
            </a:r>
          </a:p>
          <a:p>
            <a:r>
              <a:rPr lang="en-US" sz="2400" noProof="1">
                <a:latin typeface="Arial Narrow Bold"/>
                <a:cs typeface="Arial"/>
              </a:rPr>
              <a:t>KAKO ZAOBIĆI GREŠKE PRILIKOM TESTIRANJA</a:t>
            </a:r>
          </a:p>
          <a:p>
            <a:endParaRPr lang="en-US" sz="2400" noProof="1"/>
          </a:p>
        </p:txBody>
      </p:sp>
    </p:spTree>
    <p:extLst>
      <p:ext uri="{BB962C8B-B14F-4D97-AF65-F5344CB8AC3E}">
        <p14:creationId xmlns:p14="http://schemas.microsoft.com/office/powerpoint/2010/main" val="1526394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A1D4B-3CA5-4057-A596-7104A5222273}"/>
              </a:ext>
            </a:extLst>
          </p:cNvPr>
          <p:cNvSpPr>
            <a:spLocks noGrp="1"/>
          </p:cNvSpPr>
          <p:nvPr>
            <p:ph type="title"/>
          </p:nvPr>
        </p:nvSpPr>
        <p:spPr/>
        <p:txBody>
          <a:bodyPr/>
          <a:lstStyle/>
          <a:p>
            <a:r>
              <a:rPr lang="en-US">
                <a:solidFill>
                  <a:schemeClr val="tx1"/>
                </a:solidFill>
                <a:latin typeface="Arial Narrow"/>
              </a:rPr>
              <a:t>TIPOVI</a:t>
            </a:r>
            <a:r>
              <a:rPr lang="en-US">
                <a:latin typeface="Arial Narrow"/>
              </a:rPr>
              <a:t> APLIKACIJA</a:t>
            </a:r>
          </a:p>
        </p:txBody>
      </p:sp>
      <p:sp>
        <p:nvSpPr>
          <p:cNvPr id="3" name="Content Placeholder 2">
            <a:extLst>
              <a:ext uri="{FF2B5EF4-FFF2-40B4-BE49-F238E27FC236}">
                <a16:creationId xmlns:a16="http://schemas.microsoft.com/office/drawing/2014/main" id="{5A7EA6C8-F999-4835-8D47-CE0702E415C9}"/>
              </a:ext>
            </a:extLst>
          </p:cNvPr>
          <p:cNvSpPr>
            <a:spLocks noGrp="1"/>
          </p:cNvSpPr>
          <p:nvPr>
            <p:ph idx="19"/>
          </p:nvPr>
        </p:nvSpPr>
        <p:spPr/>
        <p:txBody>
          <a:bodyPr/>
          <a:lstStyle/>
          <a:p>
            <a:r>
              <a:rPr lang="en-US" noProof="1">
                <a:cs typeface="Arial"/>
              </a:rPr>
              <a:t>"Native", hibridne I veb aplikacije</a:t>
            </a:r>
          </a:p>
        </p:txBody>
      </p:sp>
      <p:sp>
        <p:nvSpPr>
          <p:cNvPr id="4" name="Content Placeholder 3">
            <a:extLst>
              <a:ext uri="{FF2B5EF4-FFF2-40B4-BE49-F238E27FC236}">
                <a16:creationId xmlns:a16="http://schemas.microsoft.com/office/drawing/2014/main" id="{AE6F7293-52B6-4EB2-A71A-5CC10D7EE154}"/>
              </a:ext>
            </a:extLst>
          </p:cNvPr>
          <p:cNvSpPr>
            <a:spLocks noGrp="1"/>
          </p:cNvSpPr>
          <p:nvPr>
            <p:ph idx="22"/>
          </p:nvPr>
        </p:nvSpPr>
        <p:spPr>
          <a:xfrm>
            <a:off x="1210832" y="2972057"/>
            <a:ext cx="9831977" cy="1910185"/>
          </a:xfrm>
        </p:spPr>
        <p:txBody>
          <a:bodyPr/>
          <a:lstStyle/>
          <a:p>
            <a:r>
              <a:rPr lang="en-US" noProof="1">
                <a:cs typeface="Arial"/>
              </a:rPr>
              <a:t>"Native" i hibridne aplikacije mogu se preuzeti iz prodavnice aplikacija i instalirati na mobilne uređaje. Razlika je u procesu razvijanja tih aplikacija.</a:t>
            </a:r>
          </a:p>
          <a:p>
            <a:br>
              <a:rPr lang="en-US" noProof="1">
                <a:cs typeface="Arial"/>
              </a:rPr>
            </a:br>
            <a:r>
              <a:rPr lang="en-US" noProof="1">
                <a:cs typeface="Arial"/>
              </a:rPr>
              <a:t>Mobilne veb aplikacije su ustvari veb dizajnirane aplikacije da odgovaraju prikazu na mobilnim uređajima čije dimenzije ekrana su manje. Koji su to benefiti tih aplikacija?</a:t>
            </a:r>
            <a:endParaRPr lang="en-US" noProof="1"/>
          </a:p>
        </p:txBody>
      </p:sp>
    </p:spTree>
    <p:extLst>
      <p:ext uri="{BB962C8B-B14F-4D97-AF65-F5344CB8AC3E}">
        <p14:creationId xmlns:p14="http://schemas.microsoft.com/office/powerpoint/2010/main" val="371963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latin typeface="Arial Narrow"/>
              </a:rPr>
              <a:t>sadržaj</a:t>
            </a:r>
            <a:endParaRPr lang="en-US" noProof="1"/>
          </a:p>
        </p:txBody>
      </p:sp>
      <p:sp>
        <p:nvSpPr>
          <p:cNvPr id="3" name="Content Placeholder 2"/>
          <p:cNvSpPr>
            <a:spLocks noGrp="1"/>
          </p:cNvSpPr>
          <p:nvPr>
            <p:ph idx="14"/>
          </p:nvPr>
        </p:nvSpPr>
        <p:spPr/>
        <p:txBody>
          <a:bodyPr vert="horz" wrap="none" lIns="0" tIns="45720" rIns="91440" bIns="45720" rtlCol="0" anchor="t">
            <a:noAutofit/>
          </a:bodyPr>
          <a:lstStyle/>
          <a:p>
            <a:r>
              <a:rPr lang="en-US" sz="2400" noProof="1">
                <a:solidFill>
                  <a:schemeClr val="tx1"/>
                </a:solidFill>
                <a:latin typeface="Arial Narrow Bold"/>
                <a:cs typeface="Arial"/>
              </a:rPr>
              <a:t>Uvod</a:t>
            </a:r>
            <a:endParaRPr lang="sr-Latn-RS" sz="2400" noProof="1">
              <a:solidFill>
                <a:schemeClr val="tx1"/>
              </a:solidFill>
              <a:latin typeface="Arial Narrow Bold"/>
              <a:cs typeface="Arial"/>
            </a:endParaRPr>
          </a:p>
          <a:p>
            <a:r>
              <a:rPr lang="sr-Latn-RS" sz="2400" noProof="1">
                <a:solidFill>
                  <a:schemeClr val="tx1"/>
                </a:solidFill>
                <a:latin typeface="Arial Narrow Bold"/>
                <a:cs typeface="Arial"/>
              </a:rPr>
              <a:t>ISTORIJAT I VAŽNOST MOBILNIH APLIKACIJA</a:t>
            </a:r>
            <a:endParaRPr lang="en-US" sz="2400" noProof="1">
              <a:solidFill>
                <a:schemeClr val="tx1"/>
              </a:solidFill>
              <a:cs typeface="Arial"/>
            </a:endParaRPr>
          </a:p>
          <a:p>
            <a:r>
              <a:rPr lang="en-US" sz="2400" noProof="1">
                <a:latin typeface="Arial Narrow Bold"/>
                <a:cs typeface="Arial"/>
              </a:rPr>
              <a:t>TIPOVI APLIKACIJA</a:t>
            </a:r>
          </a:p>
          <a:p>
            <a:r>
              <a:rPr lang="en-US" sz="2400" noProof="1">
                <a:solidFill>
                  <a:srgbClr val="DF411C"/>
                </a:solidFill>
                <a:latin typeface="Arial Narrow Bold"/>
                <a:cs typeface="Arial"/>
              </a:rPr>
              <a:t>Uređaji za testiranje</a:t>
            </a:r>
            <a:endParaRPr lang="en-US" sz="2400" noProof="1"/>
          </a:p>
          <a:p>
            <a:r>
              <a:rPr lang="en-US" sz="2400" noProof="1">
                <a:latin typeface="Arial Narrow Bold"/>
                <a:cs typeface="Arial"/>
              </a:rPr>
              <a:t>MOBILNE APLIKACIJE</a:t>
            </a:r>
            <a:endParaRPr lang="en-US" dirty="0"/>
          </a:p>
          <a:p>
            <a:r>
              <a:rPr lang="en-US" sz="2400" noProof="1">
                <a:latin typeface="Arial Narrow Bold"/>
                <a:cs typeface="Arial"/>
              </a:rPr>
              <a:t>ZAVISNOSTI</a:t>
            </a:r>
          </a:p>
          <a:p>
            <a:r>
              <a:rPr lang="en-US" sz="2400" noProof="1">
                <a:latin typeface="Arial Narrow Bold"/>
                <a:cs typeface="Arial"/>
              </a:rPr>
              <a:t>PRISTUPAČNOST</a:t>
            </a:r>
            <a:endParaRPr lang="sr-Latn-RS" sz="2400" noProof="1">
              <a:latin typeface="Arial Narrow Bold"/>
              <a:cs typeface="Arial"/>
            </a:endParaRPr>
          </a:p>
          <a:p>
            <a:r>
              <a:rPr lang="en-US" sz="2400" noProof="1">
                <a:latin typeface="Arial Narrow Bold"/>
                <a:cs typeface="Arial"/>
              </a:rPr>
              <a:t>ČESTE GREŠKE PRILIKOM TESTIRANJA</a:t>
            </a:r>
          </a:p>
          <a:p>
            <a:r>
              <a:rPr lang="en-US" sz="2400" noProof="1">
                <a:latin typeface="Arial Narrow Bold"/>
                <a:cs typeface="Arial"/>
              </a:rPr>
              <a:t>KAKO ZAOBIĆI GREŠKE PRILIKOM TESTIRANJA</a:t>
            </a:r>
          </a:p>
          <a:p>
            <a:endParaRPr lang="en-US" sz="2400" noProof="1"/>
          </a:p>
        </p:txBody>
      </p:sp>
    </p:spTree>
    <p:extLst>
      <p:ext uri="{BB962C8B-B14F-4D97-AF65-F5344CB8AC3E}">
        <p14:creationId xmlns:p14="http://schemas.microsoft.com/office/powerpoint/2010/main" val="385432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835FCA-F1D1-4403-BD56-B7FCE5CEB14E}"/>
              </a:ext>
            </a:extLst>
          </p:cNvPr>
          <p:cNvSpPr>
            <a:spLocks noGrp="1"/>
          </p:cNvSpPr>
          <p:nvPr>
            <p:ph idx="13"/>
          </p:nvPr>
        </p:nvSpPr>
        <p:spPr>
          <a:xfrm>
            <a:off x="7712764" y="3429000"/>
            <a:ext cx="3641035" cy="2062103"/>
          </a:xfrm>
        </p:spPr>
        <p:txBody>
          <a:bodyPr vert="horz" lIns="0" tIns="45720" rIns="91440" bIns="45720" rtlCol="0" anchor="t">
            <a:spAutoFit/>
          </a:bodyPr>
          <a:lstStyle/>
          <a:p>
            <a:r>
              <a:rPr lang="en-US" noProof="1">
                <a:latin typeface="Arial"/>
                <a:cs typeface="Arial"/>
              </a:rPr>
              <a:t>Ako je vaša aplikacija za Android korisnike, dakle za testiranje ćete koristiti Android uređaj i td.</a:t>
            </a:r>
            <a:br>
              <a:rPr lang="en-US" noProof="1">
                <a:latin typeface="Arial"/>
                <a:cs typeface="Arial"/>
              </a:rPr>
            </a:br>
            <a:br>
              <a:rPr lang="en-US" noProof="1">
                <a:latin typeface="Arial"/>
                <a:cs typeface="Arial"/>
              </a:rPr>
            </a:br>
            <a:r>
              <a:rPr lang="en-US" noProof="1">
                <a:latin typeface="Arial"/>
                <a:cs typeface="Arial"/>
              </a:rPr>
              <a:t>Ako vaša aplikacija se razvija za uređaje sa OS Android 10 i novije verzije nećete testirati je na Android 8. (Zašto ne?)</a:t>
            </a:r>
            <a:endParaRPr lang="en-US" noProof="1"/>
          </a:p>
        </p:txBody>
      </p:sp>
      <p:pic>
        <p:nvPicPr>
          <p:cNvPr id="7" name="Content Placeholder 6" descr="A screenshot of a stereo&#10;&#10;Description automatically generated">
            <a:extLst>
              <a:ext uri="{FF2B5EF4-FFF2-40B4-BE49-F238E27FC236}">
                <a16:creationId xmlns:a16="http://schemas.microsoft.com/office/drawing/2014/main" id="{D743FB0D-EEE7-4BD5-BDA6-B1836B5CA590}"/>
              </a:ext>
            </a:extLst>
          </p:cNvPr>
          <p:cNvPicPr>
            <a:picLocks noGrp="1" noChangeAspect="1"/>
          </p:cNvPicPr>
          <p:nvPr>
            <p:ph idx="14"/>
          </p:nvPr>
        </p:nvPicPr>
        <p:blipFill>
          <a:blip r:embed="rId3">
            <a:extLst>
              <a:ext uri="{28A0092B-C50C-407E-A947-70E740481C1C}">
                <a14:useLocalDpi xmlns:a14="http://schemas.microsoft.com/office/drawing/2010/main" val="0"/>
              </a:ext>
            </a:extLst>
          </a:blip>
          <a:stretch>
            <a:fillRect/>
          </a:stretch>
        </p:blipFill>
        <p:spPr>
          <a:xfrm>
            <a:off x="838200" y="2013201"/>
            <a:ext cx="6591003" cy="3221408"/>
          </a:xfrm>
        </p:spPr>
      </p:pic>
      <p:sp>
        <p:nvSpPr>
          <p:cNvPr id="4" name="Content Placeholder 3">
            <a:extLst>
              <a:ext uri="{FF2B5EF4-FFF2-40B4-BE49-F238E27FC236}">
                <a16:creationId xmlns:a16="http://schemas.microsoft.com/office/drawing/2014/main" id="{CF8B7FCB-05BB-4A8C-85B8-FCE074FCE06D}"/>
              </a:ext>
            </a:extLst>
          </p:cNvPr>
          <p:cNvSpPr>
            <a:spLocks noGrp="1"/>
          </p:cNvSpPr>
          <p:nvPr>
            <p:ph idx="15"/>
          </p:nvPr>
        </p:nvSpPr>
        <p:spPr>
          <a:xfrm>
            <a:off x="7712765" y="2060451"/>
            <a:ext cx="3641035" cy="978729"/>
          </a:xfrm>
        </p:spPr>
        <p:txBody>
          <a:bodyPr/>
          <a:lstStyle/>
          <a:p>
            <a:r>
              <a:rPr lang="en-US" noProof="1">
                <a:cs typeface="Arial"/>
              </a:rPr>
              <a:t>Uređaji za testiranje su u korelaciji sa tipovima aplikacija.</a:t>
            </a:r>
            <a:endParaRPr lang="en-US" noProof="1"/>
          </a:p>
        </p:txBody>
      </p:sp>
      <p:sp>
        <p:nvSpPr>
          <p:cNvPr id="5" name="Title 4">
            <a:extLst>
              <a:ext uri="{FF2B5EF4-FFF2-40B4-BE49-F238E27FC236}">
                <a16:creationId xmlns:a16="http://schemas.microsoft.com/office/drawing/2014/main" id="{3E6B7BA7-1BD8-4E43-8E2F-32A007E075B7}"/>
              </a:ext>
            </a:extLst>
          </p:cNvPr>
          <p:cNvSpPr>
            <a:spLocks noGrp="1"/>
          </p:cNvSpPr>
          <p:nvPr>
            <p:ph type="title"/>
          </p:nvPr>
        </p:nvSpPr>
        <p:spPr/>
        <p:txBody>
          <a:bodyPr/>
          <a:lstStyle/>
          <a:p>
            <a:r>
              <a:rPr lang="en-US">
                <a:solidFill>
                  <a:schemeClr val="tx1"/>
                </a:solidFill>
                <a:latin typeface="Arial Narrow"/>
              </a:rPr>
              <a:t>Uređaji za testiranje</a:t>
            </a:r>
            <a:endParaRPr lang="en-US">
              <a:solidFill>
                <a:schemeClr val="tx1"/>
              </a:solidFill>
            </a:endParaRPr>
          </a:p>
        </p:txBody>
      </p:sp>
    </p:spTree>
    <p:extLst>
      <p:ext uri="{BB962C8B-B14F-4D97-AF65-F5344CB8AC3E}">
        <p14:creationId xmlns:p14="http://schemas.microsoft.com/office/powerpoint/2010/main" val="3477721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7C2B02-5E5E-416F-B6D2-0DB70162522F}"/>
              </a:ext>
            </a:extLst>
          </p:cNvPr>
          <p:cNvSpPr>
            <a:spLocks noGrp="1"/>
          </p:cNvSpPr>
          <p:nvPr>
            <p:ph idx="13"/>
          </p:nvPr>
        </p:nvSpPr>
        <p:spPr>
          <a:xfrm>
            <a:off x="2511340" y="5868284"/>
            <a:ext cx="6401554" cy="338554"/>
          </a:xfrm>
        </p:spPr>
        <p:txBody>
          <a:bodyPr vert="horz" lIns="0" tIns="45720" rIns="91440" bIns="45720" rtlCol="0" anchor="t">
            <a:spAutoFit/>
          </a:bodyPr>
          <a:lstStyle/>
          <a:p>
            <a:r>
              <a:rPr lang="en-US" noProof="1">
                <a:latin typeface="Arial"/>
                <a:cs typeface="Arial"/>
              </a:rPr>
              <a:t>Podaci o korišćenju različitih verzija platforme iz septembra 2024.</a:t>
            </a:r>
          </a:p>
        </p:txBody>
      </p:sp>
      <p:sp>
        <p:nvSpPr>
          <p:cNvPr id="4" name="Content Placeholder 3">
            <a:extLst>
              <a:ext uri="{FF2B5EF4-FFF2-40B4-BE49-F238E27FC236}">
                <a16:creationId xmlns:a16="http://schemas.microsoft.com/office/drawing/2014/main" id="{FE90AC2F-9865-46DF-AE22-C58829923F60}"/>
              </a:ext>
            </a:extLst>
          </p:cNvPr>
          <p:cNvSpPr>
            <a:spLocks noGrp="1"/>
          </p:cNvSpPr>
          <p:nvPr>
            <p:ph idx="15"/>
          </p:nvPr>
        </p:nvSpPr>
        <p:spPr>
          <a:xfrm>
            <a:off x="4065286" y="1455957"/>
            <a:ext cx="3565221" cy="683264"/>
          </a:xfrm>
        </p:spPr>
        <p:txBody>
          <a:bodyPr/>
          <a:lstStyle/>
          <a:p>
            <a:pPr algn="ctr"/>
            <a:r>
              <a:rPr lang="sr-Latn-RS" cap="none" dirty="0">
                <a:cs typeface="Arial"/>
              </a:rPr>
              <a:t>i</a:t>
            </a:r>
            <a:r>
              <a:rPr lang="en-US" cap="none" dirty="0">
                <a:cs typeface="Arial"/>
              </a:rPr>
              <a:t>OS </a:t>
            </a:r>
            <a:r>
              <a:rPr lang="sr-Latn-BA" cap="none" dirty="0">
                <a:cs typeface="Arial"/>
              </a:rPr>
              <a:t>APLIKACIJE</a:t>
            </a:r>
            <a:r>
              <a:rPr lang="en-US" cap="none" dirty="0">
                <a:cs typeface="Arial"/>
              </a:rPr>
              <a:t> JE </a:t>
            </a:r>
            <a:r>
              <a:rPr lang="en-US" cap="none" noProof="1">
                <a:cs typeface="Arial"/>
              </a:rPr>
              <a:t>LAKŠE</a:t>
            </a:r>
            <a:r>
              <a:rPr lang="en-US" cap="none" dirty="0">
                <a:cs typeface="Arial"/>
              </a:rPr>
              <a:t> </a:t>
            </a:r>
            <a:r>
              <a:rPr lang="en-US" cap="none" noProof="1">
                <a:cs typeface="Arial"/>
              </a:rPr>
              <a:t>ODRŽAVATI</a:t>
            </a:r>
            <a:r>
              <a:rPr lang="en-US" cap="none" dirty="0">
                <a:cs typeface="Arial"/>
              </a:rPr>
              <a:t>...</a:t>
            </a:r>
            <a:endParaRPr lang="en-US" cap="none" dirty="0"/>
          </a:p>
        </p:txBody>
      </p:sp>
      <p:sp>
        <p:nvSpPr>
          <p:cNvPr id="5" name="Title 4">
            <a:extLst>
              <a:ext uri="{FF2B5EF4-FFF2-40B4-BE49-F238E27FC236}">
                <a16:creationId xmlns:a16="http://schemas.microsoft.com/office/drawing/2014/main" id="{11040E9A-6206-4904-B38A-FD37EB9FBB28}"/>
              </a:ext>
            </a:extLst>
          </p:cNvPr>
          <p:cNvSpPr>
            <a:spLocks noGrp="1"/>
          </p:cNvSpPr>
          <p:nvPr>
            <p:ph type="title"/>
          </p:nvPr>
        </p:nvSpPr>
        <p:spPr/>
        <p:txBody>
          <a:bodyPr/>
          <a:lstStyle/>
          <a:p>
            <a:r>
              <a:rPr lang="en-US">
                <a:solidFill>
                  <a:schemeClr val="tx1"/>
                </a:solidFill>
                <a:latin typeface="Arial Narrow"/>
              </a:rPr>
              <a:t>UREĐAJI ZA TESTIRANJE</a:t>
            </a:r>
            <a:endParaRPr lang="en-US" b="0">
              <a:solidFill>
                <a:schemeClr val="tx1"/>
              </a:solidFill>
              <a:latin typeface="Arial Narrow"/>
            </a:endParaRPr>
          </a:p>
        </p:txBody>
      </p:sp>
      <p:pic>
        <p:nvPicPr>
          <p:cNvPr id="9" name="Picture 8" descr="A screenshot of a computer&#10;&#10;Description automatically generated">
            <a:extLst>
              <a:ext uri="{FF2B5EF4-FFF2-40B4-BE49-F238E27FC236}">
                <a16:creationId xmlns:a16="http://schemas.microsoft.com/office/drawing/2014/main" id="{A1607C3B-3C50-468B-AD94-1989D4F79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522" y="2116865"/>
            <a:ext cx="6803054" cy="3826718"/>
          </a:xfrm>
          <a:prstGeom prst="rect">
            <a:avLst/>
          </a:prstGeom>
        </p:spPr>
      </p:pic>
    </p:spTree>
    <p:extLst>
      <p:ext uri="{BB962C8B-B14F-4D97-AF65-F5344CB8AC3E}">
        <p14:creationId xmlns:p14="http://schemas.microsoft.com/office/powerpoint/2010/main" val="1363628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D8995F-5179-400E-B7C3-950A87758FA3}"/>
              </a:ext>
            </a:extLst>
          </p:cNvPr>
          <p:cNvSpPr>
            <a:spLocks noGrp="1"/>
          </p:cNvSpPr>
          <p:nvPr>
            <p:ph idx="13"/>
          </p:nvPr>
        </p:nvSpPr>
        <p:spPr>
          <a:xfrm>
            <a:off x="7822097" y="2270508"/>
            <a:ext cx="3659980" cy="3303468"/>
          </a:xfrm>
        </p:spPr>
        <p:txBody>
          <a:bodyPr vert="horz" wrap="square" lIns="0" tIns="45720" rIns="91440" bIns="45720" rtlCol="0" anchor="t">
            <a:spAutoFit/>
          </a:bodyPr>
          <a:lstStyle/>
          <a:p>
            <a:r>
              <a:rPr lang="en-US" noProof="1">
                <a:latin typeface="Arial"/>
                <a:cs typeface="Arial"/>
              </a:rPr>
              <a:t>Pored svih pomenutih verzija, proizvođači mobilnih uređaja takođe rade izmene softvera za svoje korisnike, primer su Samsung, Huawei, Xiaomi i dr.</a:t>
            </a:r>
          </a:p>
          <a:p>
            <a:endParaRPr lang="en-US" noProof="1"/>
          </a:p>
          <a:p>
            <a:r>
              <a:rPr lang="en-US" noProof="1">
                <a:latin typeface="Arial"/>
                <a:cs typeface="Arial"/>
              </a:rPr>
              <a:t>Sve ovo utiče na kompleksnost testiranja mobilnih uređaja i samim tim uzrok zašto nešto ne radi onako kako treba može biti daleko šarenoliki u odnosu na iOS platformi.  </a:t>
            </a:r>
            <a:endParaRPr lang="en-US" noProof="1"/>
          </a:p>
        </p:txBody>
      </p:sp>
      <p:sp>
        <p:nvSpPr>
          <p:cNvPr id="4" name="Content Placeholder 3">
            <a:extLst>
              <a:ext uri="{FF2B5EF4-FFF2-40B4-BE49-F238E27FC236}">
                <a16:creationId xmlns:a16="http://schemas.microsoft.com/office/drawing/2014/main" id="{A6F5A957-C029-4B33-9587-189BDD1C5187}"/>
              </a:ext>
            </a:extLst>
          </p:cNvPr>
          <p:cNvSpPr>
            <a:spLocks noGrp="1"/>
          </p:cNvSpPr>
          <p:nvPr>
            <p:ph idx="15"/>
          </p:nvPr>
        </p:nvSpPr>
        <p:spPr>
          <a:xfrm>
            <a:off x="7379494" y="1510423"/>
            <a:ext cx="3879574" cy="683264"/>
          </a:xfrm>
        </p:spPr>
        <p:txBody>
          <a:bodyPr/>
          <a:lstStyle/>
          <a:p>
            <a:r>
              <a:rPr lang="en-US" noProof="1">
                <a:cs typeface="Arial"/>
              </a:rPr>
              <a:t>…u poređenju sa androidom</a:t>
            </a:r>
            <a:endParaRPr lang="en-US" noProof="1"/>
          </a:p>
        </p:txBody>
      </p:sp>
      <p:sp>
        <p:nvSpPr>
          <p:cNvPr id="5" name="Title 4">
            <a:extLst>
              <a:ext uri="{FF2B5EF4-FFF2-40B4-BE49-F238E27FC236}">
                <a16:creationId xmlns:a16="http://schemas.microsoft.com/office/drawing/2014/main" id="{7A5CDFC3-6350-4FB6-AA48-850939E30337}"/>
              </a:ext>
            </a:extLst>
          </p:cNvPr>
          <p:cNvSpPr>
            <a:spLocks noGrp="1"/>
          </p:cNvSpPr>
          <p:nvPr>
            <p:ph type="title"/>
          </p:nvPr>
        </p:nvSpPr>
        <p:spPr/>
        <p:txBody>
          <a:bodyPr/>
          <a:lstStyle/>
          <a:p>
            <a:r>
              <a:rPr lang="en-US">
                <a:solidFill>
                  <a:schemeClr val="tx1"/>
                </a:solidFill>
                <a:latin typeface="Arial Narrow"/>
              </a:rPr>
              <a:t>UREĐAJI ZA TESTIRANJE</a:t>
            </a:r>
            <a:endParaRPr lang="en-US" b="0">
              <a:solidFill>
                <a:schemeClr val="tx1"/>
              </a:solidFill>
              <a:latin typeface="Arial Narrow"/>
            </a:endParaRPr>
          </a:p>
        </p:txBody>
      </p:sp>
      <p:sp>
        <p:nvSpPr>
          <p:cNvPr id="3" name="TextBox 2">
            <a:extLst>
              <a:ext uri="{FF2B5EF4-FFF2-40B4-BE49-F238E27FC236}">
                <a16:creationId xmlns:a16="http://schemas.microsoft.com/office/drawing/2014/main" id="{B9C1B006-690E-41F4-85FB-1C21F18ED32D}"/>
              </a:ext>
            </a:extLst>
          </p:cNvPr>
          <p:cNvSpPr txBox="1"/>
          <p:nvPr/>
        </p:nvSpPr>
        <p:spPr>
          <a:xfrm>
            <a:off x="2600052" y="5814391"/>
            <a:ext cx="285059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noProof="1"/>
              <a:t>Podaci iz septembra 2024.</a:t>
            </a:r>
            <a:endParaRPr lang="en-US" sz="1600" noProof="1">
              <a:cs typeface="Arial"/>
            </a:endParaRPr>
          </a:p>
        </p:txBody>
      </p:sp>
      <p:pic>
        <p:nvPicPr>
          <p:cNvPr id="8" name="Picture 7" descr="A screenshot of a graph&#10;&#10;Description automatically generated">
            <a:extLst>
              <a:ext uri="{FF2B5EF4-FFF2-40B4-BE49-F238E27FC236}">
                <a16:creationId xmlns:a16="http://schemas.microsoft.com/office/drawing/2014/main" id="{65331210-3AA9-EF84-2E9A-F59944B794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59" y="1404697"/>
            <a:ext cx="7839456" cy="4409694"/>
          </a:xfrm>
          <a:prstGeom prst="rect">
            <a:avLst/>
          </a:prstGeom>
        </p:spPr>
      </p:pic>
    </p:spTree>
    <p:extLst>
      <p:ext uri="{BB962C8B-B14F-4D97-AF65-F5344CB8AC3E}">
        <p14:creationId xmlns:p14="http://schemas.microsoft.com/office/powerpoint/2010/main" val="4159210363"/>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hould I Use a Simulator or Real Device When DevTesting Mobile Apps?">
            <a:extLst>
              <a:ext uri="{FF2B5EF4-FFF2-40B4-BE49-F238E27FC236}">
                <a16:creationId xmlns:a16="http://schemas.microsoft.com/office/drawing/2014/main" id="{DAD5DA0E-E087-465C-A43B-9C9DA1405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925" y="2418046"/>
            <a:ext cx="6512560" cy="39838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DAC222A-8598-48E4-9161-118BA8C18918}"/>
              </a:ext>
            </a:extLst>
          </p:cNvPr>
          <p:cNvSpPr>
            <a:spLocks noGrp="1"/>
          </p:cNvSpPr>
          <p:nvPr>
            <p:ph type="title"/>
          </p:nvPr>
        </p:nvSpPr>
        <p:spPr/>
        <p:txBody>
          <a:bodyPr/>
          <a:lstStyle/>
          <a:p>
            <a:r>
              <a:rPr lang="en-US">
                <a:solidFill>
                  <a:schemeClr val="tx1"/>
                </a:solidFill>
                <a:latin typeface="Arial Narrow"/>
              </a:rPr>
              <a:t>UREĐAJI ZA TESTIRANJE</a:t>
            </a:r>
            <a:endParaRPr lang="en-US" b="0">
              <a:solidFill>
                <a:schemeClr val="tx1"/>
              </a:solidFill>
              <a:latin typeface="Arial Narrow"/>
            </a:endParaRPr>
          </a:p>
        </p:txBody>
      </p:sp>
      <p:sp>
        <p:nvSpPr>
          <p:cNvPr id="3" name="Content Placeholder 2">
            <a:extLst>
              <a:ext uri="{FF2B5EF4-FFF2-40B4-BE49-F238E27FC236}">
                <a16:creationId xmlns:a16="http://schemas.microsoft.com/office/drawing/2014/main" id="{7B4A5672-FE8A-41C4-8AA6-04E32020FB58}"/>
              </a:ext>
            </a:extLst>
          </p:cNvPr>
          <p:cNvSpPr>
            <a:spLocks noGrp="1"/>
          </p:cNvSpPr>
          <p:nvPr>
            <p:ph idx="19"/>
          </p:nvPr>
        </p:nvSpPr>
        <p:spPr>
          <a:xfrm>
            <a:off x="1218690" y="1866607"/>
            <a:ext cx="9831977" cy="424732"/>
          </a:xfrm>
        </p:spPr>
        <p:txBody>
          <a:bodyPr/>
          <a:lstStyle/>
          <a:p>
            <a:r>
              <a:rPr lang="en-US" noProof="1">
                <a:cs typeface="Arial"/>
              </a:rPr>
              <a:t>Pravi uređaji u odnosu na simulator-emulator</a:t>
            </a:r>
          </a:p>
        </p:txBody>
      </p:sp>
      <p:sp>
        <p:nvSpPr>
          <p:cNvPr id="4" name="Content Placeholder 3">
            <a:extLst>
              <a:ext uri="{FF2B5EF4-FFF2-40B4-BE49-F238E27FC236}">
                <a16:creationId xmlns:a16="http://schemas.microsoft.com/office/drawing/2014/main" id="{C843A0E7-85D7-44A5-8186-6318399DF576}"/>
              </a:ext>
            </a:extLst>
          </p:cNvPr>
          <p:cNvSpPr>
            <a:spLocks noGrp="1"/>
          </p:cNvSpPr>
          <p:nvPr>
            <p:ph idx="22"/>
          </p:nvPr>
        </p:nvSpPr>
        <p:spPr>
          <a:xfrm>
            <a:off x="597958" y="2418046"/>
            <a:ext cx="6012392" cy="3477929"/>
          </a:xfrm>
        </p:spPr>
        <p:txBody>
          <a:bodyPr/>
          <a:lstStyle/>
          <a:p>
            <a:r>
              <a:rPr lang="en-US" sz="2000" b="1" noProof="1">
                <a:cs typeface="Arial"/>
              </a:rPr>
              <a:t>Simulatori </a:t>
            </a:r>
            <a:r>
              <a:rPr lang="en-US" sz="2000" noProof="1">
                <a:cs typeface="Arial"/>
              </a:rPr>
              <a:t>omogućavaju da pokrenemo aplikaciju na specifičnoj verziji sistema simulirajući na taj način ponašanje sistema i interekciju sa vašom aplikacijom bez uticaja koje može hardver da ima. </a:t>
            </a:r>
          </a:p>
          <a:p>
            <a:endParaRPr lang="en-US" sz="2000" noProof="1">
              <a:cs typeface="Arial"/>
            </a:endParaRPr>
          </a:p>
          <a:p>
            <a:r>
              <a:rPr lang="en-US" sz="2000" b="1" noProof="1">
                <a:cs typeface="Arial"/>
              </a:rPr>
              <a:t>Emulator</a:t>
            </a:r>
            <a:r>
              <a:rPr lang="en-US" sz="2000" noProof="1">
                <a:cs typeface="Arial"/>
              </a:rPr>
              <a:t> može da pruži sve specifikacije koje ima pravi uređaj, na taj način da simulira hardverska i softverska ograničenja.</a:t>
            </a:r>
            <a:endParaRPr lang="en-US" sz="2000" noProof="1"/>
          </a:p>
          <a:p>
            <a:endParaRPr lang="en-US" sz="2000" noProof="1">
              <a:cs typeface="Arial"/>
            </a:endParaRPr>
          </a:p>
          <a:p>
            <a:r>
              <a:rPr lang="en-US" sz="2000" noProof="1">
                <a:cs typeface="Arial"/>
              </a:rPr>
              <a:t>Pored svega navedenog, obe vrste ne mogu 100% da zamene ponašanje pravog uređaja.</a:t>
            </a:r>
            <a:endParaRPr lang="en-US" sz="2000" noProof="1"/>
          </a:p>
        </p:txBody>
      </p:sp>
    </p:spTree>
    <p:extLst>
      <p:ext uri="{BB962C8B-B14F-4D97-AF65-F5344CB8AC3E}">
        <p14:creationId xmlns:p14="http://schemas.microsoft.com/office/powerpoint/2010/main" val="314231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FFBDA-672C-4825-A862-54CB7A9A6E2F}"/>
              </a:ext>
            </a:extLst>
          </p:cNvPr>
          <p:cNvSpPr>
            <a:spLocks noGrp="1"/>
          </p:cNvSpPr>
          <p:nvPr>
            <p:ph type="title"/>
          </p:nvPr>
        </p:nvSpPr>
        <p:spPr/>
        <p:txBody>
          <a:bodyPr/>
          <a:lstStyle/>
          <a:p>
            <a:r>
              <a:rPr lang="en-US">
                <a:solidFill>
                  <a:schemeClr val="tx1"/>
                </a:solidFill>
                <a:latin typeface="Arial Narrow"/>
              </a:rPr>
              <a:t>UREĐAJI ZA TESTIRANJE</a:t>
            </a:r>
            <a:endParaRPr lang="en-US" b="0">
              <a:solidFill>
                <a:schemeClr val="tx1"/>
              </a:solidFill>
              <a:latin typeface="Arial Narrow"/>
            </a:endParaRPr>
          </a:p>
        </p:txBody>
      </p:sp>
      <p:sp>
        <p:nvSpPr>
          <p:cNvPr id="3" name="Content Placeholder 2">
            <a:extLst>
              <a:ext uri="{FF2B5EF4-FFF2-40B4-BE49-F238E27FC236}">
                <a16:creationId xmlns:a16="http://schemas.microsoft.com/office/drawing/2014/main" id="{1E8C974E-AD0A-418F-AD6F-9AC92834A6A5}"/>
              </a:ext>
            </a:extLst>
          </p:cNvPr>
          <p:cNvSpPr>
            <a:spLocks noGrp="1"/>
          </p:cNvSpPr>
          <p:nvPr>
            <p:ph idx="13"/>
          </p:nvPr>
        </p:nvSpPr>
        <p:spPr>
          <a:xfrm>
            <a:off x="806824" y="3038147"/>
            <a:ext cx="5007236" cy="1887696"/>
          </a:xfrm>
        </p:spPr>
        <p:txBody>
          <a:bodyPr vert="horz" wrap="square" lIns="0" tIns="45720" rIns="91440" bIns="45720" rtlCol="0" anchor="t">
            <a:spAutoFit/>
          </a:bodyPr>
          <a:lstStyle/>
          <a:p>
            <a:pPr marL="285750" indent="-285750">
              <a:buClr>
                <a:srgbClr val="DF411C"/>
              </a:buClr>
              <a:buFont typeface="Wingdings" panose="05000000000000000000" pitchFamily="2" charset="2"/>
              <a:buChar char="§"/>
            </a:pPr>
            <a:r>
              <a:rPr lang="en-US" sz="2000" b="1" noProof="1">
                <a:latin typeface="Arial"/>
                <a:cs typeface="Arial"/>
              </a:rPr>
              <a:t>Rano testiranje koda</a:t>
            </a:r>
          </a:p>
          <a:p>
            <a:pPr marL="285750" indent="-285750">
              <a:buClr>
                <a:srgbClr val="DF411C"/>
              </a:buClr>
              <a:buFont typeface="Wingdings" panose="05000000000000000000" pitchFamily="2" charset="2"/>
              <a:buChar char="§"/>
            </a:pPr>
            <a:r>
              <a:rPr lang="en-US" sz="2000" b="1" noProof="1">
                <a:latin typeface="Arial"/>
                <a:cs typeface="Arial"/>
              </a:rPr>
              <a:t>Može da se koristi za "unit" testiranje</a:t>
            </a:r>
          </a:p>
          <a:p>
            <a:pPr marL="285750" indent="-285750">
              <a:buClr>
                <a:srgbClr val="DF411C"/>
              </a:buClr>
              <a:buFont typeface="Wingdings" panose="05000000000000000000" pitchFamily="2" charset="2"/>
              <a:buChar char="§"/>
            </a:pPr>
            <a:r>
              <a:rPr lang="en-US" sz="2000" b="1" noProof="1">
                <a:latin typeface="Arial"/>
                <a:cs typeface="Arial"/>
              </a:rPr>
              <a:t>Nije vam neophodan budžet za nabavku različitih uređaja za testiranje</a:t>
            </a:r>
          </a:p>
        </p:txBody>
      </p:sp>
      <p:sp>
        <p:nvSpPr>
          <p:cNvPr id="4" name="Content Placeholder 3">
            <a:extLst>
              <a:ext uri="{FF2B5EF4-FFF2-40B4-BE49-F238E27FC236}">
                <a16:creationId xmlns:a16="http://schemas.microsoft.com/office/drawing/2014/main" id="{477822BF-17D7-4288-AC20-7DBC9923C88B}"/>
              </a:ext>
            </a:extLst>
          </p:cNvPr>
          <p:cNvSpPr>
            <a:spLocks noGrp="1"/>
          </p:cNvSpPr>
          <p:nvPr>
            <p:ph idx="19"/>
          </p:nvPr>
        </p:nvSpPr>
        <p:spPr>
          <a:xfrm>
            <a:off x="806824" y="2549742"/>
            <a:ext cx="5007236" cy="480131"/>
          </a:xfrm>
        </p:spPr>
        <p:txBody>
          <a:bodyPr/>
          <a:lstStyle/>
          <a:p>
            <a:r>
              <a:rPr lang="en-US" sz="2800">
                <a:cs typeface="Arial"/>
              </a:rPr>
              <a:t>prednosti</a:t>
            </a:r>
            <a:endParaRPr lang="en-US"/>
          </a:p>
        </p:txBody>
      </p:sp>
      <p:sp>
        <p:nvSpPr>
          <p:cNvPr id="5" name="Content Placeholder 4">
            <a:extLst>
              <a:ext uri="{FF2B5EF4-FFF2-40B4-BE49-F238E27FC236}">
                <a16:creationId xmlns:a16="http://schemas.microsoft.com/office/drawing/2014/main" id="{AFA3A0F1-3C84-437D-8A48-3521BDF16D8D}"/>
              </a:ext>
            </a:extLst>
          </p:cNvPr>
          <p:cNvSpPr>
            <a:spLocks noGrp="1"/>
          </p:cNvSpPr>
          <p:nvPr>
            <p:ph idx="20"/>
          </p:nvPr>
        </p:nvSpPr>
        <p:spPr>
          <a:xfrm>
            <a:off x="6346564" y="3046421"/>
            <a:ext cx="5007236" cy="2195473"/>
          </a:xfrm>
        </p:spPr>
        <p:txBody>
          <a:bodyPr vert="horz" wrap="square" lIns="0" tIns="45720" rIns="91440" bIns="45720" rtlCol="0" anchor="t">
            <a:spAutoFit/>
          </a:bodyPr>
          <a:lstStyle/>
          <a:p>
            <a:pPr marL="571500" indent="-285750">
              <a:buClr>
                <a:srgbClr val="DF411C"/>
              </a:buClr>
              <a:buFont typeface="Wingdings" panose="05000000000000000000" pitchFamily="2" charset="2"/>
              <a:buChar char="§"/>
            </a:pPr>
            <a:r>
              <a:rPr lang="en-US" sz="2000" noProof="1">
                <a:latin typeface="Arial"/>
                <a:cs typeface="Arial"/>
              </a:rPr>
              <a:t>Nemogućnost da upotpunosti simulira pravi uređaj</a:t>
            </a:r>
          </a:p>
          <a:p>
            <a:pPr marL="571500" indent="-285750">
              <a:buClr>
                <a:srgbClr val="DF411C"/>
              </a:buClr>
              <a:buFont typeface="Wingdings" panose="05000000000000000000" pitchFamily="2" charset="2"/>
              <a:buChar char="§"/>
            </a:pPr>
            <a:r>
              <a:rPr lang="en-US" sz="2000" noProof="1">
                <a:latin typeface="Arial"/>
                <a:cs typeface="Arial"/>
              </a:rPr>
              <a:t>Nije moguće osloniti se na performanse aplikacije</a:t>
            </a:r>
          </a:p>
          <a:p>
            <a:pPr marL="571500" indent="-285750">
              <a:buClr>
                <a:srgbClr val="DF411C"/>
              </a:buClr>
              <a:buFont typeface="Wingdings" panose="05000000000000000000" pitchFamily="2" charset="2"/>
              <a:buChar char="§"/>
            </a:pPr>
            <a:r>
              <a:rPr lang="en-US" sz="2000" noProof="1">
                <a:latin typeface="Arial"/>
                <a:cs typeface="Arial"/>
              </a:rPr>
              <a:t>Potrebno je vreme kako bi se emulator podesio da radi</a:t>
            </a:r>
            <a:endParaRPr lang="en-US" sz="2000" noProof="1"/>
          </a:p>
        </p:txBody>
      </p:sp>
      <p:sp>
        <p:nvSpPr>
          <p:cNvPr id="6" name="Content Placeholder 5">
            <a:extLst>
              <a:ext uri="{FF2B5EF4-FFF2-40B4-BE49-F238E27FC236}">
                <a16:creationId xmlns:a16="http://schemas.microsoft.com/office/drawing/2014/main" id="{633E17CC-1CD6-4541-8EE4-1A6FC43D2191}"/>
              </a:ext>
            </a:extLst>
          </p:cNvPr>
          <p:cNvSpPr>
            <a:spLocks noGrp="1"/>
          </p:cNvSpPr>
          <p:nvPr>
            <p:ph idx="21"/>
          </p:nvPr>
        </p:nvSpPr>
        <p:spPr>
          <a:xfrm>
            <a:off x="6346564" y="2558016"/>
            <a:ext cx="5007236" cy="480131"/>
          </a:xfrm>
        </p:spPr>
        <p:txBody>
          <a:bodyPr/>
          <a:lstStyle/>
          <a:p>
            <a:r>
              <a:rPr lang="en-US" sz="2800">
                <a:cs typeface="Arial"/>
              </a:rPr>
              <a:t>mane</a:t>
            </a:r>
            <a:endParaRPr lang="en-US" sz="2800"/>
          </a:p>
        </p:txBody>
      </p:sp>
      <p:sp>
        <p:nvSpPr>
          <p:cNvPr id="7" name="Content Placeholder 2">
            <a:extLst>
              <a:ext uri="{FF2B5EF4-FFF2-40B4-BE49-F238E27FC236}">
                <a16:creationId xmlns:a16="http://schemas.microsoft.com/office/drawing/2014/main" id="{E5AF9719-ADC1-437B-AE41-02F3AA6B7CBA}"/>
              </a:ext>
            </a:extLst>
          </p:cNvPr>
          <p:cNvSpPr txBox="1">
            <a:spLocks/>
          </p:cNvSpPr>
          <p:nvPr/>
        </p:nvSpPr>
        <p:spPr>
          <a:xfrm>
            <a:off x="1210833" y="1742685"/>
            <a:ext cx="9831977" cy="369332"/>
          </a:xfrm>
          <a:prstGeom prst="rect">
            <a:avLst/>
          </a:prstGeom>
        </p:spPr>
        <p:txBody>
          <a:bodyPr vert="horz" wrap="square" lIns="0" tIns="45720" rIns="91440" bIns="45720" rtlCol="0" anchor="b" anchorCtr="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000" b="1" kern="1200" cap="all" baseline="0" dirty="0" smtClean="0">
                <a:solidFill>
                  <a:srgbClr val="DF411C"/>
                </a:solidFill>
                <a:latin typeface="+mj-lt"/>
                <a:ea typeface="Arial" charset="0"/>
                <a:cs typeface="Arial" charset="0"/>
              </a:defRPr>
            </a:lvl1pPr>
            <a:lvl2pPr marL="0" indent="0" algn="l" defTabSz="914400" rtl="0" eaLnBrk="1" latinLnBrk="0" hangingPunct="1">
              <a:lnSpc>
                <a:spcPct val="90000"/>
              </a:lnSpc>
              <a:spcBef>
                <a:spcPts val="500"/>
              </a:spcBef>
              <a:buClr>
                <a:srgbClr val="DE411B"/>
              </a:buClr>
              <a:buFont typeface="Wingdings" panose="05000000000000000000" pitchFamily="2" charset="2"/>
              <a:buNone/>
              <a:defRPr sz="1600" kern="1200">
                <a:solidFill>
                  <a:srgbClr val="4A4E52"/>
                </a:solidFill>
                <a:latin typeface="+mn-lt"/>
                <a:ea typeface="+mn-ea"/>
                <a:cs typeface="+mn-cs"/>
              </a:defRPr>
            </a:lvl2pPr>
            <a:lvl3pPr marL="1257300" indent="-342900" algn="l" defTabSz="914400" rtl="0" eaLnBrk="1" latinLnBrk="0" hangingPunct="1">
              <a:lnSpc>
                <a:spcPct val="90000"/>
              </a:lnSpc>
              <a:spcBef>
                <a:spcPts val="500"/>
              </a:spcBef>
              <a:buClr>
                <a:srgbClr val="81ADB5"/>
              </a:buClr>
              <a:buFont typeface="Arial" panose="020B0604020202020204" pitchFamily="34" charset="0"/>
              <a:buChar char="•"/>
              <a:defRPr sz="1600" kern="1200">
                <a:solidFill>
                  <a:srgbClr val="4A4E52"/>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500" kern="1200">
                <a:solidFill>
                  <a:srgbClr val="4A4E5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4A4E5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ea typeface="+mj-lt"/>
                <a:cs typeface="+mj-lt"/>
              </a:rPr>
              <a:t>PRAVI UREĐAJI U ODNOSU NA SIMULATOR-EMULATOR</a:t>
            </a:r>
            <a:endParaRPr lang="en-US" b="0">
              <a:ea typeface="+mj-lt"/>
              <a:cs typeface="+mj-lt"/>
            </a:endParaRPr>
          </a:p>
        </p:txBody>
      </p:sp>
    </p:spTree>
    <p:extLst>
      <p:ext uri="{BB962C8B-B14F-4D97-AF65-F5344CB8AC3E}">
        <p14:creationId xmlns:p14="http://schemas.microsoft.com/office/powerpoint/2010/main" val="97579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D9B94-C145-40C8-93FE-EB5866DDB323}"/>
              </a:ext>
            </a:extLst>
          </p:cNvPr>
          <p:cNvSpPr>
            <a:spLocks noGrp="1"/>
          </p:cNvSpPr>
          <p:nvPr>
            <p:ph type="title"/>
          </p:nvPr>
        </p:nvSpPr>
        <p:spPr/>
        <p:txBody>
          <a:bodyPr/>
          <a:lstStyle/>
          <a:p>
            <a:r>
              <a:rPr lang="en-US">
                <a:solidFill>
                  <a:schemeClr val="tx1"/>
                </a:solidFill>
                <a:latin typeface="Arial Narrow"/>
              </a:rPr>
              <a:t>UREĐAJI ZA TESTIRANJE</a:t>
            </a:r>
            <a:endParaRPr lang="en-US" b="0">
              <a:solidFill>
                <a:schemeClr val="tx1"/>
              </a:solidFill>
            </a:endParaRPr>
          </a:p>
        </p:txBody>
      </p:sp>
      <p:sp>
        <p:nvSpPr>
          <p:cNvPr id="3" name="Content Placeholder 2">
            <a:extLst>
              <a:ext uri="{FF2B5EF4-FFF2-40B4-BE49-F238E27FC236}">
                <a16:creationId xmlns:a16="http://schemas.microsoft.com/office/drawing/2014/main" id="{B77CB5A2-BD20-4FE5-BEE8-883B8D6F18AE}"/>
              </a:ext>
            </a:extLst>
          </p:cNvPr>
          <p:cNvSpPr>
            <a:spLocks noGrp="1"/>
          </p:cNvSpPr>
          <p:nvPr>
            <p:ph idx="19"/>
          </p:nvPr>
        </p:nvSpPr>
        <p:spPr/>
        <p:txBody>
          <a:bodyPr/>
          <a:lstStyle/>
          <a:p>
            <a:r>
              <a:rPr lang="en-US" noProof="1">
                <a:cs typeface="Arial"/>
              </a:rPr>
              <a:t>Distribucija aplikacije</a:t>
            </a:r>
            <a:endParaRPr lang="en-US" noProof="1"/>
          </a:p>
        </p:txBody>
      </p:sp>
      <p:sp>
        <p:nvSpPr>
          <p:cNvPr id="4" name="Content Placeholder 3">
            <a:extLst>
              <a:ext uri="{FF2B5EF4-FFF2-40B4-BE49-F238E27FC236}">
                <a16:creationId xmlns:a16="http://schemas.microsoft.com/office/drawing/2014/main" id="{6BD00B90-C108-4347-A6F5-F56C4CEA5DD4}"/>
              </a:ext>
            </a:extLst>
          </p:cNvPr>
          <p:cNvSpPr>
            <a:spLocks noGrp="1"/>
          </p:cNvSpPr>
          <p:nvPr>
            <p:ph idx="22"/>
          </p:nvPr>
        </p:nvSpPr>
        <p:spPr>
          <a:xfrm>
            <a:off x="704341" y="2719045"/>
            <a:ext cx="5886960" cy="2986429"/>
          </a:xfrm>
        </p:spPr>
        <p:txBody>
          <a:bodyPr/>
          <a:lstStyle/>
          <a:p>
            <a:r>
              <a:rPr lang="en-US" noProof="1">
                <a:cs typeface="Arial"/>
              </a:rPr>
              <a:t>Aplikacija se može dopremiti do pravih uređaja direktno instalacijom iste putem </a:t>
            </a:r>
            <a:r>
              <a:rPr lang="en-US" b="1" noProof="1">
                <a:cs typeface="Arial"/>
              </a:rPr>
              <a:t>Android Studio</a:t>
            </a:r>
            <a:r>
              <a:rPr lang="en-US" noProof="1">
                <a:cs typeface="Arial"/>
              </a:rPr>
              <a:t>-ja ili </a:t>
            </a:r>
            <a:r>
              <a:rPr lang="en-US" b="1" noProof="1">
                <a:cs typeface="Arial"/>
              </a:rPr>
              <a:t>Xcode</a:t>
            </a:r>
            <a:r>
              <a:rPr lang="en-US" noProof="1">
                <a:cs typeface="Arial"/>
              </a:rPr>
              <a:t>-a i ovako uglavnom rade programeri. </a:t>
            </a:r>
          </a:p>
          <a:p>
            <a:endParaRPr lang="en-US" noProof="1">
              <a:cs typeface="Arial"/>
            </a:endParaRPr>
          </a:p>
          <a:p>
            <a:r>
              <a:rPr lang="en-US" noProof="1">
                <a:cs typeface="Arial"/>
              </a:rPr>
              <a:t>Drugi način je da se koriste specijalne aplikacije za ovu svrhu kao što su App Tester,</a:t>
            </a:r>
            <a:r>
              <a:rPr lang="en-US" noProof="1">
                <a:ea typeface="+mn-lt"/>
                <a:cs typeface="+mn-lt"/>
              </a:rPr>
              <a:t> Testflight,</a:t>
            </a:r>
            <a:r>
              <a:rPr lang="en-US" noProof="1">
                <a:cs typeface="Arial"/>
              </a:rPr>
              <a:t> </a:t>
            </a:r>
            <a:r>
              <a:rPr lang="en-US" noProof="1">
                <a:ea typeface="+mn-lt"/>
                <a:cs typeface="+mn-lt"/>
              </a:rPr>
              <a:t>HockeyApp </a:t>
            </a:r>
            <a:r>
              <a:rPr lang="en-US" noProof="1">
                <a:cs typeface="Arial"/>
              </a:rPr>
              <a:t>i dr. Može da se podesi da samo registrovanim korisnicima (testerima) stigne nova verzije aplikacije čim se ona napravi. Nakon toga instalacija je kao da je instalirate iz prodavnice aplikacija.</a:t>
            </a:r>
          </a:p>
        </p:txBody>
      </p:sp>
      <p:pic>
        <p:nvPicPr>
          <p:cNvPr id="8" name="Picture 7" descr="Icon&#10;&#10;Description automatically generated">
            <a:extLst>
              <a:ext uri="{FF2B5EF4-FFF2-40B4-BE49-F238E27FC236}">
                <a16:creationId xmlns:a16="http://schemas.microsoft.com/office/drawing/2014/main" id="{FFE587AB-0A99-41E0-88A0-FDB142456A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9607" y="3589654"/>
            <a:ext cx="2089903" cy="2085829"/>
          </a:xfrm>
          <a:prstGeom prst="rect">
            <a:avLst/>
          </a:prstGeom>
        </p:spPr>
      </p:pic>
      <p:pic>
        <p:nvPicPr>
          <p:cNvPr id="6" name="Picture 5" descr="XCode logo">
            <a:extLst>
              <a:ext uri="{FF2B5EF4-FFF2-40B4-BE49-F238E27FC236}">
                <a16:creationId xmlns:a16="http://schemas.microsoft.com/office/drawing/2014/main" id="{5B128DFA-B21C-4379-B199-B7E09100EA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3529" y="2291339"/>
            <a:ext cx="1964920" cy="1964920"/>
          </a:xfrm>
          <a:prstGeom prst="rect">
            <a:avLst/>
          </a:prstGeom>
        </p:spPr>
      </p:pic>
    </p:spTree>
    <p:extLst>
      <p:ext uri="{BB962C8B-B14F-4D97-AF65-F5344CB8AC3E}">
        <p14:creationId xmlns:p14="http://schemas.microsoft.com/office/powerpoint/2010/main" val="367040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Narrow"/>
              </a:rPr>
              <a:t>SADRŽAJ</a:t>
            </a:r>
            <a:endParaRPr lang="en-US" b="0">
              <a:latin typeface="Arial Narrow"/>
            </a:endParaRPr>
          </a:p>
          <a:p>
            <a:endParaRPr lang="en-US" dirty="0"/>
          </a:p>
        </p:txBody>
      </p:sp>
      <p:sp>
        <p:nvSpPr>
          <p:cNvPr id="3" name="Content Placeholder 2"/>
          <p:cNvSpPr>
            <a:spLocks noGrp="1"/>
          </p:cNvSpPr>
          <p:nvPr>
            <p:ph idx="14"/>
          </p:nvPr>
        </p:nvSpPr>
        <p:spPr/>
        <p:txBody>
          <a:bodyPr vert="horz" wrap="none" lIns="0" tIns="45720" rIns="91440" bIns="45720" rtlCol="0" anchor="t">
            <a:noAutofit/>
          </a:bodyPr>
          <a:lstStyle/>
          <a:p>
            <a:r>
              <a:rPr lang="en-US" sz="2400" dirty="0">
                <a:solidFill>
                  <a:schemeClr val="tx1"/>
                </a:solidFill>
                <a:latin typeface="Arial Narrow Bold"/>
              </a:rPr>
              <a:t>UVOD</a:t>
            </a:r>
            <a:endParaRPr lang="sr-Latn-RS" sz="2400" dirty="0">
              <a:solidFill>
                <a:schemeClr val="tx1"/>
              </a:solidFill>
              <a:latin typeface="Arial Narrow Bold"/>
            </a:endParaRPr>
          </a:p>
          <a:p>
            <a:r>
              <a:rPr lang="en-US" sz="2400" dirty="0"/>
              <a:t>ISTORIJAT I VAŽNOST MOBILNIH APLIKACIJA</a:t>
            </a:r>
          </a:p>
          <a:p>
            <a:r>
              <a:rPr lang="en-US" sz="2400" dirty="0">
                <a:latin typeface="Arial Narrow Bold"/>
              </a:rPr>
              <a:t>TIPOVI APLIKACIJA</a:t>
            </a:r>
            <a:endParaRPr lang="en-US" sz="2400" dirty="0"/>
          </a:p>
          <a:p>
            <a:r>
              <a:rPr lang="en-US" sz="2400" dirty="0">
                <a:solidFill>
                  <a:schemeClr val="tx1"/>
                </a:solidFill>
                <a:latin typeface="Arial Narrow Bold"/>
                <a:cs typeface="Arial"/>
              </a:rPr>
              <a:t>UREĐAJI ZA TESTIRANJE</a:t>
            </a:r>
            <a:endParaRPr lang="en-US" sz="2400" dirty="0">
              <a:solidFill>
                <a:schemeClr val="tx1"/>
              </a:solidFill>
              <a:cs typeface="Arial"/>
            </a:endParaRPr>
          </a:p>
          <a:p>
            <a:r>
              <a:rPr lang="en-US" sz="2400">
                <a:solidFill>
                  <a:srgbClr val="FF0000"/>
                </a:solidFill>
                <a:latin typeface="Arial Narrow Bold"/>
                <a:cs typeface="Arial"/>
              </a:rPr>
              <a:t>MOBILNE APLIKACIJE</a:t>
            </a:r>
            <a:endParaRPr lang="en-US" sz="2400">
              <a:solidFill>
                <a:srgbClr val="FF0000"/>
              </a:solidFill>
              <a:cs typeface="Arial"/>
            </a:endParaRPr>
          </a:p>
          <a:p>
            <a:r>
              <a:rPr lang="en-US" sz="2400" dirty="0">
                <a:latin typeface="Arial Narrow Bold"/>
              </a:rPr>
              <a:t>ZAVISNOSTI</a:t>
            </a:r>
            <a:endParaRPr lang="en-US" sz="2400" dirty="0"/>
          </a:p>
          <a:p>
            <a:r>
              <a:rPr lang="en-US" sz="2400" dirty="0">
                <a:latin typeface="Arial Narrow Bold"/>
              </a:rPr>
              <a:t>PRISTUPAČNOST</a:t>
            </a:r>
            <a:endParaRPr lang="sr-Latn-RS" sz="2400" dirty="0">
              <a:latin typeface="Arial Narrow Bold"/>
            </a:endParaRPr>
          </a:p>
          <a:p>
            <a:r>
              <a:rPr lang="en-GB" sz="2400" dirty="0"/>
              <a:t>ČESTE GREŠKE PRILIKOM TESTIRANJA</a:t>
            </a:r>
          </a:p>
          <a:p>
            <a:r>
              <a:rPr lang="en-GB" sz="2400" dirty="0"/>
              <a:t>KAKO ZAOBIĆI GREŠKE PRILIKOM TESTIRANJA</a:t>
            </a:r>
          </a:p>
          <a:p>
            <a:endParaRPr lang="en-GB" sz="2400" dirty="0"/>
          </a:p>
        </p:txBody>
      </p:sp>
    </p:spTree>
    <p:extLst>
      <p:ext uri="{BB962C8B-B14F-4D97-AF65-F5344CB8AC3E}">
        <p14:creationId xmlns:p14="http://schemas.microsoft.com/office/powerpoint/2010/main" val="2086107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Narrow"/>
              </a:rPr>
              <a:t>sadržaj</a:t>
            </a:r>
            <a:endParaRPr lang="en-US"/>
          </a:p>
        </p:txBody>
      </p:sp>
      <p:sp>
        <p:nvSpPr>
          <p:cNvPr id="3" name="Content Placeholder 2"/>
          <p:cNvSpPr>
            <a:spLocks noGrp="1"/>
          </p:cNvSpPr>
          <p:nvPr>
            <p:ph idx="14"/>
          </p:nvPr>
        </p:nvSpPr>
        <p:spPr/>
        <p:txBody>
          <a:bodyPr vert="horz" wrap="none" lIns="0" tIns="45720" rIns="91440" bIns="45720" rtlCol="0" anchor="t">
            <a:noAutofit/>
          </a:bodyPr>
          <a:lstStyle/>
          <a:p>
            <a:r>
              <a:rPr lang="en-US" sz="2400" noProof="1">
                <a:solidFill>
                  <a:srgbClr val="DE411B"/>
                </a:solidFill>
                <a:latin typeface="Arial Narrow Bold"/>
                <a:cs typeface="Arial"/>
              </a:rPr>
              <a:t>Uvod</a:t>
            </a:r>
            <a:endParaRPr lang="sr-Latn-RS" sz="2400" noProof="1">
              <a:solidFill>
                <a:srgbClr val="DE411B"/>
              </a:solidFill>
              <a:latin typeface="Arial Narrow Bold"/>
              <a:cs typeface="Arial"/>
            </a:endParaRPr>
          </a:p>
          <a:p>
            <a:r>
              <a:rPr lang="sr-Latn-RS" sz="2400" noProof="1">
                <a:solidFill>
                  <a:schemeClr val="tx1"/>
                </a:solidFill>
                <a:latin typeface="Arial Narrow Bold"/>
                <a:cs typeface="Arial"/>
              </a:rPr>
              <a:t>ISTORIJAT I VAŽNOST MOBILNIH APLIKACIJA</a:t>
            </a:r>
            <a:endParaRPr lang="en-US" sz="2400" noProof="1">
              <a:solidFill>
                <a:schemeClr val="tx1"/>
              </a:solidFill>
            </a:endParaRPr>
          </a:p>
          <a:p>
            <a:r>
              <a:rPr lang="en-US" sz="2400" noProof="1">
                <a:latin typeface="Arial Narrow Bold"/>
                <a:cs typeface="Arial"/>
              </a:rPr>
              <a:t>tipovi aplikacija</a:t>
            </a:r>
          </a:p>
          <a:p>
            <a:r>
              <a:rPr lang="en-US" sz="2400" noProof="1">
                <a:latin typeface="Arial Narrow Bold"/>
                <a:cs typeface="Arial"/>
              </a:rPr>
              <a:t>Uređaji za testiranje</a:t>
            </a:r>
            <a:endParaRPr lang="en-US" sz="2400" noProof="1"/>
          </a:p>
          <a:p>
            <a:r>
              <a:rPr lang="en-US" sz="2400" noProof="1">
                <a:latin typeface="Arial Narrow Bold"/>
                <a:cs typeface="Arial"/>
              </a:rPr>
              <a:t>MOBILNE aplikacije </a:t>
            </a:r>
          </a:p>
          <a:p>
            <a:r>
              <a:rPr lang="en-US" sz="2400" noProof="1">
                <a:latin typeface="Arial Narrow Bold"/>
                <a:cs typeface="Arial"/>
              </a:rPr>
              <a:t>zavisnosti</a:t>
            </a:r>
            <a:endParaRPr lang="en-US" dirty="0"/>
          </a:p>
          <a:p>
            <a:r>
              <a:rPr lang="en-US" sz="2400" noProof="1">
                <a:latin typeface="Arial Narrow Bold"/>
                <a:cs typeface="Arial"/>
              </a:rPr>
              <a:t>pristupačnost</a:t>
            </a:r>
            <a:endParaRPr lang="sr-Latn-RS" sz="2400" noProof="1">
              <a:latin typeface="Arial Narrow Bold"/>
              <a:cs typeface="Arial"/>
            </a:endParaRPr>
          </a:p>
          <a:p>
            <a:r>
              <a:rPr lang="en-US" sz="2400" noProof="1">
                <a:latin typeface="Arial Narrow Bold"/>
                <a:cs typeface="Arial"/>
              </a:rPr>
              <a:t>ČESTE GREŠKE PRILIKOM TESTIRANJA</a:t>
            </a:r>
          </a:p>
          <a:p>
            <a:r>
              <a:rPr lang="en-US" sz="2400" noProof="1">
                <a:latin typeface="Arial Narrow Bold"/>
                <a:cs typeface="Arial"/>
              </a:rPr>
              <a:t>KAKO ZAOBIĆI GREŠKE PRILIKOM TESTIRANJA</a:t>
            </a:r>
          </a:p>
          <a:p>
            <a:endParaRPr lang="en-US" sz="2400" noProof="1">
              <a:latin typeface="Arial Narrow Bold"/>
              <a:cs typeface="Arial"/>
            </a:endParaRPr>
          </a:p>
        </p:txBody>
      </p:sp>
    </p:spTree>
    <p:extLst>
      <p:ext uri="{BB962C8B-B14F-4D97-AF65-F5344CB8AC3E}">
        <p14:creationId xmlns:p14="http://schemas.microsoft.com/office/powerpoint/2010/main" val="3334839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86027-5339-48FC-BBA3-2E3984036BEF}"/>
              </a:ext>
            </a:extLst>
          </p:cNvPr>
          <p:cNvSpPr>
            <a:spLocks noGrp="1"/>
          </p:cNvSpPr>
          <p:nvPr>
            <p:ph type="title"/>
          </p:nvPr>
        </p:nvSpPr>
        <p:spPr/>
        <p:txBody>
          <a:bodyPr/>
          <a:lstStyle/>
          <a:p>
            <a:r>
              <a:rPr lang="en-US">
                <a:latin typeface="Arial Narrow"/>
              </a:rPr>
              <a:t>MOBILNE APLIKACIJE</a:t>
            </a:r>
            <a:endParaRPr lang="en-US"/>
          </a:p>
        </p:txBody>
      </p:sp>
      <p:sp>
        <p:nvSpPr>
          <p:cNvPr id="3" name="Content Placeholder 2">
            <a:extLst>
              <a:ext uri="{FF2B5EF4-FFF2-40B4-BE49-F238E27FC236}">
                <a16:creationId xmlns:a16="http://schemas.microsoft.com/office/drawing/2014/main" id="{C7CC65C8-3C94-4542-8243-F44C198E0E74}"/>
              </a:ext>
            </a:extLst>
          </p:cNvPr>
          <p:cNvSpPr>
            <a:spLocks noGrp="1"/>
          </p:cNvSpPr>
          <p:nvPr>
            <p:ph idx="19"/>
          </p:nvPr>
        </p:nvSpPr>
        <p:spPr/>
        <p:txBody>
          <a:bodyPr/>
          <a:lstStyle/>
          <a:p>
            <a:r>
              <a:rPr lang="en-US">
                <a:cs typeface="Arial"/>
              </a:rPr>
              <a:t>Početne ikonice</a:t>
            </a:r>
            <a:endParaRPr lang="en-US"/>
          </a:p>
        </p:txBody>
      </p:sp>
      <p:sp>
        <p:nvSpPr>
          <p:cNvPr id="8" name="TextBox 7">
            <a:extLst>
              <a:ext uri="{FF2B5EF4-FFF2-40B4-BE49-F238E27FC236}">
                <a16:creationId xmlns:a16="http://schemas.microsoft.com/office/drawing/2014/main" id="{A18AA6CA-9463-4A7F-B4D9-B168248278C4}"/>
              </a:ext>
            </a:extLst>
          </p:cNvPr>
          <p:cNvSpPr txBox="1"/>
          <p:nvPr/>
        </p:nvSpPr>
        <p:spPr>
          <a:xfrm flipH="1">
            <a:off x="6822076" y="3069771"/>
            <a:ext cx="4295505" cy="369332"/>
          </a:xfrm>
          <a:prstGeom prst="rect">
            <a:avLst/>
          </a:prstGeom>
          <a:noFill/>
        </p:spPr>
        <p:txBody>
          <a:bodyPr wrap="square" rtlCol="0">
            <a:spAutoFit/>
          </a:bodyPr>
          <a:lstStyle/>
          <a:p>
            <a:r>
              <a:rPr lang="en-US"/>
              <a:t> </a:t>
            </a:r>
          </a:p>
        </p:txBody>
      </p:sp>
      <p:pic>
        <p:nvPicPr>
          <p:cNvPr id="9" name="Content Placeholder 8" descr="Logo, company name&#10;&#10;Description automatically generated">
            <a:extLst>
              <a:ext uri="{FF2B5EF4-FFF2-40B4-BE49-F238E27FC236}">
                <a16:creationId xmlns:a16="http://schemas.microsoft.com/office/drawing/2014/main" id="{48C4CA06-83C0-4D99-9076-AC5D56FB905C}"/>
              </a:ext>
            </a:extLst>
          </p:cNvPr>
          <p:cNvPicPr>
            <a:picLocks noGrp="1" noChangeAspect="1"/>
          </p:cNvPicPr>
          <p:nvPr>
            <p:ph idx="22"/>
          </p:nvPr>
        </p:nvPicPr>
        <p:blipFill>
          <a:blip r:embed="rId4">
            <a:extLst>
              <a:ext uri="{28A0092B-C50C-407E-A947-70E740481C1C}">
                <a14:useLocalDpi xmlns:a14="http://schemas.microsoft.com/office/drawing/2010/main" val="0"/>
              </a:ext>
            </a:extLst>
          </a:blip>
          <a:stretch>
            <a:fillRect/>
          </a:stretch>
        </p:blipFill>
        <p:spPr>
          <a:xfrm>
            <a:off x="3606325" y="2691926"/>
            <a:ext cx="5392396" cy="2982481"/>
          </a:xfrm>
        </p:spPr>
      </p:pic>
    </p:spTree>
    <p:extLst>
      <p:ext uri="{BB962C8B-B14F-4D97-AF65-F5344CB8AC3E}">
        <p14:creationId xmlns:p14="http://schemas.microsoft.com/office/powerpoint/2010/main" val="1522632685"/>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2AD72D-2571-45DD-ADFB-4C17CC6065F6}"/>
              </a:ext>
            </a:extLst>
          </p:cNvPr>
          <p:cNvSpPr>
            <a:spLocks noGrp="1"/>
          </p:cNvSpPr>
          <p:nvPr>
            <p:ph idx="13"/>
          </p:nvPr>
        </p:nvSpPr>
        <p:spPr>
          <a:xfrm>
            <a:off x="7445828" y="3429000"/>
            <a:ext cx="3907971" cy="2939266"/>
          </a:xfrm>
        </p:spPr>
        <p:txBody>
          <a:bodyPr vert="horz" lIns="0" tIns="45720" rIns="91440" bIns="45720" rtlCol="0" anchor="t">
            <a:spAutoFit/>
          </a:bodyPr>
          <a:lstStyle/>
          <a:p>
            <a:pPr algn="just"/>
            <a:r>
              <a:rPr lang="en-US" noProof="1">
                <a:latin typeface="Arial"/>
                <a:cs typeface="Arial"/>
              </a:rPr>
              <a:t>Odličan način da korisnicima pružite najsvežije informacije bez potrebe da odlaze u aplikaciju.</a:t>
            </a:r>
          </a:p>
          <a:p>
            <a:endParaRPr lang="en-US" noProof="1"/>
          </a:p>
          <a:p>
            <a:pPr algn="just"/>
            <a:r>
              <a:rPr lang="en-US" noProof="1">
                <a:latin typeface="Arial"/>
                <a:cs typeface="Arial"/>
              </a:rPr>
              <a:t>Najčešće se koriste za aplikacije koje imaju visok stepen protoka podataka koje mogu biti od koristi korisniku kao što su vremenska prognoza, poštansko sanduče, sat, merač koraka itd.</a:t>
            </a:r>
            <a:endParaRPr lang="en-US" dirty="0"/>
          </a:p>
          <a:p>
            <a:r>
              <a:rPr lang="en-US" noProof="1">
                <a:latin typeface="Arial"/>
                <a:cs typeface="Arial"/>
              </a:rPr>
              <a:t>Kako ih testirati? </a:t>
            </a:r>
            <a:endParaRPr lang="en-US" noProof="1"/>
          </a:p>
        </p:txBody>
      </p:sp>
      <p:pic>
        <p:nvPicPr>
          <p:cNvPr id="7" name="Content Placeholder 6" descr="A screenshot of a cell phone&#10;&#10;Description automatically generated">
            <a:extLst>
              <a:ext uri="{FF2B5EF4-FFF2-40B4-BE49-F238E27FC236}">
                <a16:creationId xmlns:a16="http://schemas.microsoft.com/office/drawing/2014/main" id="{471337B9-70E8-482F-8E0B-F8E36572F619}"/>
              </a:ext>
            </a:extLst>
          </p:cNvPr>
          <p:cNvPicPr>
            <a:picLocks noGrp="1" noChangeAspect="1"/>
          </p:cNvPicPr>
          <p:nvPr>
            <p:ph idx="14"/>
          </p:nvPr>
        </p:nvPicPr>
        <p:blipFill>
          <a:blip r:embed="rId3" cstate="print">
            <a:extLst>
              <a:ext uri="{28A0092B-C50C-407E-A947-70E740481C1C}">
                <a14:useLocalDpi xmlns:a14="http://schemas.microsoft.com/office/drawing/2010/main" val="0"/>
              </a:ext>
            </a:extLst>
          </a:blip>
          <a:stretch>
            <a:fillRect/>
          </a:stretch>
        </p:blipFill>
        <p:spPr>
          <a:xfrm>
            <a:off x="838200" y="1620037"/>
            <a:ext cx="2509157" cy="4460308"/>
          </a:xfrm>
        </p:spPr>
      </p:pic>
      <p:sp>
        <p:nvSpPr>
          <p:cNvPr id="4" name="Content Placeholder 3">
            <a:extLst>
              <a:ext uri="{FF2B5EF4-FFF2-40B4-BE49-F238E27FC236}">
                <a16:creationId xmlns:a16="http://schemas.microsoft.com/office/drawing/2014/main" id="{0256D6D8-BA43-4BEF-9615-9AB6C16AA687}"/>
              </a:ext>
            </a:extLst>
          </p:cNvPr>
          <p:cNvSpPr>
            <a:spLocks noGrp="1"/>
          </p:cNvSpPr>
          <p:nvPr>
            <p:ph idx="15"/>
          </p:nvPr>
        </p:nvSpPr>
        <p:spPr>
          <a:xfrm>
            <a:off x="4952246" y="2666475"/>
            <a:ext cx="6401554" cy="387798"/>
          </a:xfrm>
        </p:spPr>
        <p:txBody>
          <a:bodyPr/>
          <a:lstStyle/>
          <a:p>
            <a:r>
              <a:rPr lang="en-US" dirty="0" err="1">
                <a:cs typeface="Arial"/>
              </a:rPr>
              <a:t>vidžeti</a:t>
            </a:r>
            <a:endParaRPr lang="en-US" dirty="0"/>
          </a:p>
        </p:txBody>
      </p:sp>
      <p:sp>
        <p:nvSpPr>
          <p:cNvPr id="5" name="Title 4">
            <a:extLst>
              <a:ext uri="{FF2B5EF4-FFF2-40B4-BE49-F238E27FC236}">
                <a16:creationId xmlns:a16="http://schemas.microsoft.com/office/drawing/2014/main" id="{8DEA9D05-E508-420A-9483-2B7EA9BD7373}"/>
              </a:ext>
            </a:extLst>
          </p:cNvPr>
          <p:cNvSpPr>
            <a:spLocks noGrp="1"/>
          </p:cNvSpPr>
          <p:nvPr>
            <p:ph type="title"/>
          </p:nvPr>
        </p:nvSpPr>
        <p:spPr/>
        <p:txBody>
          <a:bodyPr/>
          <a:lstStyle/>
          <a:p>
            <a:r>
              <a:rPr lang="en-US">
                <a:latin typeface="Arial Narrow"/>
              </a:rPr>
              <a:t>MOBILNE APLIKACIJE</a:t>
            </a:r>
            <a:endParaRPr lang="en-US"/>
          </a:p>
        </p:txBody>
      </p:sp>
      <p:pic>
        <p:nvPicPr>
          <p:cNvPr id="9" name="Picture 8" descr="A screenshot of a cell phone&#10;&#10;Description automatically generated">
            <a:extLst>
              <a:ext uri="{FF2B5EF4-FFF2-40B4-BE49-F238E27FC236}">
                <a16:creationId xmlns:a16="http://schemas.microsoft.com/office/drawing/2014/main" id="{79BE22DB-E50F-4030-88CF-EF8E498944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9104" y="1620036"/>
            <a:ext cx="2060611" cy="4460309"/>
          </a:xfrm>
          <a:prstGeom prst="rect">
            <a:avLst/>
          </a:prstGeom>
        </p:spPr>
      </p:pic>
    </p:spTree>
    <p:extLst>
      <p:ext uri="{BB962C8B-B14F-4D97-AF65-F5344CB8AC3E}">
        <p14:creationId xmlns:p14="http://schemas.microsoft.com/office/powerpoint/2010/main" val="2859020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E08CA-27C7-493D-A0DC-6DEC9CF5EF5D}"/>
              </a:ext>
            </a:extLst>
          </p:cNvPr>
          <p:cNvSpPr>
            <a:spLocks noGrp="1"/>
          </p:cNvSpPr>
          <p:nvPr>
            <p:ph type="title"/>
          </p:nvPr>
        </p:nvSpPr>
        <p:spPr/>
        <p:txBody>
          <a:bodyPr/>
          <a:lstStyle/>
          <a:p>
            <a:r>
              <a:rPr lang="en-US" dirty="0" err="1">
                <a:solidFill>
                  <a:schemeClr val="tx1"/>
                </a:solidFill>
                <a:latin typeface="Arial Narrow"/>
              </a:rPr>
              <a:t>NoTIFIKACIJE</a:t>
            </a:r>
            <a:r>
              <a:rPr lang="en-US" dirty="0">
                <a:solidFill>
                  <a:schemeClr val="tx1"/>
                </a:solidFill>
                <a:latin typeface="Arial Narrow"/>
              </a:rPr>
              <a:t> ZA MOBILNI</a:t>
            </a:r>
            <a:endParaRPr lang="en-US" b="0" dirty="0">
              <a:solidFill>
                <a:schemeClr val="tx1"/>
              </a:solidFill>
              <a:latin typeface="Arial Narrow"/>
            </a:endParaRPr>
          </a:p>
        </p:txBody>
      </p:sp>
      <p:sp>
        <p:nvSpPr>
          <p:cNvPr id="4" name="Content Placeholder 3">
            <a:extLst>
              <a:ext uri="{FF2B5EF4-FFF2-40B4-BE49-F238E27FC236}">
                <a16:creationId xmlns:a16="http://schemas.microsoft.com/office/drawing/2014/main" id="{EBA093A7-DA3E-4A43-8D08-D125D6938711}"/>
              </a:ext>
            </a:extLst>
          </p:cNvPr>
          <p:cNvSpPr>
            <a:spLocks noGrp="1"/>
          </p:cNvSpPr>
          <p:nvPr>
            <p:ph idx="22"/>
          </p:nvPr>
        </p:nvSpPr>
        <p:spPr>
          <a:xfrm>
            <a:off x="4578530" y="2683379"/>
            <a:ext cx="6433458" cy="3002937"/>
          </a:xfrm>
        </p:spPr>
        <p:txBody>
          <a:bodyPr/>
          <a:lstStyle/>
          <a:p>
            <a:r>
              <a:rPr lang="en-US" noProof="1">
                <a:cs typeface="Arial"/>
              </a:rPr>
              <a:t>Na koji način biste opisali notifikacije iz aplikacije?</a:t>
            </a:r>
          </a:p>
          <a:p>
            <a:endParaRPr lang="en-US" noProof="1">
              <a:cs typeface="Arial"/>
            </a:endParaRPr>
          </a:p>
          <a:p>
            <a:r>
              <a:rPr lang="en-US" noProof="1">
                <a:cs typeface="Arial"/>
              </a:rPr>
              <a:t>Ako koristite analitiku na projektu onda možete da izmerite koliko vremena korisnici koriste vašu aplikaciju. Ako primetite trend opadanja vremena pravi trenutak je za akciju da ih ponovo aktivirate. Kako? Kreirajte događaj koji će uticati na korisnike da uđu u aplikaciju i tamo provedu neko vreme.</a:t>
            </a:r>
          </a:p>
          <a:p>
            <a:endParaRPr lang="en-US" noProof="1"/>
          </a:p>
          <a:p>
            <a:r>
              <a:rPr lang="en-US" noProof="1">
                <a:cs typeface="Arial"/>
              </a:rPr>
              <a:t>U igricama postoji mnogo različitih događaja koji mogu da izazovu zainteresovanost kod korisnika. Samim tim veća šansa da korisnik otvori aplikaciju ponovo.</a:t>
            </a:r>
          </a:p>
          <a:p>
            <a:endParaRPr lang="en-US" noProof="1">
              <a:cs typeface="Arial"/>
            </a:endParaRPr>
          </a:p>
        </p:txBody>
      </p:sp>
      <p:sp>
        <p:nvSpPr>
          <p:cNvPr id="5" name="Content Placeholder 4">
            <a:extLst>
              <a:ext uri="{FF2B5EF4-FFF2-40B4-BE49-F238E27FC236}">
                <a16:creationId xmlns:a16="http://schemas.microsoft.com/office/drawing/2014/main" id="{52F69BDB-E22F-4C03-9CD8-F15F29E68F65}"/>
              </a:ext>
            </a:extLst>
          </p:cNvPr>
          <p:cNvSpPr>
            <a:spLocks noGrp="1"/>
          </p:cNvSpPr>
          <p:nvPr>
            <p:ph idx="23"/>
          </p:nvPr>
        </p:nvSpPr>
        <p:spPr>
          <a:xfrm>
            <a:off x="1180011" y="2060884"/>
            <a:ext cx="9831977" cy="424732"/>
          </a:xfrm>
        </p:spPr>
        <p:txBody>
          <a:bodyPr/>
          <a:lstStyle/>
          <a:p>
            <a:r>
              <a:rPr lang="en-US" noProof="1">
                <a:cs typeface="Arial"/>
              </a:rPr>
              <a:t>Nekada iritantne nekada korisne</a:t>
            </a:r>
          </a:p>
        </p:txBody>
      </p:sp>
      <p:pic>
        <p:nvPicPr>
          <p:cNvPr id="7" name="Picture 6" descr="A picture containing drawing&#10;&#10;Description automatically generated">
            <a:extLst>
              <a:ext uri="{FF2B5EF4-FFF2-40B4-BE49-F238E27FC236}">
                <a16:creationId xmlns:a16="http://schemas.microsoft.com/office/drawing/2014/main" id="{E27447E7-C108-4DD6-9D37-782B15B73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779" y="3005358"/>
            <a:ext cx="3429297" cy="1181202"/>
          </a:xfrm>
          <a:prstGeom prst="rect">
            <a:avLst/>
          </a:prstGeom>
        </p:spPr>
      </p:pic>
      <p:pic>
        <p:nvPicPr>
          <p:cNvPr id="9" name="Picture 8" descr="A picture containing green, player, sitting, woman&#10;&#10;Description automatically generated">
            <a:extLst>
              <a:ext uri="{FF2B5EF4-FFF2-40B4-BE49-F238E27FC236}">
                <a16:creationId xmlns:a16="http://schemas.microsoft.com/office/drawing/2014/main" id="{D7ECBD0D-0E3B-4CDF-8F3B-A81ACEF61D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779" y="4239218"/>
            <a:ext cx="3429297" cy="1359721"/>
          </a:xfrm>
          <a:prstGeom prst="rect">
            <a:avLst/>
          </a:prstGeom>
        </p:spPr>
      </p:pic>
    </p:spTree>
    <p:extLst>
      <p:ext uri="{BB962C8B-B14F-4D97-AF65-F5344CB8AC3E}">
        <p14:creationId xmlns:p14="http://schemas.microsoft.com/office/powerpoint/2010/main" val="571361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8DC10-7499-4C50-BDD9-66F972079AA1}"/>
              </a:ext>
            </a:extLst>
          </p:cNvPr>
          <p:cNvSpPr>
            <a:spLocks noGrp="1"/>
          </p:cNvSpPr>
          <p:nvPr>
            <p:ph type="title"/>
          </p:nvPr>
        </p:nvSpPr>
        <p:spPr/>
        <p:txBody>
          <a:bodyPr/>
          <a:lstStyle/>
          <a:p>
            <a:r>
              <a:rPr lang="en-US">
                <a:latin typeface="Arial Narrow"/>
              </a:rPr>
              <a:t>MOBILNE APLIKACIJE</a:t>
            </a:r>
            <a:endParaRPr lang="en-US"/>
          </a:p>
        </p:txBody>
      </p:sp>
      <p:sp>
        <p:nvSpPr>
          <p:cNvPr id="3" name="Content Placeholder 2">
            <a:extLst>
              <a:ext uri="{FF2B5EF4-FFF2-40B4-BE49-F238E27FC236}">
                <a16:creationId xmlns:a16="http://schemas.microsoft.com/office/drawing/2014/main" id="{E0ADF2D7-0537-4E6E-A179-0B1C69CA1DEA}"/>
              </a:ext>
            </a:extLst>
          </p:cNvPr>
          <p:cNvSpPr>
            <a:spLocks noGrp="1"/>
          </p:cNvSpPr>
          <p:nvPr>
            <p:ph idx="19"/>
          </p:nvPr>
        </p:nvSpPr>
        <p:spPr/>
        <p:txBody>
          <a:bodyPr/>
          <a:lstStyle/>
          <a:p>
            <a:r>
              <a:rPr lang="en-US" noProof="1">
                <a:cs typeface="Arial"/>
              </a:rPr>
              <a:t>Akcije iz notifikacije</a:t>
            </a:r>
            <a:endParaRPr lang="en-US" noProof="1"/>
          </a:p>
        </p:txBody>
      </p:sp>
      <p:sp>
        <p:nvSpPr>
          <p:cNvPr id="4" name="Content Placeholder 3">
            <a:extLst>
              <a:ext uri="{FF2B5EF4-FFF2-40B4-BE49-F238E27FC236}">
                <a16:creationId xmlns:a16="http://schemas.microsoft.com/office/drawing/2014/main" id="{ADE29DF5-B5E5-48E9-8D1D-B450CBBD9479}"/>
              </a:ext>
            </a:extLst>
          </p:cNvPr>
          <p:cNvSpPr>
            <a:spLocks noGrp="1"/>
          </p:cNvSpPr>
          <p:nvPr>
            <p:ph idx="22"/>
          </p:nvPr>
        </p:nvSpPr>
        <p:spPr>
          <a:xfrm>
            <a:off x="1218690" y="3360613"/>
            <a:ext cx="6522395" cy="1201232"/>
          </a:xfrm>
        </p:spPr>
        <p:txBody>
          <a:bodyPr/>
          <a:lstStyle/>
          <a:p>
            <a:r>
              <a:rPr lang="en-US" noProof="1">
                <a:cs typeface="Arial"/>
              </a:rPr>
              <a:t>Kako ih testirati?</a:t>
            </a:r>
          </a:p>
          <a:p>
            <a:r>
              <a:rPr lang="en-US" noProof="1">
                <a:cs typeface="Arial"/>
              </a:rPr>
              <a:t>Šta treba da se dogodi ako korisnik otvori notifikaciju?</a:t>
            </a:r>
            <a:endParaRPr lang="en-US" noProof="1"/>
          </a:p>
          <a:p>
            <a:endParaRPr lang="en-US" noProof="1">
              <a:cs typeface="Arial"/>
            </a:endParaRPr>
          </a:p>
          <a:p>
            <a:r>
              <a:rPr lang="en-US" noProof="1">
                <a:cs typeface="Arial"/>
              </a:rPr>
              <a:t>Notifikacije mogu da podrže različite akcije koje možete  dodeliti notifikaciji. Akcije mogu da se pokrenu kada se klikne na notifikacije ili kada se notifikacija proširi da se otvore dodatne prečice.</a:t>
            </a:r>
          </a:p>
        </p:txBody>
      </p:sp>
      <p:pic>
        <p:nvPicPr>
          <p:cNvPr id="7" name="Picture 6" descr="A screenshot of a cell phone&#10;&#10;Description automatically generated">
            <a:extLst>
              <a:ext uri="{FF2B5EF4-FFF2-40B4-BE49-F238E27FC236}">
                <a16:creationId xmlns:a16="http://schemas.microsoft.com/office/drawing/2014/main" id="{695B62B2-1ABC-4B53-9FA0-12C8D93117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9817" y="2972058"/>
            <a:ext cx="2990850" cy="2314575"/>
          </a:xfrm>
          <a:prstGeom prst="rect">
            <a:avLst/>
          </a:prstGeom>
        </p:spPr>
      </p:pic>
    </p:spTree>
    <p:extLst>
      <p:ext uri="{BB962C8B-B14F-4D97-AF65-F5344CB8AC3E}">
        <p14:creationId xmlns:p14="http://schemas.microsoft.com/office/powerpoint/2010/main" val="3179679833"/>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FE899C-7D4C-4166-AD93-84E07801A2D1}"/>
              </a:ext>
            </a:extLst>
          </p:cNvPr>
          <p:cNvSpPr>
            <a:spLocks noGrp="1"/>
          </p:cNvSpPr>
          <p:nvPr>
            <p:ph idx="13"/>
          </p:nvPr>
        </p:nvSpPr>
        <p:spPr>
          <a:xfrm>
            <a:off x="4952246" y="3054273"/>
            <a:ext cx="6401554" cy="2564805"/>
          </a:xfrm>
        </p:spPr>
        <p:txBody>
          <a:bodyPr vert="horz" lIns="0" tIns="45720" rIns="91440" bIns="45720" rtlCol="0" anchor="t">
            <a:spAutoFit/>
          </a:bodyPr>
          <a:lstStyle/>
          <a:p>
            <a:r>
              <a:rPr lang="en-US" noProof="1">
                <a:latin typeface="Arial"/>
                <a:cs typeface="Arial"/>
              </a:rPr>
              <a:t>Bedževi su indikatori korisnicima da postoje novine u aplikaciji, da su primili određene notifikacije i ostaju aktivne sve dok korisnik ne otvori aplikaciju i pročita ih.Prikazuju se i u situacijama kada korisnik odbaci notifikaciju i ne otvori je.</a:t>
            </a:r>
            <a:endParaRPr lang="en-US" noProof="1"/>
          </a:p>
          <a:p>
            <a:endParaRPr lang="en-US" noProof="1">
              <a:latin typeface="Arial"/>
              <a:cs typeface="Arial"/>
            </a:endParaRPr>
          </a:p>
          <a:p>
            <a:r>
              <a:rPr lang="en-US" noProof="1">
                <a:latin typeface="Arial"/>
                <a:cs typeface="Arial"/>
              </a:rPr>
              <a:t>Bedževi mogu biti onesposobljeni od strane programera ukoliko ne želite da ih prikazujete korisniku ili ukoliko im ostavite na raspolaganju trebalo bi da znate da korisnik može sam da ih ukloni u podešavanjima aplikacija.</a:t>
            </a:r>
          </a:p>
        </p:txBody>
      </p:sp>
      <p:sp>
        <p:nvSpPr>
          <p:cNvPr id="4" name="Content Placeholder 3">
            <a:extLst>
              <a:ext uri="{FF2B5EF4-FFF2-40B4-BE49-F238E27FC236}">
                <a16:creationId xmlns:a16="http://schemas.microsoft.com/office/drawing/2014/main" id="{52F39C0B-C836-462C-A006-C02983ED39D4}"/>
              </a:ext>
            </a:extLst>
          </p:cNvPr>
          <p:cNvSpPr>
            <a:spLocks noGrp="1"/>
          </p:cNvSpPr>
          <p:nvPr>
            <p:ph idx="15"/>
          </p:nvPr>
        </p:nvSpPr>
        <p:spPr>
          <a:xfrm>
            <a:off x="4952246" y="1944648"/>
            <a:ext cx="6401554" cy="387798"/>
          </a:xfrm>
        </p:spPr>
        <p:txBody>
          <a:bodyPr/>
          <a:lstStyle/>
          <a:p>
            <a:r>
              <a:rPr lang="en-US">
                <a:cs typeface="Arial"/>
              </a:rPr>
              <a:t>Bedževi</a:t>
            </a:r>
            <a:endParaRPr lang="en-US"/>
          </a:p>
        </p:txBody>
      </p:sp>
      <p:sp>
        <p:nvSpPr>
          <p:cNvPr id="5" name="Title 4">
            <a:extLst>
              <a:ext uri="{FF2B5EF4-FFF2-40B4-BE49-F238E27FC236}">
                <a16:creationId xmlns:a16="http://schemas.microsoft.com/office/drawing/2014/main" id="{3F710B9A-CE63-4EF1-9C61-81BFA4539147}"/>
              </a:ext>
            </a:extLst>
          </p:cNvPr>
          <p:cNvSpPr>
            <a:spLocks noGrp="1"/>
          </p:cNvSpPr>
          <p:nvPr>
            <p:ph type="title"/>
          </p:nvPr>
        </p:nvSpPr>
        <p:spPr/>
        <p:txBody>
          <a:bodyPr/>
          <a:lstStyle/>
          <a:p>
            <a:r>
              <a:rPr lang="en-US">
                <a:latin typeface="Arial Narrow"/>
              </a:rPr>
              <a:t>MOBILNE </a:t>
            </a:r>
            <a:r>
              <a:rPr lang="en-US" dirty="0">
                <a:latin typeface="Arial Narrow"/>
              </a:rPr>
              <a:t>APLIKACIJE</a:t>
            </a:r>
            <a:endParaRPr lang="en-US" dirty="0"/>
          </a:p>
        </p:txBody>
      </p:sp>
      <p:pic>
        <p:nvPicPr>
          <p:cNvPr id="9" name="Content Placeholder 8" descr="A close up of a cell phone&#10;&#10;Description automatically generated with low confidence">
            <a:extLst>
              <a:ext uri="{FF2B5EF4-FFF2-40B4-BE49-F238E27FC236}">
                <a16:creationId xmlns:a16="http://schemas.microsoft.com/office/drawing/2014/main" id="{836901B7-A133-4DE9-B853-FBB94F979DB9}"/>
              </a:ext>
            </a:extLst>
          </p:cNvPr>
          <p:cNvPicPr>
            <a:picLocks noGrp="1" noChangeAspect="1"/>
          </p:cNvPicPr>
          <p:nvPr>
            <p:ph idx="14"/>
          </p:nvPr>
        </p:nvPicPr>
        <p:blipFill>
          <a:blip r:embed="rId3">
            <a:extLst>
              <a:ext uri="{28A0092B-C50C-407E-A947-70E740481C1C}">
                <a14:useLocalDpi xmlns:a14="http://schemas.microsoft.com/office/drawing/2010/main" val="0"/>
              </a:ext>
            </a:extLst>
          </a:blip>
          <a:stretch>
            <a:fillRect/>
          </a:stretch>
        </p:blipFill>
        <p:spPr>
          <a:xfrm>
            <a:off x="1210833" y="2457317"/>
            <a:ext cx="3304449" cy="3017106"/>
          </a:xfrm>
        </p:spPr>
      </p:pic>
    </p:spTree>
    <p:extLst>
      <p:ext uri="{BB962C8B-B14F-4D97-AF65-F5344CB8AC3E}">
        <p14:creationId xmlns:p14="http://schemas.microsoft.com/office/powerpoint/2010/main" val="689128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AC2BE-9B9E-43FE-83F0-15AD5FE8F616}"/>
              </a:ext>
            </a:extLst>
          </p:cNvPr>
          <p:cNvSpPr>
            <a:spLocks noGrp="1"/>
          </p:cNvSpPr>
          <p:nvPr>
            <p:ph type="title"/>
          </p:nvPr>
        </p:nvSpPr>
        <p:spPr/>
        <p:txBody>
          <a:bodyPr/>
          <a:lstStyle/>
          <a:p>
            <a:r>
              <a:rPr lang="en-US">
                <a:latin typeface="Arial Narrow"/>
              </a:rPr>
              <a:t>MOBILNE </a:t>
            </a:r>
            <a:r>
              <a:rPr lang="en-US" dirty="0">
                <a:latin typeface="Arial Narrow"/>
              </a:rPr>
              <a:t>APLIKACIJE</a:t>
            </a:r>
            <a:endParaRPr lang="en-US" dirty="0"/>
          </a:p>
        </p:txBody>
      </p:sp>
      <p:pic>
        <p:nvPicPr>
          <p:cNvPr id="7" name="Content Placeholder 6" descr="A screenshot of a cell phone&#10;&#10;Description automatically generated">
            <a:extLst>
              <a:ext uri="{FF2B5EF4-FFF2-40B4-BE49-F238E27FC236}">
                <a16:creationId xmlns:a16="http://schemas.microsoft.com/office/drawing/2014/main" id="{63ECC077-7642-4D05-8474-98E58F1CCD5E}"/>
              </a:ext>
            </a:extLst>
          </p:cNvPr>
          <p:cNvPicPr>
            <a:picLocks noGrp="1" noChangeAspect="1"/>
          </p:cNvPicPr>
          <p:nvPr>
            <p:ph idx="14"/>
          </p:nvPr>
        </p:nvPicPr>
        <p:blipFill>
          <a:blip r:embed="rId3">
            <a:extLst>
              <a:ext uri="{28A0092B-C50C-407E-A947-70E740481C1C}">
                <a14:useLocalDpi xmlns:a14="http://schemas.microsoft.com/office/drawing/2010/main" val="0"/>
              </a:ext>
            </a:extLst>
          </a:blip>
          <a:stretch>
            <a:fillRect/>
          </a:stretch>
        </p:blipFill>
        <p:spPr>
          <a:xfrm>
            <a:off x="7104549" y="1758634"/>
            <a:ext cx="3802062" cy="1602297"/>
          </a:xfrm>
        </p:spPr>
      </p:pic>
      <p:sp>
        <p:nvSpPr>
          <p:cNvPr id="4" name="Content Placeholder 3">
            <a:extLst>
              <a:ext uri="{FF2B5EF4-FFF2-40B4-BE49-F238E27FC236}">
                <a16:creationId xmlns:a16="http://schemas.microsoft.com/office/drawing/2014/main" id="{0C928AED-D72C-443A-BBBC-09D8A0FE9EE8}"/>
              </a:ext>
            </a:extLst>
          </p:cNvPr>
          <p:cNvSpPr>
            <a:spLocks noGrp="1"/>
          </p:cNvSpPr>
          <p:nvPr>
            <p:ph idx="15"/>
          </p:nvPr>
        </p:nvSpPr>
        <p:spPr>
          <a:xfrm>
            <a:off x="838200" y="2026496"/>
            <a:ext cx="6401554" cy="387798"/>
          </a:xfrm>
        </p:spPr>
        <p:txBody>
          <a:bodyPr/>
          <a:lstStyle/>
          <a:p>
            <a:r>
              <a:rPr lang="en-US" noProof="1">
                <a:cs typeface="Arial"/>
              </a:rPr>
              <a:t>Dozvole kod aplikacija</a:t>
            </a:r>
          </a:p>
        </p:txBody>
      </p:sp>
      <p:sp>
        <p:nvSpPr>
          <p:cNvPr id="5" name="Content Placeholder 4">
            <a:extLst>
              <a:ext uri="{FF2B5EF4-FFF2-40B4-BE49-F238E27FC236}">
                <a16:creationId xmlns:a16="http://schemas.microsoft.com/office/drawing/2014/main" id="{44EF575C-32E2-42E7-9381-CA61B437283E}"/>
              </a:ext>
            </a:extLst>
          </p:cNvPr>
          <p:cNvSpPr>
            <a:spLocks noGrp="1"/>
          </p:cNvSpPr>
          <p:nvPr>
            <p:ph idx="13"/>
          </p:nvPr>
        </p:nvSpPr>
        <p:spPr>
          <a:xfrm>
            <a:off x="806824" y="3028387"/>
            <a:ext cx="5800421" cy="1605568"/>
          </a:xfrm>
        </p:spPr>
        <p:txBody>
          <a:bodyPr vert="horz" wrap="square" lIns="0" tIns="0" rIns="0" bIns="0" rtlCol="0" anchor="t">
            <a:spAutoFit/>
          </a:bodyPr>
          <a:lstStyle/>
          <a:p>
            <a:r>
              <a:rPr lang="en-US" noProof="1">
                <a:latin typeface="Arial"/>
                <a:cs typeface="Arial"/>
              </a:rPr>
              <a:t>Osetljive i uzuzetno bitne, dozvole su sastavni deo svake aplikacije. Koriste se za pristupanje korisničkim privatnim podacima, npr lokacija, i zahteva sa eksplicitna dozvola od korisnika da se dozvoli aplikaciji da pristupa podacima.</a:t>
            </a:r>
            <a:br>
              <a:rPr lang="en-US" noProof="1">
                <a:latin typeface="Arial"/>
                <a:cs typeface="Arial"/>
              </a:rPr>
            </a:br>
            <a:endParaRPr lang="en-US" noProof="1">
              <a:latin typeface="Arial"/>
              <a:cs typeface="Arial"/>
            </a:endParaRPr>
          </a:p>
          <a:p>
            <a:endParaRPr lang="en-US" noProof="1"/>
          </a:p>
        </p:txBody>
      </p:sp>
      <p:pic>
        <p:nvPicPr>
          <p:cNvPr id="9" name="Picture 8" descr="A screenshot of a cell phone&#10;&#10;Description automatically generated">
            <a:extLst>
              <a:ext uri="{FF2B5EF4-FFF2-40B4-BE49-F238E27FC236}">
                <a16:creationId xmlns:a16="http://schemas.microsoft.com/office/drawing/2014/main" id="{BB260B7C-13AF-4DB9-95CD-42DB1C782D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4368" y="2622359"/>
            <a:ext cx="3305280" cy="1711523"/>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C29D827D-1313-439C-B323-B626E86B7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2153" y="3381576"/>
            <a:ext cx="4001058" cy="1686160"/>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0B9C216B-63DD-4361-BE87-12C59C8CE6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1752" y="4198636"/>
            <a:ext cx="4001058" cy="2038635"/>
          </a:xfrm>
          <a:prstGeom prst="rect">
            <a:avLst/>
          </a:prstGeom>
        </p:spPr>
      </p:pic>
      <p:pic>
        <p:nvPicPr>
          <p:cNvPr id="16" name="Picture 15">
            <a:extLst>
              <a:ext uri="{FF2B5EF4-FFF2-40B4-BE49-F238E27FC236}">
                <a16:creationId xmlns:a16="http://schemas.microsoft.com/office/drawing/2014/main" id="{16D529DE-8762-4F69-B5F0-8AA75E917F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8306" y="1348075"/>
            <a:ext cx="5104517" cy="4910955"/>
          </a:xfrm>
          <a:prstGeom prst="rect">
            <a:avLst/>
          </a:prstGeom>
        </p:spPr>
      </p:pic>
      <p:pic>
        <p:nvPicPr>
          <p:cNvPr id="6" name="Picture 5" descr="Graphical user interface, text, application, chat or text message&#10;&#10;Description automatically generated">
            <a:extLst>
              <a:ext uri="{FF2B5EF4-FFF2-40B4-BE49-F238E27FC236}">
                <a16:creationId xmlns:a16="http://schemas.microsoft.com/office/drawing/2014/main" id="{4FF13E4E-F9DB-4C67-A61C-AAE39EB350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4217" y="1367604"/>
            <a:ext cx="2225581" cy="4828379"/>
          </a:xfrm>
          <a:prstGeom prst="rect">
            <a:avLst/>
          </a:prstGeom>
        </p:spPr>
      </p:pic>
      <p:pic>
        <p:nvPicPr>
          <p:cNvPr id="10" name="Picture 9" descr="A picture containing text, different, various, same&#10;&#10;Description automatically generated">
            <a:extLst>
              <a:ext uri="{FF2B5EF4-FFF2-40B4-BE49-F238E27FC236}">
                <a16:creationId xmlns:a16="http://schemas.microsoft.com/office/drawing/2014/main" id="{7FE962FE-AF4C-4DD1-B8BD-0A40690E5C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06292" y="1370433"/>
            <a:ext cx="2225582" cy="4828382"/>
          </a:xfrm>
          <a:prstGeom prst="rect">
            <a:avLst/>
          </a:prstGeom>
        </p:spPr>
      </p:pic>
      <p:pic>
        <p:nvPicPr>
          <p:cNvPr id="14" name="Picture 13" descr="Graphical user interface, text, application, chat or text message&#10;&#10;Description automatically generated">
            <a:extLst>
              <a:ext uri="{FF2B5EF4-FFF2-40B4-BE49-F238E27FC236}">
                <a16:creationId xmlns:a16="http://schemas.microsoft.com/office/drawing/2014/main" id="{83D054BB-3B92-4B39-B85D-2F6FDB555B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31676" y="1346711"/>
            <a:ext cx="2225581" cy="4828379"/>
          </a:xfrm>
          <a:prstGeom prst="rect">
            <a:avLst/>
          </a:prstGeom>
        </p:spPr>
      </p:pic>
    </p:spTree>
    <p:extLst>
      <p:ext uri="{BB962C8B-B14F-4D97-AF65-F5344CB8AC3E}">
        <p14:creationId xmlns:p14="http://schemas.microsoft.com/office/powerpoint/2010/main" val="232194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5C052-9ADA-4E72-A3EF-42F43B7F7B5F}"/>
              </a:ext>
            </a:extLst>
          </p:cNvPr>
          <p:cNvSpPr>
            <a:spLocks noGrp="1"/>
          </p:cNvSpPr>
          <p:nvPr>
            <p:ph type="title"/>
          </p:nvPr>
        </p:nvSpPr>
        <p:spPr/>
        <p:txBody>
          <a:bodyPr/>
          <a:lstStyle/>
          <a:p>
            <a:r>
              <a:rPr lang="en-US">
                <a:latin typeface="Arial Narrow"/>
              </a:rPr>
              <a:t>MOBILNE </a:t>
            </a:r>
            <a:r>
              <a:rPr lang="en-US" dirty="0">
                <a:latin typeface="Arial Narrow"/>
              </a:rPr>
              <a:t>APLIKACIJE</a:t>
            </a:r>
            <a:endParaRPr lang="en-US" dirty="0"/>
          </a:p>
        </p:txBody>
      </p:sp>
      <p:sp>
        <p:nvSpPr>
          <p:cNvPr id="3" name="Content Placeholder 2">
            <a:extLst>
              <a:ext uri="{FF2B5EF4-FFF2-40B4-BE49-F238E27FC236}">
                <a16:creationId xmlns:a16="http://schemas.microsoft.com/office/drawing/2014/main" id="{477CDCA7-F213-44D7-9A9B-F204C4F34054}"/>
              </a:ext>
            </a:extLst>
          </p:cNvPr>
          <p:cNvSpPr>
            <a:spLocks noGrp="1"/>
          </p:cNvSpPr>
          <p:nvPr>
            <p:ph idx="19"/>
          </p:nvPr>
        </p:nvSpPr>
        <p:spPr/>
        <p:txBody>
          <a:bodyPr/>
          <a:lstStyle/>
          <a:p>
            <a:r>
              <a:rPr lang="en-US" dirty="0" err="1">
                <a:cs typeface="Arial"/>
              </a:rPr>
              <a:t>Tipovi</a:t>
            </a:r>
            <a:r>
              <a:rPr lang="en-US" dirty="0">
                <a:cs typeface="Arial"/>
              </a:rPr>
              <a:t> </a:t>
            </a:r>
            <a:r>
              <a:rPr lang="en-US" dirty="0" err="1">
                <a:cs typeface="Arial"/>
              </a:rPr>
              <a:t>testiranja</a:t>
            </a:r>
            <a:endParaRPr lang="en-US" dirty="0"/>
          </a:p>
        </p:txBody>
      </p:sp>
      <p:sp>
        <p:nvSpPr>
          <p:cNvPr id="4" name="Content Placeholder 3">
            <a:extLst>
              <a:ext uri="{FF2B5EF4-FFF2-40B4-BE49-F238E27FC236}">
                <a16:creationId xmlns:a16="http://schemas.microsoft.com/office/drawing/2014/main" id="{D7FC26AC-9A34-4FD3-BDEC-49EA112DEE1B}"/>
              </a:ext>
            </a:extLst>
          </p:cNvPr>
          <p:cNvSpPr>
            <a:spLocks noGrp="1"/>
          </p:cNvSpPr>
          <p:nvPr>
            <p:ph idx="22"/>
          </p:nvPr>
        </p:nvSpPr>
        <p:spPr>
          <a:xfrm>
            <a:off x="1180011" y="2972058"/>
            <a:ext cx="9831977" cy="3077765"/>
          </a:xfrm>
        </p:spPr>
        <p:txBody>
          <a:bodyPr/>
          <a:lstStyle/>
          <a:p>
            <a:r>
              <a:rPr lang="en-US" noProof="1">
                <a:cs typeface="Arial"/>
              </a:rPr>
              <a:t>Funkcionalno</a:t>
            </a:r>
            <a:endParaRPr lang="en-US" noProof="1"/>
          </a:p>
          <a:p>
            <a:r>
              <a:rPr lang="en-US" noProof="1">
                <a:cs typeface="Arial"/>
              </a:rPr>
              <a:t>Integraciono</a:t>
            </a:r>
            <a:endParaRPr lang="en-US" noProof="1"/>
          </a:p>
          <a:p>
            <a:r>
              <a:rPr lang="en-US" noProof="1">
                <a:cs typeface="Arial"/>
              </a:rPr>
              <a:t>Performansi</a:t>
            </a:r>
            <a:endParaRPr lang="en-US" noProof="1"/>
          </a:p>
          <a:p>
            <a:r>
              <a:rPr lang="en-US" noProof="1">
                <a:cs typeface="Arial"/>
              </a:rPr>
              <a:t>Sigurnosti</a:t>
            </a:r>
            <a:endParaRPr lang="en-US" noProof="1"/>
          </a:p>
          <a:p>
            <a:r>
              <a:rPr lang="en-US" noProof="1">
                <a:cs typeface="Arial"/>
              </a:rPr>
              <a:t>Upotrebljivosti</a:t>
            </a:r>
            <a:endParaRPr lang="en-US" noProof="1"/>
          </a:p>
          <a:p>
            <a:r>
              <a:rPr lang="en-US" noProof="1">
                <a:cs typeface="Arial"/>
              </a:rPr>
              <a:t>Kompatibilnosti</a:t>
            </a:r>
            <a:endParaRPr lang="en-US" noProof="1"/>
          </a:p>
          <a:p>
            <a:r>
              <a:rPr lang="en-US" noProof="1">
                <a:cs typeface="Arial"/>
              </a:rPr>
              <a:t>Oporavak aplikacije</a:t>
            </a:r>
            <a:endParaRPr lang="en-US" noProof="1"/>
          </a:p>
          <a:p>
            <a:r>
              <a:rPr lang="en-US" noProof="1">
                <a:cs typeface="Arial"/>
              </a:rPr>
              <a:t>Kontrolna lista</a:t>
            </a:r>
            <a:endParaRPr lang="en-US" noProof="1"/>
          </a:p>
        </p:txBody>
      </p:sp>
    </p:spTree>
    <p:extLst>
      <p:ext uri="{BB962C8B-B14F-4D97-AF65-F5344CB8AC3E}">
        <p14:creationId xmlns:p14="http://schemas.microsoft.com/office/powerpoint/2010/main" val="2738747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2B949-CC20-45E8-A273-19ABA5B8B1B2}"/>
              </a:ext>
            </a:extLst>
          </p:cNvPr>
          <p:cNvSpPr>
            <a:spLocks noGrp="1"/>
          </p:cNvSpPr>
          <p:nvPr>
            <p:ph type="title"/>
          </p:nvPr>
        </p:nvSpPr>
        <p:spPr/>
        <p:txBody>
          <a:bodyPr/>
          <a:lstStyle/>
          <a:p>
            <a:r>
              <a:rPr lang="en-US">
                <a:latin typeface="Arial Narrow"/>
              </a:rPr>
              <a:t>MOBILNE </a:t>
            </a:r>
            <a:r>
              <a:rPr lang="en-US" dirty="0">
                <a:latin typeface="Arial Narrow"/>
              </a:rPr>
              <a:t>APLIKACIJE</a:t>
            </a:r>
            <a:endParaRPr lang="en-US" dirty="0"/>
          </a:p>
        </p:txBody>
      </p:sp>
      <p:sp>
        <p:nvSpPr>
          <p:cNvPr id="3" name="Content Placeholder 2">
            <a:extLst>
              <a:ext uri="{FF2B5EF4-FFF2-40B4-BE49-F238E27FC236}">
                <a16:creationId xmlns:a16="http://schemas.microsoft.com/office/drawing/2014/main" id="{C0533A84-00FB-4D5B-BC77-0F925D8DC3F1}"/>
              </a:ext>
            </a:extLst>
          </p:cNvPr>
          <p:cNvSpPr>
            <a:spLocks noGrp="1"/>
          </p:cNvSpPr>
          <p:nvPr>
            <p:ph idx="19"/>
          </p:nvPr>
        </p:nvSpPr>
        <p:spPr/>
        <p:txBody>
          <a:bodyPr/>
          <a:lstStyle/>
          <a:p>
            <a:r>
              <a:rPr lang="en-US" noProof="1">
                <a:cs typeface="Arial"/>
              </a:rPr>
              <a:t>Funkcionalni testovi</a:t>
            </a:r>
          </a:p>
        </p:txBody>
      </p:sp>
      <p:sp>
        <p:nvSpPr>
          <p:cNvPr id="4" name="Content Placeholder 3">
            <a:extLst>
              <a:ext uri="{FF2B5EF4-FFF2-40B4-BE49-F238E27FC236}">
                <a16:creationId xmlns:a16="http://schemas.microsoft.com/office/drawing/2014/main" id="{02C199BC-8DC4-4C53-A90C-3D2B6B7D7487}"/>
              </a:ext>
            </a:extLst>
          </p:cNvPr>
          <p:cNvSpPr>
            <a:spLocks noGrp="1"/>
          </p:cNvSpPr>
          <p:nvPr>
            <p:ph idx="21"/>
          </p:nvPr>
        </p:nvSpPr>
        <p:spPr/>
        <p:txBody>
          <a:bodyPr/>
          <a:lstStyle/>
          <a:p>
            <a:r>
              <a:rPr lang="en-US">
                <a:cs typeface="Arial"/>
              </a:rPr>
              <a:t>Integracioni testovi</a:t>
            </a:r>
            <a:endParaRPr lang="en-US"/>
          </a:p>
        </p:txBody>
      </p:sp>
      <p:sp>
        <p:nvSpPr>
          <p:cNvPr id="5" name="Content Placeholder 4">
            <a:extLst>
              <a:ext uri="{FF2B5EF4-FFF2-40B4-BE49-F238E27FC236}">
                <a16:creationId xmlns:a16="http://schemas.microsoft.com/office/drawing/2014/main" id="{3D6D72BD-FEFA-4473-B3E0-4AD9E19549F3}"/>
              </a:ext>
            </a:extLst>
          </p:cNvPr>
          <p:cNvSpPr>
            <a:spLocks noGrp="1"/>
          </p:cNvSpPr>
          <p:nvPr>
            <p:ph idx="23"/>
          </p:nvPr>
        </p:nvSpPr>
        <p:spPr/>
        <p:txBody>
          <a:bodyPr/>
          <a:lstStyle/>
          <a:p>
            <a:r>
              <a:rPr lang="en-US" dirty="0" err="1">
                <a:cs typeface="Arial"/>
              </a:rPr>
              <a:t>Testovi</a:t>
            </a:r>
            <a:r>
              <a:rPr lang="en-US" dirty="0">
                <a:cs typeface="Arial"/>
              </a:rPr>
              <a:t> </a:t>
            </a:r>
            <a:r>
              <a:rPr lang="en-US" dirty="0" err="1">
                <a:cs typeface="Arial"/>
              </a:rPr>
              <a:t>UPOTREBLJIVOsti</a:t>
            </a:r>
            <a:endParaRPr lang="en-US" dirty="0"/>
          </a:p>
        </p:txBody>
      </p:sp>
      <p:sp>
        <p:nvSpPr>
          <p:cNvPr id="6" name="Content Placeholder 5">
            <a:extLst>
              <a:ext uri="{FF2B5EF4-FFF2-40B4-BE49-F238E27FC236}">
                <a16:creationId xmlns:a16="http://schemas.microsoft.com/office/drawing/2014/main" id="{5047947B-3460-4029-8B01-ED55DA3C2BC0}"/>
              </a:ext>
            </a:extLst>
          </p:cNvPr>
          <p:cNvSpPr>
            <a:spLocks noGrp="1"/>
          </p:cNvSpPr>
          <p:nvPr>
            <p:ph idx="13"/>
          </p:nvPr>
        </p:nvSpPr>
        <p:spPr>
          <a:xfrm>
            <a:off x="806824" y="2560354"/>
            <a:ext cx="3267235" cy="1297791"/>
          </a:xfrm>
        </p:spPr>
        <p:txBody>
          <a:bodyPr vert="horz" wrap="square" lIns="0" tIns="45720" rIns="91440" bIns="45720" rtlCol="0" anchor="t">
            <a:spAutoFit/>
          </a:bodyPr>
          <a:lstStyle/>
          <a:p>
            <a:pPr marL="285750" indent="-285750">
              <a:buClr>
                <a:srgbClr val="DF411C"/>
              </a:buClr>
              <a:buFont typeface="Wingdings" panose="05000000000000000000" pitchFamily="2" charset="2"/>
              <a:buChar char="§"/>
            </a:pPr>
            <a:r>
              <a:rPr lang="en-US" noProof="1">
                <a:latin typeface="Arial"/>
                <a:cs typeface="Arial"/>
              </a:rPr>
              <a:t>Provera da li napravljena funkcionalnost odgovara zahtevima npr. Određeno polje, dugme, validacija polja...</a:t>
            </a:r>
          </a:p>
          <a:p>
            <a:pPr>
              <a:buClr>
                <a:srgbClr val="DF411C"/>
              </a:buClr>
            </a:pPr>
            <a:endParaRPr lang="en-US" noProof="1"/>
          </a:p>
        </p:txBody>
      </p:sp>
      <p:sp>
        <p:nvSpPr>
          <p:cNvPr id="7" name="Content Placeholder 6">
            <a:extLst>
              <a:ext uri="{FF2B5EF4-FFF2-40B4-BE49-F238E27FC236}">
                <a16:creationId xmlns:a16="http://schemas.microsoft.com/office/drawing/2014/main" id="{05A83D96-3D1E-4A3B-AC01-21B19BC1E328}"/>
              </a:ext>
            </a:extLst>
          </p:cNvPr>
          <p:cNvSpPr>
            <a:spLocks noGrp="1"/>
          </p:cNvSpPr>
          <p:nvPr>
            <p:ph idx="24"/>
          </p:nvPr>
        </p:nvSpPr>
        <p:spPr>
          <a:xfrm>
            <a:off x="4399541" y="2575060"/>
            <a:ext cx="3267235" cy="1210588"/>
          </a:xfrm>
        </p:spPr>
        <p:txBody>
          <a:bodyPr vert="horz" wrap="square" lIns="0" tIns="45720" rIns="91440" bIns="45720" rtlCol="0" anchor="t">
            <a:spAutoFit/>
          </a:bodyPr>
          <a:lstStyle/>
          <a:p>
            <a:pPr marL="285750" indent="-285750">
              <a:buClr>
                <a:srgbClr val="DF411C"/>
              </a:buClr>
              <a:buFont typeface="Wingdings" panose="05000000000000000000" pitchFamily="2" charset="2"/>
              <a:buChar char="§"/>
            </a:pPr>
            <a:r>
              <a:rPr lang="en-US" noProof="1">
                <a:latin typeface="Arial"/>
                <a:cs typeface="Arial"/>
              </a:rPr>
              <a:t>Saradnja nekoliko funkcionalnosti </a:t>
            </a:r>
            <a:endParaRPr lang="en-US" noProof="1"/>
          </a:p>
          <a:p>
            <a:pPr marL="285750" indent="-285750">
              <a:buClr>
                <a:srgbClr val="DF411C"/>
              </a:buClr>
              <a:buFont typeface="Wingdings" panose="05000000000000000000" pitchFamily="2" charset="2"/>
              <a:buChar char="§"/>
            </a:pPr>
            <a:r>
              <a:rPr lang="en-US" noProof="1">
                <a:latin typeface="Arial"/>
                <a:cs typeface="Arial"/>
              </a:rPr>
              <a:t>Saradnja između aplikacija ili aplikacije i Sistema</a:t>
            </a:r>
          </a:p>
          <a:p>
            <a:pPr marL="285750" indent="-285750">
              <a:buClr>
                <a:srgbClr val="DF411C"/>
              </a:buClr>
              <a:buFont typeface="Wingdings" panose="05000000000000000000" pitchFamily="2" charset="2"/>
              <a:buChar char="§"/>
            </a:pPr>
            <a:endParaRPr lang="en-US" noProof="1"/>
          </a:p>
        </p:txBody>
      </p:sp>
      <p:sp>
        <p:nvSpPr>
          <p:cNvPr id="8" name="Content Placeholder 7">
            <a:extLst>
              <a:ext uri="{FF2B5EF4-FFF2-40B4-BE49-F238E27FC236}">
                <a16:creationId xmlns:a16="http://schemas.microsoft.com/office/drawing/2014/main" id="{47271BFD-C0F2-4558-8D77-EAEC34D8D438}"/>
              </a:ext>
            </a:extLst>
          </p:cNvPr>
          <p:cNvSpPr>
            <a:spLocks noGrp="1"/>
          </p:cNvSpPr>
          <p:nvPr>
            <p:ph idx="25"/>
          </p:nvPr>
        </p:nvSpPr>
        <p:spPr>
          <a:xfrm>
            <a:off x="8093355" y="2586006"/>
            <a:ext cx="3267235" cy="1082348"/>
          </a:xfrm>
        </p:spPr>
        <p:txBody>
          <a:bodyPr vert="horz" wrap="square" lIns="0" tIns="45720" rIns="91440" bIns="45720" rtlCol="0" anchor="t">
            <a:spAutoFit/>
          </a:bodyPr>
          <a:lstStyle/>
          <a:p>
            <a:pPr marL="285750" indent="-285750">
              <a:buClr>
                <a:srgbClr val="DF411C"/>
              </a:buClr>
              <a:buFont typeface="Wingdings" panose="05000000000000000000" pitchFamily="2" charset="2"/>
              <a:buChar char="§"/>
            </a:pPr>
            <a:r>
              <a:rPr lang="en-US" noProof="1">
                <a:latin typeface="Arial"/>
                <a:cs typeface="Arial"/>
              </a:rPr>
              <a:t>Jednostavan i čist dizajn sa nekoliko funkcionalnosti </a:t>
            </a:r>
          </a:p>
          <a:p>
            <a:pPr marL="285750" indent="-285750">
              <a:buClr>
                <a:srgbClr val="DF411C"/>
              </a:buClr>
              <a:buFont typeface="Wingdings" panose="05000000000000000000" pitchFamily="2" charset="2"/>
              <a:buChar char="§"/>
            </a:pPr>
            <a:r>
              <a:rPr lang="en-US" noProof="1">
                <a:latin typeface="Arial"/>
                <a:cs typeface="Arial"/>
              </a:rPr>
              <a:t>Intuitivan rad aplikacije i usklađenost sa industrijski prihvatljivim izgledom</a:t>
            </a:r>
          </a:p>
        </p:txBody>
      </p:sp>
      <p:sp>
        <p:nvSpPr>
          <p:cNvPr id="10" name="TextBox 9">
            <a:extLst>
              <a:ext uri="{FF2B5EF4-FFF2-40B4-BE49-F238E27FC236}">
                <a16:creationId xmlns:a16="http://schemas.microsoft.com/office/drawing/2014/main" id="{47989D98-DFAD-4837-86DA-DFF3BDF64C4F}"/>
              </a:ext>
            </a:extLst>
          </p:cNvPr>
          <p:cNvSpPr txBox="1"/>
          <p:nvPr/>
        </p:nvSpPr>
        <p:spPr>
          <a:xfrm>
            <a:off x="806824" y="4297646"/>
            <a:ext cx="3267235" cy="954107"/>
          </a:xfrm>
          <a:prstGeom prst="rect">
            <a:avLst/>
          </a:prstGeom>
          <a:noFill/>
        </p:spPr>
        <p:txBody>
          <a:bodyPr wrap="square">
            <a:spAutoFit/>
          </a:bodyPr>
          <a:lstStyle/>
          <a:p>
            <a:pPr>
              <a:buClr>
                <a:srgbClr val="DF411C"/>
              </a:buClr>
            </a:pPr>
            <a:r>
              <a:rPr lang="en-US" sz="1400" noProof="1">
                <a:cs typeface="Arial"/>
              </a:rPr>
              <a:t>Na šta se odnosi?</a:t>
            </a:r>
          </a:p>
          <a:p>
            <a:r>
              <a:rPr lang="en-US" sz="1400" noProof="1">
                <a:cs typeface="Arial"/>
              </a:rPr>
              <a:t>Vertikalno pomeranje stranice (scroll),</a:t>
            </a:r>
            <a:br>
              <a:rPr lang="en-US" sz="1400" noProof="1">
                <a:cs typeface="Arial"/>
              </a:rPr>
            </a:br>
            <a:r>
              <a:rPr lang="en-US" sz="1400" noProof="1">
                <a:cs typeface="Arial"/>
              </a:rPr>
              <a:t> promena veličine teksta i ekrana, instalacija-deinstalacija aplikacije...</a:t>
            </a:r>
          </a:p>
        </p:txBody>
      </p:sp>
      <p:sp>
        <p:nvSpPr>
          <p:cNvPr id="12" name="TextBox 11">
            <a:extLst>
              <a:ext uri="{FF2B5EF4-FFF2-40B4-BE49-F238E27FC236}">
                <a16:creationId xmlns:a16="http://schemas.microsoft.com/office/drawing/2014/main" id="{22DF4533-25CA-4AB1-8823-C6C600B45BA4}"/>
              </a:ext>
            </a:extLst>
          </p:cNvPr>
          <p:cNvSpPr txBox="1"/>
          <p:nvPr/>
        </p:nvSpPr>
        <p:spPr>
          <a:xfrm>
            <a:off x="4399541" y="4297646"/>
            <a:ext cx="3267235" cy="1384995"/>
          </a:xfrm>
          <a:prstGeom prst="rect">
            <a:avLst/>
          </a:prstGeom>
          <a:noFill/>
        </p:spPr>
        <p:txBody>
          <a:bodyPr wrap="square">
            <a:spAutoFit/>
          </a:bodyPr>
          <a:lstStyle/>
          <a:p>
            <a:r>
              <a:rPr lang="en-US" sz="1400" noProof="1">
                <a:latin typeface="Arial"/>
                <a:cs typeface="Arial"/>
              </a:rPr>
              <a:t>Na šta se odnosi?</a:t>
            </a:r>
          </a:p>
          <a:p>
            <a:r>
              <a:rPr lang="en-US" sz="1400" noProof="1">
                <a:latin typeface="Arial"/>
                <a:cs typeface="Arial"/>
              </a:rPr>
              <a:t>Testiranje načina na koji funkcionalnosti zajedno rade, pružanju odgovarajućih poruka u nastanku greške u radu, uticaj brzine protoka interneta na rad aplikacije...</a:t>
            </a:r>
          </a:p>
        </p:txBody>
      </p:sp>
      <p:sp>
        <p:nvSpPr>
          <p:cNvPr id="14" name="TextBox 13">
            <a:extLst>
              <a:ext uri="{FF2B5EF4-FFF2-40B4-BE49-F238E27FC236}">
                <a16:creationId xmlns:a16="http://schemas.microsoft.com/office/drawing/2014/main" id="{EBF1E329-A78E-4020-BF0F-6960F152DC12}"/>
              </a:ext>
            </a:extLst>
          </p:cNvPr>
          <p:cNvSpPr txBox="1"/>
          <p:nvPr/>
        </p:nvSpPr>
        <p:spPr>
          <a:xfrm>
            <a:off x="8093355" y="4297646"/>
            <a:ext cx="3260445" cy="1169551"/>
          </a:xfrm>
          <a:prstGeom prst="rect">
            <a:avLst/>
          </a:prstGeom>
          <a:noFill/>
        </p:spPr>
        <p:txBody>
          <a:bodyPr wrap="square">
            <a:spAutoFit/>
          </a:bodyPr>
          <a:lstStyle/>
          <a:p>
            <a:r>
              <a:rPr lang="en-US" sz="1400" noProof="1">
                <a:latin typeface="Arial"/>
                <a:cs typeface="Arial"/>
              </a:rPr>
              <a:t>Na šta se odnosi?</a:t>
            </a:r>
          </a:p>
          <a:p>
            <a:r>
              <a:rPr lang="en-US" sz="1400" noProof="1">
                <a:latin typeface="Arial"/>
                <a:cs typeface="Arial"/>
              </a:rPr>
              <a:t>Veličina polja i dugmića je prihvatljiva, otvaranje i zatvaranje tastature, ići korak unazad u aplikaciji, lako korišćenje i intuitivno...</a:t>
            </a:r>
          </a:p>
        </p:txBody>
      </p:sp>
    </p:spTree>
    <p:extLst>
      <p:ext uri="{BB962C8B-B14F-4D97-AF65-F5344CB8AC3E}">
        <p14:creationId xmlns:p14="http://schemas.microsoft.com/office/powerpoint/2010/main" val="1954007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C14EE-9C10-4A7E-8035-E31731C47D80}"/>
              </a:ext>
            </a:extLst>
          </p:cNvPr>
          <p:cNvSpPr>
            <a:spLocks noGrp="1"/>
          </p:cNvSpPr>
          <p:nvPr>
            <p:ph type="title"/>
          </p:nvPr>
        </p:nvSpPr>
        <p:spPr/>
        <p:txBody>
          <a:bodyPr/>
          <a:lstStyle/>
          <a:p>
            <a:r>
              <a:rPr lang="en-US">
                <a:solidFill>
                  <a:schemeClr val="tx1"/>
                </a:solidFill>
                <a:latin typeface="Arial Narrow"/>
              </a:rPr>
              <a:t>MOBILNE</a:t>
            </a:r>
            <a:r>
              <a:rPr lang="en-US">
                <a:latin typeface="Arial Narrow"/>
              </a:rPr>
              <a:t> APLIKACIJE</a:t>
            </a:r>
            <a:endParaRPr lang="en-US">
              <a:solidFill>
                <a:schemeClr val="tx1"/>
              </a:solidFill>
              <a:latin typeface="Arial Narrow"/>
            </a:endParaRPr>
          </a:p>
        </p:txBody>
      </p:sp>
      <p:sp>
        <p:nvSpPr>
          <p:cNvPr id="3" name="Content Placeholder 2">
            <a:extLst>
              <a:ext uri="{FF2B5EF4-FFF2-40B4-BE49-F238E27FC236}">
                <a16:creationId xmlns:a16="http://schemas.microsoft.com/office/drawing/2014/main" id="{175283EB-3C44-4955-B7F2-27DD0804156A}"/>
              </a:ext>
            </a:extLst>
          </p:cNvPr>
          <p:cNvSpPr>
            <a:spLocks noGrp="1"/>
          </p:cNvSpPr>
          <p:nvPr>
            <p:ph idx="19"/>
          </p:nvPr>
        </p:nvSpPr>
        <p:spPr/>
        <p:txBody>
          <a:bodyPr/>
          <a:lstStyle/>
          <a:p>
            <a:r>
              <a:rPr lang="en-US" noProof="1">
                <a:cs typeface="Arial"/>
              </a:rPr>
              <a:t>Testiranje</a:t>
            </a:r>
            <a:r>
              <a:rPr lang="en-US">
                <a:cs typeface="Arial"/>
              </a:rPr>
              <a:t> performansi</a:t>
            </a:r>
            <a:endParaRPr lang="en-US"/>
          </a:p>
        </p:txBody>
      </p:sp>
      <p:sp>
        <p:nvSpPr>
          <p:cNvPr id="4" name="Content Placeholder 3">
            <a:extLst>
              <a:ext uri="{FF2B5EF4-FFF2-40B4-BE49-F238E27FC236}">
                <a16:creationId xmlns:a16="http://schemas.microsoft.com/office/drawing/2014/main" id="{6FC03EC7-C32F-4F10-8402-C33B47206B79}"/>
              </a:ext>
            </a:extLst>
          </p:cNvPr>
          <p:cNvSpPr>
            <a:spLocks noGrp="1"/>
          </p:cNvSpPr>
          <p:nvPr>
            <p:ph idx="21"/>
          </p:nvPr>
        </p:nvSpPr>
        <p:spPr/>
        <p:txBody>
          <a:bodyPr/>
          <a:lstStyle/>
          <a:p>
            <a:r>
              <a:rPr lang="en-US">
                <a:cs typeface="Arial"/>
              </a:rPr>
              <a:t>Testiranje sigurnosti</a:t>
            </a:r>
            <a:endParaRPr lang="en-US"/>
          </a:p>
        </p:txBody>
      </p:sp>
      <p:sp>
        <p:nvSpPr>
          <p:cNvPr id="5" name="Content Placeholder 4">
            <a:extLst>
              <a:ext uri="{FF2B5EF4-FFF2-40B4-BE49-F238E27FC236}">
                <a16:creationId xmlns:a16="http://schemas.microsoft.com/office/drawing/2014/main" id="{520DFBA3-DE06-4555-9A8C-9234F9D36534}"/>
              </a:ext>
            </a:extLst>
          </p:cNvPr>
          <p:cNvSpPr>
            <a:spLocks noGrp="1"/>
          </p:cNvSpPr>
          <p:nvPr>
            <p:ph idx="23"/>
          </p:nvPr>
        </p:nvSpPr>
        <p:spPr/>
        <p:txBody>
          <a:bodyPr/>
          <a:lstStyle/>
          <a:p>
            <a:r>
              <a:rPr lang="en-US">
                <a:cs typeface="Arial"/>
              </a:rPr>
              <a:t>Test kompatibilnosti</a:t>
            </a:r>
            <a:endParaRPr lang="en-US"/>
          </a:p>
        </p:txBody>
      </p:sp>
      <p:sp>
        <p:nvSpPr>
          <p:cNvPr id="6" name="Content Placeholder 5">
            <a:extLst>
              <a:ext uri="{FF2B5EF4-FFF2-40B4-BE49-F238E27FC236}">
                <a16:creationId xmlns:a16="http://schemas.microsoft.com/office/drawing/2014/main" id="{EF4E8024-D3CD-4F32-A3A8-F4FB7DDA43F5}"/>
              </a:ext>
            </a:extLst>
          </p:cNvPr>
          <p:cNvSpPr>
            <a:spLocks noGrp="1"/>
          </p:cNvSpPr>
          <p:nvPr>
            <p:ph idx="13"/>
          </p:nvPr>
        </p:nvSpPr>
        <p:spPr>
          <a:xfrm>
            <a:off x="806824" y="2560355"/>
            <a:ext cx="3267235" cy="2544286"/>
          </a:xfrm>
        </p:spPr>
        <p:txBody>
          <a:bodyPr vert="horz" wrap="square" lIns="0" tIns="45720" rIns="91440" bIns="45720" rtlCol="0" anchor="t">
            <a:spAutoFit/>
          </a:bodyPr>
          <a:lstStyle/>
          <a:p>
            <a:pPr marL="285750" indent="-285750">
              <a:buClr>
                <a:srgbClr val="DF411C"/>
              </a:buClr>
              <a:buFont typeface="Wingdings" panose="05000000000000000000" pitchFamily="2" charset="2"/>
              <a:buChar char="§"/>
            </a:pPr>
            <a:r>
              <a:rPr lang="en-US" noProof="1">
                <a:latin typeface="Arial"/>
                <a:cs typeface="Arial"/>
              </a:rPr>
              <a:t>Vreme potrebno da se prikaže sadržaj aplikacije korisniku na prvo pokretanje</a:t>
            </a:r>
            <a:endParaRPr lang="en-US" noProof="1"/>
          </a:p>
          <a:p>
            <a:pPr marL="285750" indent="-285750">
              <a:buClr>
                <a:srgbClr val="DF411C"/>
              </a:buClr>
              <a:buFont typeface="Wingdings" panose="05000000000000000000" pitchFamily="2" charset="2"/>
              <a:buChar char="§"/>
            </a:pPr>
            <a:r>
              <a:rPr lang="en-US" noProof="1">
                <a:latin typeface="Arial"/>
                <a:cs typeface="Arial"/>
              </a:rPr>
              <a:t>Uticaj brzine interneta na aplikaciju</a:t>
            </a:r>
          </a:p>
          <a:p>
            <a:pPr marL="285750" indent="-285750">
              <a:buClr>
                <a:srgbClr val="DF411C"/>
              </a:buClr>
              <a:buFont typeface="Wingdings" panose="05000000000000000000" pitchFamily="2" charset="2"/>
              <a:buChar char="§"/>
            </a:pPr>
            <a:r>
              <a:rPr lang="en-US" noProof="1">
                <a:latin typeface="Arial"/>
                <a:cs typeface="Arial"/>
              </a:rPr>
              <a:t>Odziv aplikacije na premium i po karakteristikama slabijim telefonima – RAM I interna memorija</a:t>
            </a:r>
          </a:p>
          <a:p>
            <a:pPr marL="285750" indent="-285750">
              <a:buClr>
                <a:srgbClr val="DF411C"/>
              </a:buClr>
              <a:buFont typeface="Wingdings" panose="05000000000000000000" pitchFamily="2" charset="2"/>
              <a:buChar char="§"/>
            </a:pPr>
            <a:r>
              <a:rPr lang="en-US" noProof="1">
                <a:latin typeface="Arial"/>
                <a:cs typeface="Arial"/>
              </a:rPr>
              <a:t>GPU tipovi bitni za razvoj igrica </a:t>
            </a:r>
          </a:p>
          <a:p>
            <a:pPr marL="285750" indent="-285750">
              <a:buClr>
                <a:srgbClr val="DF411C"/>
              </a:buClr>
              <a:buFont typeface="Wingdings" panose="05000000000000000000" pitchFamily="2" charset="2"/>
              <a:buChar char="§"/>
            </a:pPr>
            <a:r>
              <a:rPr lang="en-US" noProof="1">
                <a:latin typeface="Arial"/>
                <a:cs typeface="Arial"/>
              </a:rPr>
              <a:t>Potrošnja baterije</a:t>
            </a:r>
          </a:p>
        </p:txBody>
      </p:sp>
      <p:sp>
        <p:nvSpPr>
          <p:cNvPr id="7" name="Content Placeholder 6">
            <a:extLst>
              <a:ext uri="{FF2B5EF4-FFF2-40B4-BE49-F238E27FC236}">
                <a16:creationId xmlns:a16="http://schemas.microsoft.com/office/drawing/2014/main" id="{AB2D12DC-F342-4085-ABD1-70ADC76D7A8E}"/>
              </a:ext>
            </a:extLst>
          </p:cNvPr>
          <p:cNvSpPr>
            <a:spLocks noGrp="1"/>
          </p:cNvSpPr>
          <p:nvPr>
            <p:ph idx="24"/>
          </p:nvPr>
        </p:nvSpPr>
        <p:spPr>
          <a:xfrm>
            <a:off x="4399541" y="2575061"/>
            <a:ext cx="3267235" cy="2846933"/>
          </a:xfrm>
        </p:spPr>
        <p:txBody>
          <a:bodyPr vert="horz" wrap="square" lIns="0" tIns="45720" rIns="91440" bIns="45720" rtlCol="0" anchor="t">
            <a:spAutoFit/>
          </a:bodyPr>
          <a:lstStyle/>
          <a:p>
            <a:pPr marL="285750" indent="-285750">
              <a:buClr>
                <a:srgbClr val="DF411C"/>
              </a:buClr>
              <a:buFont typeface="Wingdings" panose="05000000000000000000" pitchFamily="2" charset="2"/>
              <a:buChar char="§"/>
            </a:pPr>
            <a:r>
              <a:rPr lang="en-US" noProof="1">
                <a:latin typeface="Arial"/>
                <a:cs typeface="Arial"/>
              </a:rPr>
              <a:t>Token sesija koja se uspostavlja prilikom ulaska u aplikaciju</a:t>
            </a:r>
          </a:p>
          <a:p>
            <a:pPr marL="285750" indent="-285750">
              <a:buClr>
                <a:srgbClr val="DF411C"/>
              </a:buClr>
              <a:buFont typeface="Wingdings" panose="05000000000000000000" pitchFamily="2" charset="2"/>
              <a:buChar char="§"/>
            </a:pPr>
            <a:r>
              <a:rPr lang="en-US" noProof="1">
                <a:latin typeface="Arial"/>
                <a:cs typeface="Arial"/>
              </a:rPr>
              <a:t>Jačina šifre ukoliko se koristi u aplikaciji, kodovanje šifre prilikom slanja preko interneta</a:t>
            </a:r>
          </a:p>
          <a:p>
            <a:pPr marL="285750" indent="-285750">
              <a:buClr>
                <a:srgbClr val="DF411C"/>
              </a:buClr>
              <a:buFont typeface="Wingdings" panose="05000000000000000000" pitchFamily="2" charset="2"/>
              <a:buChar char="§"/>
            </a:pPr>
            <a:r>
              <a:rPr lang="en-US" noProof="1">
                <a:latin typeface="Arial"/>
                <a:cs typeface="Arial"/>
              </a:rPr>
              <a:t>Azure sigurnosti mehanizam za pristup sistemu</a:t>
            </a:r>
            <a:endParaRPr lang="en-US" noProof="1"/>
          </a:p>
          <a:p>
            <a:pPr marL="285750" indent="-285750">
              <a:buClr>
                <a:srgbClr val="DF411C"/>
              </a:buClr>
              <a:buFont typeface="Wingdings" panose="05000000000000000000" pitchFamily="2" charset="2"/>
              <a:buChar char="§"/>
            </a:pPr>
            <a:r>
              <a:rPr lang="en-US" noProof="1">
                <a:latin typeface="Arial"/>
                <a:cs typeface="Arial"/>
              </a:rPr>
              <a:t>Restrikcije za korišćenje istog korisničkog imena na nekoliko uređaja </a:t>
            </a:r>
          </a:p>
        </p:txBody>
      </p:sp>
      <p:sp>
        <p:nvSpPr>
          <p:cNvPr id="8" name="Content Placeholder 7">
            <a:extLst>
              <a:ext uri="{FF2B5EF4-FFF2-40B4-BE49-F238E27FC236}">
                <a16:creationId xmlns:a16="http://schemas.microsoft.com/office/drawing/2014/main" id="{B3EF6928-8917-43AB-994D-02BCCB5B1D80}"/>
              </a:ext>
            </a:extLst>
          </p:cNvPr>
          <p:cNvSpPr>
            <a:spLocks noGrp="1"/>
          </p:cNvSpPr>
          <p:nvPr>
            <p:ph idx="25"/>
          </p:nvPr>
        </p:nvSpPr>
        <p:spPr>
          <a:xfrm>
            <a:off x="8093355" y="2586006"/>
            <a:ext cx="3267235" cy="2287806"/>
          </a:xfrm>
        </p:spPr>
        <p:txBody>
          <a:bodyPr vert="horz" wrap="square" lIns="0" tIns="45720" rIns="91440" bIns="45720" rtlCol="0" anchor="t">
            <a:spAutoFit/>
          </a:bodyPr>
          <a:lstStyle/>
          <a:p>
            <a:pPr marL="285750" indent="-285750">
              <a:buClr>
                <a:srgbClr val="DF411C"/>
              </a:buClr>
              <a:buFont typeface="Wingdings" panose="05000000000000000000" pitchFamily="2" charset="2"/>
              <a:buChar char="§"/>
            </a:pPr>
            <a:r>
              <a:rPr lang="en-US" noProof="1">
                <a:latin typeface="Arial"/>
                <a:cs typeface="Arial"/>
              </a:rPr>
              <a:t>Korisnički interfejs I iskustvo u korišćenju aplikacije na nekoliko različitih uređaja sa različitim karakteristikama, rezolucija, dimenzije ekrana</a:t>
            </a:r>
          </a:p>
          <a:p>
            <a:pPr marL="285750" indent="-285750">
              <a:buClr>
                <a:srgbClr val="DF411C"/>
              </a:buClr>
              <a:buFont typeface="Wingdings" panose="05000000000000000000" pitchFamily="2" charset="2"/>
              <a:buChar char="§"/>
            </a:pPr>
            <a:r>
              <a:rPr lang="en-US" noProof="1">
                <a:latin typeface="Arial"/>
                <a:cs typeface="Arial"/>
              </a:rPr>
              <a:t>Rad aplikacije na različitim softverskim verzijama operativnog sistema</a:t>
            </a:r>
          </a:p>
          <a:p>
            <a:pPr marL="285750" indent="-285750">
              <a:buClr>
                <a:srgbClr val="DF411C"/>
              </a:buClr>
              <a:buFont typeface="Wingdings" panose="05000000000000000000" pitchFamily="2" charset="2"/>
              <a:buChar char="§"/>
            </a:pPr>
            <a:r>
              <a:rPr lang="en-US" noProof="1">
                <a:latin typeface="Arial"/>
                <a:cs typeface="Arial"/>
              </a:rPr>
              <a:t>Više stvari u narednom delu</a:t>
            </a:r>
            <a:endParaRPr lang="en-US" noProof="1"/>
          </a:p>
        </p:txBody>
      </p:sp>
      <p:sp>
        <p:nvSpPr>
          <p:cNvPr id="9" name="TextBox 8">
            <a:extLst>
              <a:ext uri="{FF2B5EF4-FFF2-40B4-BE49-F238E27FC236}">
                <a16:creationId xmlns:a16="http://schemas.microsoft.com/office/drawing/2014/main" id="{CDE7FD2E-C357-4F69-BFD6-21E5E3AF02DC}"/>
              </a:ext>
            </a:extLst>
          </p:cNvPr>
          <p:cNvSpPr txBox="1"/>
          <p:nvPr/>
        </p:nvSpPr>
        <p:spPr>
          <a:xfrm>
            <a:off x="5073041" y="5640593"/>
            <a:ext cx="230425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DF411C"/>
                </a:solidFill>
                <a:latin typeface="Arial Narrow"/>
                <a:cs typeface="Arial"/>
              </a:rPr>
              <a:t>OPORAVAK APLIKACIJE?</a:t>
            </a:r>
          </a:p>
        </p:txBody>
      </p:sp>
    </p:spTree>
    <p:extLst>
      <p:ext uri="{BB962C8B-B14F-4D97-AF65-F5344CB8AC3E}">
        <p14:creationId xmlns:p14="http://schemas.microsoft.com/office/powerpoint/2010/main" val="6791429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E3FDF-5483-41E3-BC60-8D742A7E83E7}"/>
              </a:ext>
            </a:extLst>
          </p:cNvPr>
          <p:cNvSpPr>
            <a:spLocks noGrp="1"/>
          </p:cNvSpPr>
          <p:nvPr>
            <p:ph type="title"/>
          </p:nvPr>
        </p:nvSpPr>
        <p:spPr/>
        <p:txBody>
          <a:bodyPr/>
          <a:lstStyle/>
          <a:p>
            <a:r>
              <a:rPr lang="en-US">
                <a:latin typeface="Arial Narrow"/>
              </a:rPr>
              <a:t>MOBILNE APLIKACIJE</a:t>
            </a:r>
            <a:endParaRPr lang="en-US"/>
          </a:p>
        </p:txBody>
      </p:sp>
      <p:sp>
        <p:nvSpPr>
          <p:cNvPr id="3" name="Content Placeholder 2">
            <a:extLst>
              <a:ext uri="{FF2B5EF4-FFF2-40B4-BE49-F238E27FC236}">
                <a16:creationId xmlns:a16="http://schemas.microsoft.com/office/drawing/2014/main" id="{A6FDEBEF-DDA8-49C1-90FA-3372CC799B0D}"/>
              </a:ext>
            </a:extLst>
          </p:cNvPr>
          <p:cNvSpPr>
            <a:spLocks noGrp="1"/>
          </p:cNvSpPr>
          <p:nvPr>
            <p:ph idx="19"/>
          </p:nvPr>
        </p:nvSpPr>
        <p:spPr/>
        <p:txBody>
          <a:bodyPr/>
          <a:lstStyle/>
          <a:p>
            <a:r>
              <a:rPr lang="en-US" noProof="1">
                <a:ea typeface="+mj-lt"/>
                <a:cs typeface="+mj-lt"/>
              </a:rPr>
              <a:t>Kontrolna lista</a:t>
            </a:r>
            <a:endParaRPr lang="en-US" noProof="1"/>
          </a:p>
        </p:txBody>
      </p:sp>
      <p:sp>
        <p:nvSpPr>
          <p:cNvPr id="4" name="Content Placeholder 3">
            <a:extLst>
              <a:ext uri="{FF2B5EF4-FFF2-40B4-BE49-F238E27FC236}">
                <a16:creationId xmlns:a16="http://schemas.microsoft.com/office/drawing/2014/main" id="{8BF6E193-698E-4921-A525-6474E88590A7}"/>
              </a:ext>
            </a:extLst>
          </p:cNvPr>
          <p:cNvSpPr>
            <a:spLocks noGrp="1"/>
          </p:cNvSpPr>
          <p:nvPr>
            <p:ph idx="22"/>
          </p:nvPr>
        </p:nvSpPr>
        <p:spPr>
          <a:xfrm>
            <a:off x="1210224" y="2395178"/>
            <a:ext cx="9831977" cy="3443919"/>
          </a:xfrm>
        </p:spPr>
        <p:txBody>
          <a:bodyPr/>
          <a:lstStyle/>
          <a:p>
            <a:pPr marL="285750" indent="-285750">
              <a:buClr>
                <a:srgbClr val="DF411C"/>
              </a:buClr>
              <a:buFont typeface="Wingdings" panose="05000000000000000000" pitchFamily="2" charset="2"/>
              <a:buChar char="§"/>
            </a:pPr>
            <a:r>
              <a:rPr lang="en-US" noProof="1">
                <a:cs typeface="Arial"/>
              </a:rPr>
              <a:t>Instalacija/deinstalacija aplikacije</a:t>
            </a:r>
          </a:p>
          <a:p>
            <a:pPr marL="285750" indent="-285750">
              <a:buClr>
                <a:srgbClr val="DF411C"/>
              </a:buClr>
              <a:buFont typeface="Wingdings" panose="05000000000000000000" pitchFamily="2" charset="2"/>
              <a:buChar char="§"/>
            </a:pPr>
            <a:r>
              <a:rPr lang="en-US" noProof="1">
                <a:cs typeface="Arial"/>
              </a:rPr>
              <a:t>Veličina instalirane aplikacije</a:t>
            </a:r>
          </a:p>
          <a:p>
            <a:pPr marL="285750" indent="-285750">
              <a:buClr>
                <a:srgbClr val="DF411C"/>
              </a:buClr>
              <a:buFont typeface="Wingdings" panose="05000000000000000000" pitchFamily="2" charset="2"/>
              <a:buChar char="§"/>
            </a:pPr>
            <a:r>
              <a:rPr lang="en-US" noProof="1">
                <a:cs typeface="Arial"/>
              </a:rPr>
              <a:t>Poruke greške kada korisnik nema internet</a:t>
            </a:r>
          </a:p>
          <a:p>
            <a:pPr marL="285750" indent="-285750">
              <a:buClr>
                <a:srgbClr val="DF411C"/>
              </a:buClr>
              <a:buFont typeface="Wingdings" panose="05000000000000000000" pitchFamily="2" charset="2"/>
              <a:buChar char="§"/>
            </a:pPr>
            <a:r>
              <a:rPr lang="en-US" noProof="1">
                <a:cs typeface="Arial"/>
              </a:rPr>
              <a:t>Proslediti različite vrednosti aplikaciji i posmatrati ponašanje sistema</a:t>
            </a:r>
            <a:endParaRPr lang="en-US" noProof="1"/>
          </a:p>
          <a:p>
            <a:pPr marL="285750" indent="-285750">
              <a:buClr>
                <a:srgbClr val="DF411C"/>
              </a:buClr>
              <a:buFont typeface="Wingdings" panose="05000000000000000000" pitchFamily="2" charset="2"/>
              <a:buChar char="§"/>
            </a:pPr>
            <a:r>
              <a:rPr lang="en-US" noProof="1">
                <a:cs typeface="Arial"/>
              </a:rPr>
              <a:t>Korišćenje keširanje podataka kada je to moguće kako bi se izbeglo prekomerno korišćenje interneta</a:t>
            </a:r>
          </a:p>
          <a:p>
            <a:pPr marL="285750" indent="-285750">
              <a:buClr>
                <a:srgbClr val="DF411C"/>
              </a:buClr>
              <a:buFont typeface="Wingdings" panose="05000000000000000000" pitchFamily="2" charset="2"/>
              <a:buChar char="§"/>
            </a:pPr>
            <a:r>
              <a:rPr lang="en-US" noProof="1">
                <a:cs typeface="Arial"/>
              </a:rPr>
              <a:t>Vidžeti i bedževi</a:t>
            </a:r>
            <a:endParaRPr lang="en-US" noProof="1"/>
          </a:p>
          <a:p>
            <a:pPr marL="285750" indent="-285750">
              <a:buClr>
                <a:srgbClr val="DF411C"/>
              </a:buClr>
              <a:buFont typeface="Wingdings" panose="05000000000000000000" pitchFamily="2" charset="2"/>
              <a:buChar char="§"/>
            </a:pPr>
            <a:r>
              <a:rPr lang="en-US" noProof="1">
                <a:cs typeface="Arial"/>
              </a:rPr>
              <a:t>Notifikacije</a:t>
            </a:r>
            <a:endParaRPr lang="en-US" noProof="1"/>
          </a:p>
          <a:p>
            <a:pPr marL="285750" indent="-285750">
              <a:buClr>
                <a:srgbClr val="DF411C"/>
              </a:buClr>
              <a:buFont typeface="Wingdings" panose="05000000000000000000" pitchFamily="2" charset="2"/>
              <a:buChar char="§"/>
            </a:pPr>
            <a:r>
              <a:rPr lang="en-US" noProof="1">
                <a:cs typeface="Arial"/>
              </a:rPr>
              <a:t>Ponašanje aplikacije kada je procenat baterije ispod 20%, iznad 20% i prilikom punjenja telefona</a:t>
            </a:r>
          </a:p>
        </p:txBody>
      </p:sp>
    </p:spTree>
    <p:extLst>
      <p:ext uri="{BB962C8B-B14F-4D97-AF65-F5344CB8AC3E}">
        <p14:creationId xmlns:p14="http://schemas.microsoft.com/office/powerpoint/2010/main" val="1143938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DC6BF-6D04-40DB-B444-4A5C851565D6}"/>
              </a:ext>
            </a:extLst>
          </p:cNvPr>
          <p:cNvSpPr>
            <a:spLocks noGrp="1"/>
          </p:cNvSpPr>
          <p:nvPr>
            <p:ph type="title"/>
          </p:nvPr>
        </p:nvSpPr>
        <p:spPr/>
        <p:txBody>
          <a:bodyPr/>
          <a:lstStyle/>
          <a:p>
            <a:r>
              <a:rPr lang="en-US">
                <a:latin typeface="Arial Narrow"/>
              </a:rPr>
              <a:t>uvod</a:t>
            </a:r>
            <a:endParaRPr lang="en-US"/>
          </a:p>
        </p:txBody>
      </p:sp>
      <p:sp>
        <p:nvSpPr>
          <p:cNvPr id="3" name="Content Placeholder 2">
            <a:extLst>
              <a:ext uri="{FF2B5EF4-FFF2-40B4-BE49-F238E27FC236}">
                <a16:creationId xmlns:a16="http://schemas.microsoft.com/office/drawing/2014/main" id="{8696DBE0-D74D-4CBD-A1A5-33B129501BAD}"/>
              </a:ext>
            </a:extLst>
          </p:cNvPr>
          <p:cNvSpPr>
            <a:spLocks noGrp="1"/>
          </p:cNvSpPr>
          <p:nvPr>
            <p:ph idx="19"/>
          </p:nvPr>
        </p:nvSpPr>
        <p:spPr>
          <a:xfrm>
            <a:off x="6744749" y="2243630"/>
            <a:ext cx="4298060" cy="2419124"/>
          </a:xfrm>
        </p:spPr>
        <p:txBody>
          <a:bodyPr/>
          <a:lstStyle/>
          <a:p>
            <a:pPr algn="l"/>
            <a:r>
              <a:rPr lang="en-US" noProof="1">
                <a:solidFill>
                  <a:schemeClr val="accent1"/>
                </a:solidFill>
                <a:cs typeface="Arial"/>
              </a:rPr>
              <a:t>testiranje mobilnih aplikacija</a:t>
            </a:r>
            <a:r>
              <a:rPr lang="en-US" b="0" noProof="1">
                <a:solidFill>
                  <a:schemeClr val="accent1"/>
                </a:solidFill>
                <a:cs typeface="Arial"/>
              </a:rPr>
              <a:t> je proces tokom kojeg se softver aplikacije razvijan za mobilne uređaje testira na funkcionalnost, upotrebljivost I konzistentnost.</a:t>
            </a:r>
            <a:endParaRPr lang="en-US" b="0" noProof="1">
              <a:solidFill>
                <a:schemeClr val="accent1"/>
              </a:solidFill>
            </a:endParaRPr>
          </a:p>
        </p:txBody>
      </p:sp>
      <p:pic>
        <p:nvPicPr>
          <p:cNvPr id="7" name="Content Placeholder 6">
            <a:extLst>
              <a:ext uri="{FF2B5EF4-FFF2-40B4-BE49-F238E27FC236}">
                <a16:creationId xmlns:a16="http://schemas.microsoft.com/office/drawing/2014/main" id="{3149D2ED-073C-4B47-AA10-7B8BFD2668FA}"/>
              </a:ext>
            </a:extLst>
          </p:cNvPr>
          <p:cNvPicPr>
            <a:picLocks noGrp="1" noChangeAspect="1"/>
          </p:cNvPicPr>
          <p:nvPr>
            <p:ph idx="22"/>
          </p:nvPr>
        </p:nvPicPr>
        <p:blipFill>
          <a:blip r:embed="rId3" cstate="print">
            <a:extLst>
              <a:ext uri="{28A0092B-C50C-407E-A947-70E740481C1C}">
                <a14:useLocalDpi xmlns:a14="http://schemas.microsoft.com/office/drawing/2010/main" val="0"/>
              </a:ext>
            </a:extLst>
          </a:blip>
          <a:stretch>
            <a:fillRect/>
          </a:stretch>
        </p:blipFill>
        <p:spPr>
          <a:xfrm>
            <a:off x="1210833" y="1777461"/>
            <a:ext cx="5265090" cy="3303078"/>
          </a:xfrm>
        </p:spPr>
      </p:pic>
    </p:spTree>
    <p:extLst>
      <p:ext uri="{BB962C8B-B14F-4D97-AF65-F5344CB8AC3E}">
        <p14:creationId xmlns:p14="http://schemas.microsoft.com/office/powerpoint/2010/main" val="4115496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Narrow"/>
              </a:rPr>
              <a:t>sadržaj</a:t>
            </a:r>
            <a:endParaRPr lang="en-US"/>
          </a:p>
        </p:txBody>
      </p:sp>
      <p:sp>
        <p:nvSpPr>
          <p:cNvPr id="3" name="Content Placeholder 2"/>
          <p:cNvSpPr>
            <a:spLocks noGrp="1"/>
          </p:cNvSpPr>
          <p:nvPr>
            <p:ph idx="14"/>
          </p:nvPr>
        </p:nvSpPr>
        <p:spPr/>
        <p:txBody>
          <a:bodyPr vert="horz" wrap="none" lIns="0" tIns="45720" rIns="91440" bIns="45720" rtlCol="0" anchor="t">
            <a:noAutofit/>
          </a:bodyPr>
          <a:lstStyle/>
          <a:p>
            <a:r>
              <a:rPr lang="en-US" sz="2400" dirty="0">
                <a:solidFill>
                  <a:schemeClr val="tx1"/>
                </a:solidFill>
                <a:latin typeface="Arial Narrow Bold"/>
              </a:rPr>
              <a:t>UVOD</a:t>
            </a:r>
            <a:endParaRPr lang="sr-Latn-RS" sz="2400" dirty="0">
              <a:solidFill>
                <a:schemeClr val="tx1"/>
              </a:solidFill>
              <a:latin typeface="Arial Narrow Bold"/>
            </a:endParaRPr>
          </a:p>
          <a:p>
            <a:r>
              <a:rPr lang="en-US" sz="2400" dirty="0"/>
              <a:t>ISTORIJAT I VAŽNOST MOBILNIH APLIKACIJA</a:t>
            </a:r>
          </a:p>
          <a:p>
            <a:r>
              <a:rPr lang="en-US" sz="2400" dirty="0">
                <a:latin typeface="Arial Narrow Bold"/>
                <a:cs typeface="Arial"/>
              </a:rPr>
              <a:t>TIPOVI APLIKACIJA</a:t>
            </a:r>
          </a:p>
          <a:p>
            <a:r>
              <a:rPr lang="en-US" sz="2400" dirty="0">
                <a:solidFill>
                  <a:schemeClr val="tx1"/>
                </a:solidFill>
                <a:latin typeface="Arial Narrow Bold"/>
                <a:cs typeface="Arial"/>
              </a:rPr>
              <a:t>UREĐAJI ZA TESTIRANJE</a:t>
            </a:r>
            <a:endParaRPr lang="en-US" sz="2400" dirty="0">
              <a:latin typeface="Arial Narrow Bold"/>
              <a:cs typeface="Arial"/>
            </a:endParaRPr>
          </a:p>
          <a:p>
            <a:r>
              <a:rPr lang="en-US" sz="2400">
                <a:latin typeface="Arial Narrow Bold"/>
                <a:cs typeface="Arial"/>
              </a:rPr>
              <a:t>MOBILNE APLIKACIJE</a:t>
            </a:r>
          </a:p>
          <a:p>
            <a:r>
              <a:rPr lang="en-US" sz="2400" dirty="0">
                <a:solidFill>
                  <a:schemeClr val="accent1"/>
                </a:solidFill>
                <a:latin typeface="Arial Narrow Bold"/>
                <a:cs typeface="Arial"/>
              </a:rPr>
              <a:t>ZAVISNOSTI</a:t>
            </a:r>
            <a:endParaRPr lang="en-US" sz="2400" dirty="0">
              <a:solidFill>
                <a:schemeClr val="accent1"/>
              </a:solidFill>
              <a:cs typeface="Arial"/>
            </a:endParaRPr>
          </a:p>
          <a:p>
            <a:r>
              <a:rPr lang="en-US" sz="2400" dirty="0">
                <a:latin typeface="Arial Narrow Bold"/>
                <a:cs typeface="Arial"/>
              </a:rPr>
              <a:t>PRISTUPAČNOST</a:t>
            </a:r>
            <a:endParaRPr lang="sr-Latn-RS" sz="2400" dirty="0">
              <a:latin typeface="Arial Narrow Bold"/>
              <a:cs typeface="Arial"/>
            </a:endParaRPr>
          </a:p>
          <a:p>
            <a:r>
              <a:rPr lang="en-GB" sz="2400" dirty="0"/>
              <a:t>ČESTE GREŠKE PRILIKOM TESTIRANJA</a:t>
            </a:r>
          </a:p>
          <a:p>
            <a:r>
              <a:rPr lang="en-GB" sz="2400" dirty="0"/>
              <a:t>KAKO ZAOBIĆI GREŠKE PRILIKOM TESTIRANJA</a:t>
            </a:r>
          </a:p>
          <a:p>
            <a:endParaRPr lang="en-GB" sz="2400" dirty="0"/>
          </a:p>
        </p:txBody>
      </p:sp>
    </p:spTree>
    <p:extLst>
      <p:ext uri="{BB962C8B-B14F-4D97-AF65-F5344CB8AC3E}">
        <p14:creationId xmlns:p14="http://schemas.microsoft.com/office/powerpoint/2010/main" val="10814322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5EE61-DBE7-4C8A-8CB4-C23EB2F12E80}"/>
              </a:ext>
            </a:extLst>
          </p:cNvPr>
          <p:cNvSpPr>
            <a:spLocks noGrp="1"/>
          </p:cNvSpPr>
          <p:nvPr>
            <p:ph type="title"/>
          </p:nvPr>
        </p:nvSpPr>
        <p:spPr/>
        <p:txBody>
          <a:bodyPr/>
          <a:lstStyle/>
          <a:p>
            <a:r>
              <a:rPr lang="en-US">
                <a:solidFill>
                  <a:schemeClr val="tx1"/>
                </a:solidFill>
                <a:latin typeface="Arial Narrow"/>
              </a:rPr>
              <a:t>zavisnosti</a:t>
            </a:r>
            <a:endParaRPr lang="en-US"/>
          </a:p>
        </p:txBody>
      </p:sp>
      <p:sp>
        <p:nvSpPr>
          <p:cNvPr id="3" name="Content Placeholder 2">
            <a:extLst>
              <a:ext uri="{FF2B5EF4-FFF2-40B4-BE49-F238E27FC236}">
                <a16:creationId xmlns:a16="http://schemas.microsoft.com/office/drawing/2014/main" id="{F9159767-5B26-4D29-A334-2BA9570EACE7}"/>
              </a:ext>
            </a:extLst>
          </p:cNvPr>
          <p:cNvSpPr>
            <a:spLocks noGrp="1"/>
          </p:cNvSpPr>
          <p:nvPr>
            <p:ph idx="19"/>
          </p:nvPr>
        </p:nvSpPr>
        <p:spPr/>
        <p:txBody>
          <a:bodyPr/>
          <a:lstStyle/>
          <a:p>
            <a:r>
              <a:rPr lang="en-US" noProof="1">
                <a:cs typeface="Arial"/>
              </a:rPr>
              <a:t>Zavisnosti od hardvera</a:t>
            </a:r>
            <a:endParaRPr lang="en-US" noProof="1"/>
          </a:p>
        </p:txBody>
      </p:sp>
      <p:pic>
        <p:nvPicPr>
          <p:cNvPr id="7" name="Content Placeholder 6" descr="A picture containing drawing&#10;&#10;Description automatically generated">
            <a:extLst>
              <a:ext uri="{FF2B5EF4-FFF2-40B4-BE49-F238E27FC236}">
                <a16:creationId xmlns:a16="http://schemas.microsoft.com/office/drawing/2014/main" id="{0A1CE55B-B399-473D-810E-DB126B692DD2}"/>
              </a:ext>
            </a:extLst>
          </p:cNvPr>
          <p:cNvPicPr>
            <a:picLocks noGrp="1" noChangeAspect="1"/>
          </p:cNvPicPr>
          <p:nvPr>
            <p:ph idx="22"/>
          </p:nvPr>
        </p:nvPicPr>
        <p:blipFill>
          <a:blip r:embed="rId3" cstate="print">
            <a:extLst>
              <a:ext uri="{28A0092B-C50C-407E-A947-70E740481C1C}">
                <a14:useLocalDpi xmlns:a14="http://schemas.microsoft.com/office/drawing/2010/main" val="0"/>
              </a:ext>
            </a:extLst>
          </a:blip>
          <a:stretch>
            <a:fillRect/>
          </a:stretch>
        </p:blipFill>
        <p:spPr>
          <a:xfrm>
            <a:off x="4104481" y="4408324"/>
            <a:ext cx="2804053" cy="1201737"/>
          </a:xfrm>
        </p:spPr>
      </p:pic>
      <p:pic>
        <p:nvPicPr>
          <p:cNvPr id="9" name="Picture 8" descr="A circuit board&#10;&#10;Description automatically generated">
            <a:extLst>
              <a:ext uri="{FF2B5EF4-FFF2-40B4-BE49-F238E27FC236}">
                <a16:creationId xmlns:a16="http://schemas.microsoft.com/office/drawing/2014/main" id="{349D8F18-754F-4274-BCE4-462A7AA3A9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9028" y="4482969"/>
            <a:ext cx="1115350" cy="1115350"/>
          </a:xfrm>
          <a:prstGeom prst="rect">
            <a:avLst/>
          </a:prstGeom>
        </p:spPr>
      </p:pic>
      <p:pic>
        <p:nvPicPr>
          <p:cNvPr id="11" name="Picture 10" descr="A picture containing graphics, toy, room&#10;&#10;Description automatically generated">
            <a:extLst>
              <a:ext uri="{FF2B5EF4-FFF2-40B4-BE49-F238E27FC236}">
                <a16:creationId xmlns:a16="http://schemas.microsoft.com/office/drawing/2014/main" id="{E858DB6D-34EE-405A-9A9F-2B9087D6B3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014" y="4342303"/>
            <a:ext cx="1679824" cy="1333780"/>
          </a:xfrm>
          <a:prstGeom prst="rect">
            <a:avLst/>
          </a:prstGeom>
        </p:spPr>
      </p:pic>
      <p:pic>
        <p:nvPicPr>
          <p:cNvPr id="13" name="Picture 12" descr="A close up of a device&#10;&#10;Description automatically generated">
            <a:extLst>
              <a:ext uri="{FF2B5EF4-FFF2-40B4-BE49-F238E27FC236}">
                <a16:creationId xmlns:a16="http://schemas.microsoft.com/office/drawing/2014/main" id="{2219741F-FB43-4E6C-AA41-A864423C25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91178" y="4476004"/>
            <a:ext cx="1790700" cy="1193800"/>
          </a:xfrm>
          <a:prstGeom prst="rect">
            <a:avLst/>
          </a:prstGeom>
        </p:spPr>
      </p:pic>
      <p:sp>
        <p:nvSpPr>
          <p:cNvPr id="16" name="TextBox 15">
            <a:extLst>
              <a:ext uri="{FF2B5EF4-FFF2-40B4-BE49-F238E27FC236}">
                <a16:creationId xmlns:a16="http://schemas.microsoft.com/office/drawing/2014/main" id="{F2EFFAEE-1463-43AA-8121-5FB84AA4F95B}"/>
              </a:ext>
            </a:extLst>
          </p:cNvPr>
          <p:cNvSpPr txBox="1"/>
          <p:nvPr/>
        </p:nvSpPr>
        <p:spPr>
          <a:xfrm>
            <a:off x="3221838" y="2812038"/>
            <a:ext cx="1753429" cy="369332"/>
          </a:xfrm>
          <a:prstGeom prst="rect">
            <a:avLst/>
          </a:prstGeom>
          <a:noFill/>
        </p:spPr>
        <p:txBody>
          <a:bodyPr wrap="none" lIns="91440" tIns="45720" rIns="91440" bIns="45720" rtlCol="0" anchor="t">
            <a:spAutoFit/>
          </a:bodyPr>
          <a:lstStyle/>
          <a:p>
            <a:r>
              <a:rPr lang="en-US" b="1" dirty="0"/>
              <a:t>Mali </a:t>
            </a:r>
            <a:r>
              <a:rPr lang="en-US" b="1" dirty="0" err="1"/>
              <a:t>ili</a:t>
            </a:r>
            <a:r>
              <a:rPr lang="en-US" b="1" dirty="0"/>
              <a:t> Adreno</a:t>
            </a:r>
          </a:p>
        </p:txBody>
      </p:sp>
      <p:sp>
        <p:nvSpPr>
          <p:cNvPr id="17" name="TextBox 16">
            <a:extLst>
              <a:ext uri="{FF2B5EF4-FFF2-40B4-BE49-F238E27FC236}">
                <a16:creationId xmlns:a16="http://schemas.microsoft.com/office/drawing/2014/main" id="{139E41B0-01BF-438C-8628-C66D31486EFC}"/>
              </a:ext>
            </a:extLst>
          </p:cNvPr>
          <p:cNvSpPr txBox="1"/>
          <p:nvPr/>
        </p:nvSpPr>
        <p:spPr>
          <a:xfrm>
            <a:off x="9004519" y="2787392"/>
            <a:ext cx="710451" cy="369332"/>
          </a:xfrm>
          <a:prstGeom prst="rect">
            <a:avLst/>
          </a:prstGeom>
          <a:noFill/>
        </p:spPr>
        <p:txBody>
          <a:bodyPr wrap="none" rtlCol="0">
            <a:spAutoFit/>
          </a:bodyPr>
          <a:lstStyle/>
          <a:p>
            <a:r>
              <a:rPr lang="en-US" b="1" dirty="0"/>
              <a:t>RAM</a:t>
            </a:r>
          </a:p>
        </p:txBody>
      </p:sp>
    </p:spTree>
    <p:extLst>
      <p:ext uri="{BB962C8B-B14F-4D97-AF65-F5344CB8AC3E}">
        <p14:creationId xmlns:p14="http://schemas.microsoft.com/office/powerpoint/2010/main" val="2037907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08528-DE10-47F8-A3EF-E53F0BED4D86}"/>
              </a:ext>
            </a:extLst>
          </p:cNvPr>
          <p:cNvSpPr>
            <a:spLocks noGrp="1"/>
          </p:cNvSpPr>
          <p:nvPr>
            <p:ph type="title"/>
          </p:nvPr>
        </p:nvSpPr>
        <p:spPr/>
        <p:txBody>
          <a:bodyPr/>
          <a:lstStyle/>
          <a:p>
            <a:r>
              <a:rPr lang="en-US">
                <a:solidFill>
                  <a:schemeClr val="tx1"/>
                </a:solidFill>
                <a:latin typeface="Arial Narrow"/>
              </a:rPr>
              <a:t>ZAVISNOSTI</a:t>
            </a:r>
            <a:endParaRPr lang="en-US" b="0">
              <a:solidFill>
                <a:schemeClr val="tx1"/>
              </a:solidFill>
              <a:latin typeface="Arial Narrow"/>
            </a:endParaRPr>
          </a:p>
        </p:txBody>
      </p:sp>
      <p:sp>
        <p:nvSpPr>
          <p:cNvPr id="3" name="Content Placeholder 2">
            <a:extLst>
              <a:ext uri="{FF2B5EF4-FFF2-40B4-BE49-F238E27FC236}">
                <a16:creationId xmlns:a16="http://schemas.microsoft.com/office/drawing/2014/main" id="{2E903949-ADCE-4D51-AC5B-6879BECB6B3E}"/>
              </a:ext>
            </a:extLst>
          </p:cNvPr>
          <p:cNvSpPr>
            <a:spLocks noGrp="1"/>
          </p:cNvSpPr>
          <p:nvPr>
            <p:ph idx="19"/>
          </p:nvPr>
        </p:nvSpPr>
        <p:spPr>
          <a:xfrm>
            <a:off x="1180011" y="1579513"/>
            <a:ext cx="9831977" cy="424732"/>
          </a:xfrm>
        </p:spPr>
        <p:txBody>
          <a:bodyPr/>
          <a:lstStyle/>
          <a:p>
            <a:r>
              <a:rPr lang="en-US" noProof="1">
                <a:cs typeface="Arial"/>
              </a:rPr>
              <a:t>Zavisnosti od softvera</a:t>
            </a:r>
            <a:endParaRPr lang="en-US" noProof="1"/>
          </a:p>
        </p:txBody>
      </p:sp>
      <p:pic>
        <p:nvPicPr>
          <p:cNvPr id="7" name="Content Placeholder 6" descr="A screenshot of a computer screen&#10;&#10;Description automatically generated">
            <a:extLst>
              <a:ext uri="{FF2B5EF4-FFF2-40B4-BE49-F238E27FC236}">
                <a16:creationId xmlns:a16="http://schemas.microsoft.com/office/drawing/2014/main" id="{FF055AFC-D0C4-4901-A6F0-D9C4D77546E2}"/>
              </a:ext>
            </a:extLst>
          </p:cNvPr>
          <p:cNvPicPr>
            <a:picLocks noGrp="1" noChangeAspect="1"/>
          </p:cNvPicPr>
          <p:nvPr>
            <p:ph idx="22"/>
          </p:nvPr>
        </p:nvPicPr>
        <p:blipFill>
          <a:blip r:embed="rId3">
            <a:extLst>
              <a:ext uri="{28A0092B-C50C-407E-A947-70E740481C1C}">
                <a14:useLocalDpi xmlns:a14="http://schemas.microsoft.com/office/drawing/2010/main" val="0"/>
              </a:ext>
            </a:extLst>
          </a:blip>
          <a:stretch>
            <a:fillRect/>
          </a:stretch>
        </p:blipFill>
        <p:spPr>
          <a:xfrm>
            <a:off x="1286090" y="2291339"/>
            <a:ext cx="2074169" cy="3636534"/>
          </a:xfrm>
        </p:spPr>
      </p:pic>
      <p:pic>
        <p:nvPicPr>
          <p:cNvPr id="9" name="Picture 8" descr="A screenshot of a cell phone&#10;&#10;Description automatically generated">
            <a:extLst>
              <a:ext uri="{FF2B5EF4-FFF2-40B4-BE49-F238E27FC236}">
                <a16:creationId xmlns:a16="http://schemas.microsoft.com/office/drawing/2014/main" id="{8301F6D5-E336-4160-89EE-579ED66EEA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2343" y="2291339"/>
            <a:ext cx="2045550" cy="3636534"/>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CBAB3852-BD87-40FE-A4C0-3A9730E5EE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6883" y="2397871"/>
            <a:ext cx="3845530" cy="3636534"/>
          </a:xfrm>
          <a:prstGeom prst="rect">
            <a:avLst/>
          </a:prstGeom>
        </p:spPr>
      </p:pic>
    </p:spTree>
    <p:extLst>
      <p:ext uri="{BB962C8B-B14F-4D97-AF65-F5344CB8AC3E}">
        <p14:creationId xmlns:p14="http://schemas.microsoft.com/office/powerpoint/2010/main" val="3069547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Narrow"/>
              </a:rPr>
              <a:t>sadržaj</a:t>
            </a:r>
            <a:endParaRPr lang="en-US"/>
          </a:p>
        </p:txBody>
      </p:sp>
      <p:sp>
        <p:nvSpPr>
          <p:cNvPr id="3" name="Content Placeholder 2"/>
          <p:cNvSpPr>
            <a:spLocks noGrp="1"/>
          </p:cNvSpPr>
          <p:nvPr>
            <p:ph idx="14"/>
          </p:nvPr>
        </p:nvSpPr>
        <p:spPr/>
        <p:txBody>
          <a:bodyPr vert="horz" wrap="none" lIns="0" tIns="45720" rIns="91440" bIns="45720" rtlCol="0" anchor="t">
            <a:noAutofit/>
          </a:bodyPr>
          <a:lstStyle/>
          <a:p>
            <a:r>
              <a:rPr lang="en-US" sz="2400" dirty="0">
                <a:solidFill>
                  <a:schemeClr val="tx1"/>
                </a:solidFill>
                <a:latin typeface="Arial Narrow Bold"/>
              </a:rPr>
              <a:t>UVOD</a:t>
            </a:r>
            <a:endParaRPr lang="sr-Latn-RS" sz="2400" dirty="0">
              <a:solidFill>
                <a:schemeClr val="tx1"/>
              </a:solidFill>
              <a:latin typeface="Arial Narrow Bold"/>
            </a:endParaRPr>
          </a:p>
          <a:p>
            <a:r>
              <a:rPr lang="en-US" sz="2400" dirty="0">
                <a:solidFill>
                  <a:schemeClr val="tx1"/>
                </a:solidFill>
                <a:latin typeface="Arial Narrow Bold"/>
              </a:rPr>
              <a:t>ISTORIJAT I VAŽNOST MOBILNIH APLIKACIJA</a:t>
            </a:r>
            <a:endParaRPr lang="en-US" sz="2400" dirty="0">
              <a:latin typeface="Arial Narrow Bold"/>
            </a:endParaRPr>
          </a:p>
          <a:p>
            <a:r>
              <a:rPr lang="en-US" sz="2400" dirty="0">
                <a:latin typeface="Arial Narrow Bold"/>
              </a:rPr>
              <a:t>TIPOVI APLIKACIJA</a:t>
            </a:r>
            <a:endParaRPr lang="en-US" sz="2400" dirty="0"/>
          </a:p>
          <a:p>
            <a:r>
              <a:rPr lang="en-US" sz="2400" dirty="0">
                <a:solidFill>
                  <a:schemeClr val="tx1"/>
                </a:solidFill>
                <a:latin typeface="Arial Narrow Bold"/>
              </a:rPr>
              <a:t>UREĐAJI ZA TESTIRANJE</a:t>
            </a:r>
            <a:endParaRPr lang="en-US" sz="2400" dirty="0"/>
          </a:p>
          <a:p>
            <a:r>
              <a:rPr lang="en-US" sz="2400">
                <a:latin typeface="Arial Narrow Bold"/>
              </a:rPr>
              <a:t>MOBILNE APLIKACIJE</a:t>
            </a:r>
            <a:endParaRPr lang="en-US" sz="2400" dirty="0"/>
          </a:p>
          <a:p>
            <a:r>
              <a:rPr lang="en-US" sz="2400" dirty="0">
                <a:solidFill>
                  <a:schemeClr val="tx1"/>
                </a:solidFill>
                <a:latin typeface="Arial Narrow Bold"/>
                <a:cs typeface="Arial"/>
              </a:rPr>
              <a:t>ZAVISNOSTI</a:t>
            </a:r>
            <a:endParaRPr lang="en-US" sz="2400" dirty="0">
              <a:solidFill>
                <a:schemeClr val="tx1"/>
              </a:solidFill>
              <a:cs typeface="Arial"/>
            </a:endParaRPr>
          </a:p>
          <a:p>
            <a:r>
              <a:rPr lang="en-US" sz="2400" dirty="0">
                <a:solidFill>
                  <a:schemeClr val="accent1"/>
                </a:solidFill>
                <a:latin typeface="Arial Narrow Bold"/>
                <a:cs typeface="Arial"/>
              </a:rPr>
              <a:t>PRISTUPAČNOST</a:t>
            </a:r>
            <a:endParaRPr lang="en-GB" sz="2400" dirty="0">
              <a:solidFill>
                <a:schemeClr val="accent1"/>
              </a:solidFill>
              <a:cs typeface="Arial"/>
            </a:endParaRPr>
          </a:p>
          <a:p>
            <a:r>
              <a:rPr lang="en-US" sz="2400" dirty="0">
                <a:solidFill>
                  <a:schemeClr val="tx1"/>
                </a:solidFill>
              </a:rPr>
              <a:t>ČESTE GREŠKE PRILIKOM TESTIRANJA</a:t>
            </a:r>
          </a:p>
          <a:p>
            <a:r>
              <a:rPr lang="en-US" sz="2400" dirty="0">
                <a:solidFill>
                  <a:schemeClr val="tx1"/>
                </a:solidFill>
              </a:rPr>
              <a:t>KAKO ZAOBIĆI GREŠKE PRILIKOM TESTIRANJA</a:t>
            </a:r>
          </a:p>
          <a:p>
            <a:endParaRPr lang="en-US" sz="2400" dirty="0">
              <a:solidFill>
                <a:schemeClr val="tx1"/>
              </a:solidFill>
            </a:endParaRPr>
          </a:p>
        </p:txBody>
      </p:sp>
    </p:spTree>
    <p:extLst>
      <p:ext uri="{BB962C8B-B14F-4D97-AF65-F5344CB8AC3E}">
        <p14:creationId xmlns:p14="http://schemas.microsoft.com/office/powerpoint/2010/main" val="1092138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F7831-DF85-4187-8CE1-89346406BF55}"/>
              </a:ext>
            </a:extLst>
          </p:cNvPr>
          <p:cNvSpPr>
            <a:spLocks noGrp="1"/>
          </p:cNvSpPr>
          <p:nvPr>
            <p:ph type="title"/>
          </p:nvPr>
        </p:nvSpPr>
        <p:spPr/>
        <p:txBody>
          <a:bodyPr/>
          <a:lstStyle/>
          <a:p>
            <a:r>
              <a:rPr lang="en-US" dirty="0">
                <a:solidFill>
                  <a:schemeClr val="tx1"/>
                </a:solidFill>
                <a:latin typeface="Arial Narrow"/>
              </a:rPr>
              <a:t>PRISTUPAČNOST</a:t>
            </a:r>
            <a:endParaRPr lang="en-US" b="0" dirty="0">
              <a:solidFill>
                <a:schemeClr val="tx1"/>
              </a:solidFill>
              <a:latin typeface="Arial Narrow"/>
            </a:endParaRPr>
          </a:p>
        </p:txBody>
      </p:sp>
      <p:sp>
        <p:nvSpPr>
          <p:cNvPr id="3" name="Content Placeholder 2">
            <a:extLst>
              <a:ext uri="{FF2B5EF4-FFF2-40B4-BE49-F238E27FC236}">
                <a16:creationId xmlns:a16="http://schemas.microsoft.com/office/drawing/2014/main" id="{18F9D4B3-7349-49EB-899A-F1E80F57243C}"/>
              </a:ext>
            </a:extLst>
          </p:cNvPr>
          <p:cNvSpPr>
            <a:spLocks noGrp="1"/>
          </p:cNvSpPr>
          <p:nvPr>
            <p:ph idx="19"/>
          </p:nvPr>
        </p:nvSpPr>
        <p:spPr>
          <a:xfrm>
            <a:off x="1208252" y="2057890"/>
            <a:ext cx="9831977" cy="757130"/>
          </a:xfrm>
        </p:spPr>
        <p:txBody>
          <a:bodyPr/>
          <a:lstStyle/>
          <a:p>
            <a:r>
              <a:rPr lang="en-US" noProof="1">
                <a:cs typeface="Arial"/>
              </a:rPr>
              <a:t>Pristupačnost je funkcionalnost namenjena prvenstveno osobama sa posebnim potrebama</a:t>
            </a:r>
            <a:endParaRPr lang="en-US" noProof="1"/>
          </a:p>
        </p:txBody>
      </p:sp>
      <p:sp>
        <p:nvSpPr>
          <p:cNvPr id="4" name="Content Placeholder 3">
            <a:extLst>
              <a:ext uri="{FF2B5EF4-FFF2-40B4-BE49-F238E27FC236}">
                <a16:creationId xmlns:a16="http://schemas.microsoft.com/office/drawing/2014/main" id="{BDD153C9-77A5-4DDF-9AB4-99E0E2389ED7}"/>
              </a:ext>
            </a:extLst>
          </p:cNvPr>
          <p:cNvSpPr>
            <a:spLocks noGrp="1"/>
          </p:cNvSpPr>
          <p:nvPr>
            <p:ph idx="22"/>
          </p:nvPr>
        </p:nvSpPr>
        <p:spPr>
          <a:xfrm>
            <a:off x="1208252" y="3360613"/>
            <a:ext cx="9831977" cy="2902684"/>
          </a:xfrm>
        </p:spPr>
        <p:txBody>
          <a:bodyPr/>
          <a:lstStyle/>
          <a:p>
            <a:r>
              <a:rPr lang="en-US" noProof="1">
                <a:cs typeface="Arial"/>
              </a:rPr>
              <a:t>Sadrži funkcionalnosti za ljude koji imaju poteškoće sa vidom ili sluhom u želji da im olakša korišćenje aplikacija: </a:t>
            </a:r>
          </a:p>
          <a:p>
            <a:r>
              <a:rPr lang="en-US" noProof="1">
                <a:cs typeface="Arial"/>
              </a:rPr>
              <a:t>TalkBack – VoiceOver (čitanje funkcionalnosti u aplikaciji)</a:t>
            </a:r>
          </a:p>
          <a:p>
            <a:r>
              <a:rPr lang="en-US" noProof="1">
                <a:cs typeface="Arial"/>
              </a:rPr>
              <a:t>Text-to-speech – Speech (čitanje teksta sa ekrana)</a:t>
            </a:r>
            <a:endParaRPr lang="en-US" noProof="1"/>
          </a:p>
          <a:p>
            <a:r>
              <a:rPr lang="en-US" noProof="1">
                <a:cs typeface="Arial"/>
              </a:rPr>
              <a:t>Podešavanja ekrana vizuelne izmene</a:t>
            </a:r>
            <a:endParaRPr lang="en-US" noProof="1"/>
          </a:p>
          <a:p>
            <a:endParaRPr lang="en-US" noProof="1"/>
          </a:p>
          <a:p>
            <a:endParaRPr lang="en-US" noProof="1"/>
          </a:p>
        </p:txBody>
      </p:sp>
    </p:spTree>
    <p:extLst>
      <p:ext uri="{BB962C8B-B14F-4D97-AF65-F5344CB8AC3E}">
        <p14:creationId xmlns:p14="http://schemas.microsoft.com/office/powerpoint/2010/main" val="1859698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5C522-B76C-48FE-B41F-C57248230C93}"/>
              </a:ext>
            </a:extLst>
          </p:cNvPr>
          <p:cNvSpPr>
            <a:spLocks noGrp="1"/>
          </p:cNvSpPr>
          <p:nvPr>
            <p:ph type="title"/>
          </p:nvPr>
        </p:nvSpPr>
        <p:spPr/>
        <p:txBody>
          <a:bodyPr/>
          <a:lstStyle/>
          <a:p>
            <a:r>
              <a:rPr lang="en-US" dirty="0" err="1">
                <a:latin typeface="Arial Narrow"/>
              </a:rPr>
              <a:t>Šta</a:t>
            </a:r>
            <a:r>
              <a:rPr lang="en-US" dirty="0">
                <a:latin typeface="Arial Narrow"/>
              </a:rPr>
              <a:t> </a:t>
            </a:r>
            <a:r>
              <a:rPr lang="sr-Latn-RS" dirty="0">
                <a:latin typeface="Arial Narrow"/>
              </a:rPr>
              <a:t>se dešava kada se završi razvoj</a:t>
            </a:r>
            <a:r>
              <a:rPr lang="en-US" dirty="0">
                <a:latin typeface="Arial Narrow"/>
              </a:rPr>
              <a:t>?</a:t>
            </a:r>
            <a:endParaRPr lang="en-US" dirty="0"/>
          </a:p>
        </p:txBody>
      </p:sp>
      <p:sp>
        <p:nvSpPr>
          <p:cNvPr id="3" name="Content Placeholder 2">
            <a:extLst>
              <a:ext uri="{FF2B5EF4-FFF2-40B4-BE49-F238E27FC236}">
                <a16:creationId xmlns:a16="http://schemas.microsoft.com/office/drawing/2014/main" id="{B86774C5-EA53-4007-8FC4-F967864212AE}"/>
              </a:ext>
            </a:extLst>
          </p:cNvPr>
          <p:cNvSpPr>
            <a:spLocks noGrp="1"/>
          </p:cNvSpPr>
          <p:nvPr>
            <p:ph idx="19"/>
          </p:nvPr>
        </p:nvSpPr>
        <p:spPr>
          <a:xfrm>
            <a:off x="1180011" y="2532432"/>
            <a:ext cx="9831977" cy="424732"/>
          </a:xfrm>
        </p:spPr>
        <p:txBody>
          <a:bodyPr/>
          <a:lstStyle/>
          <a:p>
            <a:r>
              <a:rPr lang="en-US" noProof="1">
                <a:cs typeface="Arial"/>
              </a:rPr>
              <a:t>Testiranje pre nego što aplikacija se pošalje korisnicima</a:t>
            </a:r>
            <a:endParaRPr lang="en-US" noProof="1"/>
          </a:p>
        </p:txBody>
      </p:sp>
      <p:sp>
        <p:nvSpPr>
          <p:cNvPr id="6" name="TextBox 5">
            <a:extLst>
              <a:ext uri="{FF2B5EF4-FFF2-40B4-BE49-F238E27FC236}">
                <a16:creationId xmlns:a16="http://schemas.microsoft.com/office/drawing/2014/main" id="{2B2CC64D-A5AC-4694-826E-D2A6F077C92C}"/>
              </a:ext>
            </a:extLst>
          </p:cNvPr>
          <p:cNvSpPr txBox="1"/>
          <p:nvPr/>
        </p:nvSpPr>
        <p:spPr>
          <a:xfrm>
            <a:off x="3588588" y="3513040"/>
            <a:ext cx="5014822"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noProof="1"/>
              <a:t>Interno testiranje unutar tima ili zatvoren krug unutar firme, beta korisnici</a:t>
            </a:r>
            <a:endParaRPr lang="sr-Latn-RS" noProof="1"/>
          </a:p>
          <a:p>
            <a:pPr algn="ctr"/>
            <a:endParaRPr lang="sr-Latn-RS" noProof="1">
              <a:cs typeface="Arial"/>
            </a:endParaRPr>
          </a:p>
          <a:p>
            <a:pPr algn="ctr"/>
            <a:r>
              <a:rPr lang="sr-Latn-RS" noProof="1">
                <a:cs typeface="Arial"/>
              </a:rPr>
              <a:t>Alfa testiranje – testiranje unutar development tima</a:t>
            </a:r>
          </a:p>
          <a:p>
            <a:pPr algn="ctr"/>
            <a:r>
              <a:rPr lang="sr-Latn-RS" noProof="1">
                <a:cs typeface="Arial"/>
              </a:rPr>
              <a:t>Beta testiranje – zatvoren krug korisnika koji testira demo aplikaciju</a:t>
            </a:r>
            <a:endParaRPr lang="en-US" noProof="1">
              <a:cs typeface="Arial"/>
            </a:endParaRPr>
          </a:p>
        </p:txBody>
      </p:sp>
    </p:spTree>
    <p:extLst>
      <p:ext uri="{BB962C8B-B14F-4D97-AF65-F5344CB8AC3E}">
        <p14:creationId xmlns:p14="http://schemas.microsoft.com/office/powerpoint/2010/main" val="11293983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Narrow"/>
              </a:rPr>
              <a:t>sadržaj</a:t>
            </a:r>
            <a:endParaRPr lang="en-US"/>
          </a:p>
        </p:txBody>
      </p:sp>
      <p:sp>
        <p:nvSpPr>
          <p:cNvPr id="3" name="Content Placeholder 2"/>
          <p:cNvSpPr>
            <a:spLocks noGrp="1"/>
          </p:cNvSpPr>
          <p:nvPr>
            <p:ph idx="14"/>
          </p:nvPr>
        </p:nvSpPr>
        <p:spPr/>
        <p:txBody>
          <a:bodyPr vert="horz" wrap="none" lIns="0" tIns="45720" rIns="91440" bIns="45720" rtlCol="0" anchor="t">
            <a:noAutofit/>
          </a:bodyPr>
          <a:lstStyle/>
          <a:p>
            <a:r>
              <a:rPr lang="en-US" sz="2400" dirty="0">
                <a:solidFill>
                  <a:schemeClr val="tx1"/>
                </a:solidFill>
                <a:latin typeface="Arial Narrow Bold"/>
              </a:rPr>
              <a:t>UVOD</a:t>
            </a:r>
            <a:endParaRPr lang="sr-Latn-RS" sz="2400" dirty="0">
              <a:solidFill>
                <a:schemeClr val="tx1"/>
              </a:solidFill>
              <a:latin typeface="Arial Narrow Bold"/>
            </a:endParaRPr>
          </a:p>
          <a:p>
            <a:r>
              <a:rPr lang="en-US" sz="2400" dirty="0"/>
              <a:t>ISTORIJAT I VAŽNOST MOBILNIH APLIKACIJA</a:t>
            </a:r>
          </a:p>
          <a:p>
            <a:r>
              <a:rPr lang="en-US" sz="2400" dirty="0">
                <a:latin typeface="Arial Narrow Bold"/>
                <a:cs typeface="Arial"/>
              </a:rPr>
              <a:t>TIPOVI APLIKACIJA</a:t>
            </a:r>
          </a:p>
          <a:p>
            <a:r>
              <a:rPr lang="en-US" sz="2400" dirty="0">
                <a:solidFill>
                  <a:schemeClr val="tx1"/>
                </a:solidFill>
                <a:latin typeface="Arial Narrow Bold"/>
                <a:cs typeface="Arial"/>
              </a:rPr>
              <a:t>UREĐAJI ZA TESTIRANJE</a:t>
            </a:r>
            <a:endParaRPr lang="en-US" sz="2400" dirty="0">
              <a:latin typeface="Arial Narrow Bold"/>
              <a:cs typeface="Arial"/>
            </a:endParaRPr>
          </a:p>
          <a:p>
            <a:r>
              <a:rPr lang="en-US" sz="2400">
                <a:latin typeface="Arial Narrow Bold"/>
                <a:cs typeface="Arial"/>
              </a:rPr>
              <a:t>MOBILNE APLIKACIJE</a:t>
            </a:r>
          </a:p>
          <a:p>
            <a:r>
              <a:rPr lang="en-US" sz="2400" dirty="0">
                <a:solidFill>
                  <a:schemeClr val="tx1"/>
                </a:solidFill>
                <a:latin typeface="Arial Narrow Bold"/>
                <a:cs typeface="Arial"/>
              </a:rPr>
              <a:t>ZAVISNOSTI</a:t>
            </a:r>
            <a:endParaRPr lang="en-US" sz="2400" dirty="0">
              <a:solidFill>
                <a:schemeClr val="tx1"/>
              </a:solidFill>
              <a:cs typeface="Arial"/>
            </a:endParaRPr>
          </a:p>
          <a:p>
            <a:r>
              <a:rPr lang="en-US" sz="2400" dirty="0">
                <a:latin typeface="Arial Narrow Bold"/>
                <a:cs typeface="Arial"/>
              </a:rPr>
              <a:t>PRISTUPAČNOST</a:t>
            </a:r>
            <a:endParaRPr lang="sr-Latn-RS" sz="2400" dirty="0">
              <a:latin typeface="Arial Narrow Bold"/>
              <a:cs typeface="Arial"/>
            </a:endParaRPr>
          </a:p>
          <a:p>
            <a:r>
              <a:rPr lang="en-GB" sz="2400" dirty="0">
                <a:solidFill>
                  <a:schemeClr val="accent1"/>
                </a:solidFill>
              </a:rPr>
              <a:t>ČESTE GREŠKE PRILIKOM TESTIRANJA</a:t>
            </a:r>
          </a:p>
          <a:p>
            <a:r>
              <a:rPr lang="en-GB" sz="2400" dirty="0"/>
              <a:t>KAKO ZAOBIĆI GREŠKE PRILIKOM TESTIRANJA</a:t>
            </a:r>
          </a:p>
          <a:p>
            <a:endParaRPr lang="en-GB" sz="2400" dirty="0"/>
          </a:p>
        </p:txBody>
      </p:sp>
    </p:spTree>
    <p:extLst>
      <p:ext uri="{BB962C8B-B14F-4D97-AF65-F5344CB8AC3E}">
        <p14:creationId xmlns:p14="http://schemas.microsoft.com/office/powerpoint/2010/main" val="3572083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CDE6E-D07B-446D-90AE-2BFD95AF0EFD}"/>
              </a:ext>
            </a:extLst>
          </p:cNvPr>
          <p:cNvSpPr>
            <a:spLocks noGrp="1"/>
          </p:cNvSpPr>
          <p:nvPr>
            <p:ph type="title"/>
          </p:nvPr>
        </p:nvSpPr>
        <p:spPr>
          <a:xfrm>
            <a:off x="719767" y="159908"/>
            <a:ext cx="10864909" cy="1025980"/>
          </a:xfrm>
        </p:spPr>
        <p:txBody>
          <a:bodyPr/>
          <a:lstStyle/>
          <a:p>
            <a:r>
              <a:rPr lang="en-US" dirty="0">
                <a:solidFill>
                  <a:schemeClr val="tx1"/>
                </a:solidFill>
                <a:latin typeface="Arial Narrow"/>
              </a:rPr>
              <a:t>ČESTE GREŠKE PRILIKOM TESTIRANJA</a:t>
            </a:r>
            <a:endParaRPr lang="en-US" dirty="0">
              <a:solidFill>
                <a:schemeClr val="tx1"/>
              </a:solidFill>
            </a:endParaRPr>
          </a:p>
        </p:txBody>
      </p:sp>
      <p:sp>
        <p:nvSpPr>
          <p:cNvPr id="6" name="Content Placeholder 2">
            <a:extLst>
              <a:ext uri="{FF2B5EF4-FFF2-40B4-BE49-F238E27FC236}">
                <a16:creationId xmlns:a16="http://schemas.microsoft.com/office/drawing/2014/main" id="{681785AE-510A-40A3-AF8A-7C8FC0E279C1}"/>
              </a:ext>
            </a:extLst>
          </p:cNvPr>
          <p:cNvSpPr txBox="1">
            <a:spLocks/>
          </p:cNvSpPr>
          <p:nvPr/>
        </p:nvSpPr>
        <p:spPr>
          <a:xfrm>
            <a:off x="721099" y="2892272"/>
            <a:ext cx="5895817" cy="3179329"/>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DE411B"/>
              </a:buClr>
              <a:buFont typeface="Wingdings" panose="05000000000000000000" pitchFamily="2" charset="2"/>
              <a:buChar char="§"/>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600"/>
              </a:spcBef>
              <a:buFont typeface="Wingdings" panose="05000000000000000000" pitchFamily="2" charset="2"/>
              <a:buChar char="§"/>
            </a:pPr>
            <a:r>
              <a:rPr lang="en-US" sz="1600" b="1">
                <a:solidFill>
                  <a:schemeClr val="accent1"/>
                </a:solidFill>
                <a:latin typeface="Arial"/>
                <a:cs typeface="Arial"/>
              </a:rPr>
              <a:t>Testiranje sigurnosti</a:t>
            </a:r>
            <a:r>
              <a:rPr lang="en-US" sz="1600" b="1" dirty="0">
                <a:solidFill>
                  <a:srgbClr val="FF0000"/>
                </a:solidFill>
                <a:latin typeface="Arial"/>
                <a:cs typeface="Arial"/>
              </a:rPr>
              <a:t> </a:t>
            </a:r>
            <a:r>
              <a:rPr lang="en-US" sz="1600">
                <a:latin typeface="Arial"/>
                <a:cs typeface="Arial"/>
              </a:rPr>
              <a:t>treba da pronađe </a:t>
            </a:r>
            <a:r>
              <a:rPr lang="en-US" sz="1600" b="1">
                <a:solidFill>
                  <a:schemeClr val="accent1"/>
                </a:solidFill>
                <a:latin typeface="Arial"/>
                <a:cs typeface="Arial"/>
              </a:rPr>
              <a:t>mane u</a:t>
            </a:r>
            <a:r>
              <a:rPr lang="en-US" sz="1600" b="1" dirty="0">
                <a:solidFill>
                  <a:srgbClr val="FF0000"/>
                </a:solidFill>
                <a:latin typeface="Arial"/>
                <a:cs typeface="Arial"/>
              </a:rPr>
              <a:t> </a:t>
            </a:r>
            <a:r>
              <a:rPr lang="en-US" sz="1600">
                <a:latin typeface="Arial"/>
                <a:cs typeface="Arial"/>
              </a:rPr>
              <a:t>implementiranom </a:t>
            </a:r>
            <a:r>
              <a:rPr lang="en-US" sz="1600" b="1">
                <a:solidFill>
                  <a:schemeClr val="accent1"/>
                </a:solidFill>
                <a:latin typeface="Arial"/>
                <a:cs typeface="Arial"/>
              </a:rPr>
              <a:t>sigurnosnom mehanizmu</a:t>
            </a:r>
            <a:r>
              <a:rPr lang="en-US" sz="1600" b="1" dirty="0">
                <a:solidFill>
                  <a:srgbClr val="FF0000"/>
                </a:solidFill>
                <a:latin typeface="Arial"/>
                <a:cs typeface="Arial"/>
              </a:rPr>
              <a:t> </a:t>
            </a:r>
            <a:r>
              <a:rPr lang="en-US" sz="1600">
                <a:latin typeface="Arial"/>
                <a:cs typeface="Arial"/>
              </a:rPr>
              <a:t>u </a:t>
            </a:r>
            <a:r>
              <a:rPr lang="en-US" sz="1600" b="1">
                <a:solidFill>
                  <a:schemeClr val="accent1"/>
                </a:solidFill>
                <a:latin typeface="Arial"/>
                <a:cs typeface="Arial"/>
              </a:rPr>
              <a:t>sistemu koji čuva podatke </a:t>
            </a:r>
            <a:r>
              <a:rPr lang="en-US" sz="1600">
                <a:latin typeface="Arial"/>
                <a:cs typeface="Arial"/>
              </a:rPr>
              <a:t>i</a:t>
            </a:r>
            <a:r>
              <a:rPr lang="en-US" sz="1600" dirty="0">
                <a:latin typeface="Arial"/>
                <a:cs typeface="Arial"/>
              </a:rPr>
              <a:t> </a:t>
            </a:r>
            <a:r>
              <a:rPr lang="en-US" sz="1600">
                <a:solidFill>
                  <a:srgbClr val="000000"/>
                </a:solidFill>
                <a:latin typeface="Arial"/>
                <a:cs typeface="Arial"/>
              </a:rPr>
              <a:t>da održava željenu funkcionalnost kako treba </a:t>
            </a:r>
            <a:endParaRPr lang="en-US" sz="1600" dirty="0">
              <a:latin typeface="Arial"/>
              <a:cs typeface="Arial"/>
            </a:endParaRPr>
          </a:p>
          <a:p>
            <a:pPr marL="571500" indent="-571500">
              <a:spcBef>
                <a:spcPts val="600"/>
              </a:spcBef>
              <a:buFont typeface="Wingdings" panose="05000000000000000000" pitchFamily="2" charset="2"/>
              <a:buChar char="§"/>
            </a:pPr>
            <a:r>
              <a:rPr lang="en-US" sz="1600">
                <a:latin typeface="Arial"/>
                <a:cs typeface="Arial"/>
              </a:rPr>
              <a:t>Sigurnost je odgovornost celog tima</a:t>
            </a:r>
            <a:endParaRPr lang="en-US" sz="1600" dirty="0">
              <a:latin typeface="Arial"/>
              <a:cs typeface="Arial"/>
            </a:endParaRPr>
          </a:p>
          <a:p>
            <a:pPr marL="571500" indent="-571500">
              <a:spcBef>
                <a:spcPts val="600"/>
              </a:spcBef>
              <a:buFont typeface="Wingdings" panose="05000000000000000000" pitchFamily="2" charset="2"/>
              <a:buChar char="§"/>
            </a:pPr>
            <a:r>
              <a:rPr lang="en-US" sz="1600">
                <a:latin typeface="Arial"/>
                <a:cs typeface="Arial"/>
              </a:rPr>
              <a:t>Eksperti iz sigurnosti bi trebalo da budu konsultovani tokom pisanja test plana pa čak i scenarija koji se odnose na sigurnost</a:t>
            </a:r>
            <a:endParaRPr lang="en-US" sz="1600" dirty="0">
              <a:latin typeface="Arial"/>
              <a:cs typeface="Arial"/>
            </a:endParaRPr>
          </a:p>
          <a:p>
            <a:pPr marL="571500" indent="-571500">
              <a:spcBef>
                <a:spcPts val="600"/>
              </a:spcBef>
              <a:buFont typeface="Wingdings" panose="05000000000000000000" pitchFamily="2" charset="2"/>
              <a:buChar char="§"/>
            </a:pPr>
            <a:endParaRPr lang="en-US" sz="1600" dirty="0">
              <a:latin typeface="Arial"/>
              <a:cs typeface="Arial"/>
            </a:endParaRPr>
          </a:p>
        </p:txBody>
      </p:sp>
      <p:pic>
        <p:nvPicPr>
          <p:cNvPr id="7" name="Content Placeholder 8">
            <a:extLst>
              <a:ext uri="{FF2B5EF4-FFF2-40B4-BE49-F238E27FC236}">
                <a16:creationId xmlns:a16="http://schemas.microsoft.com/office/drawing/2014/main" id="{E631E4D5-6940-40A4-BDBC-DAA88D598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6916" y="2828828"/>
            <a:ext cx="4969776" cy="2484888"/>
          </a:xfrm>
          <a:prstGeom prst="rect">
            <a:avLst/>
          </a:prstGeom>
        </p:spPr>
      </p:pic>
      <p:sp>
        <p:nvSpPr>
          <p:cNvPr id="8" name="Title 1">
            <a:extLst>
              <a:ext uri="{FF2B5EF4-FFF2-40B4-BE49-F238E27FC236}">
                <a16:creationId xmlns:a16="http://schemas.microsoft.com/office/drawing/2014/main" id="{3FD51BA4-723A-42F9-BA54-50D1146088A3}"/>
              </a:ext>
            </a:extLst>
          </p:cNvPr>
          <p:cNvSpPr txBox="1">
            <a:spLocks/>
          </p:cNvSpPr>
          <p:nvPr/>
        </p:nvSpPr>
        <p:spPr>
          <a:xfrm>
            <a:off x="1360478" y="1544284"/>
            <a:ext cx="9682332" cy="753030"/>
          </a:xfrm>
          <a:prstGeom prst="rect">
            <a:avLst/>
          </a:prstGeom>
        </p:spPr>
        <p:txBody>
          <a:bodyPr vert="horz" lIns="0" tIns="45720" rIns="91440" bIns="45720" rtlCol="0" anchor="b" anchorCtr="1">
            <a:noAutofit/>
          </a:bodyPr>
          <a:lstStyle>
            <a:lvl1pPr marL="0" algn="ctr"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sz="2800">
                <a:solidFill>
                  <a:schemeClr val="accent1"/>
                </a:solidFill>
                <a:latin typeface="Arial Narrow"/>
              </a:rPr>
              <a:t>Ja nisam ekspert za sigurnost, neko drugi mora to da testira! </a:t>
            </a:r>
            <a:endParaRPr lang="en-US" sz="2800">
              <a:solidFill>
                <a:schemeClr val="accent1"/>
              </a:solidFill>
            </a:endParaRPr>
          </a:p>
        </p:txBody>
      </p:sp>
    </p:spTree>
    <p:extLst>
      <p:ext uri="{BB962C8B-B14F-4D97-AF65-F5344CB8AC3E}">
        <p14:creationId xmlns:p14="http://schemas.microsoft.com/office/powerpoint/2010/main" val="2514674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CDE6E-D07B-446D-90AE-2BFD95AF0EFD}"/>
              </a:ext>
            </a:extLst>
          </p:cNvPr>
          <p:cNvSpPr>
            <a:spLocks noGrp="1"/>
          </p:cNvSpPr>
          <p:nvPr>
            <p:ph type="title"/>
          </p:nvPr>
        </p:nvSpPr>
        <p:spPr/>
        <p:txBody>
          <a:bodyPr/>
          <a:lstStyle/>
          <a:p>
            <a:r>
              <a:rPr lang="en-US" dirty="0">
                <a:solidFill>
                  <a:schemeClr val="tx1"/>
                </a:solidFill>
                <a:latin typeface="Arial Narrow"/>
              </a:rPr>
              <a:t>ČESTE GREŠKE PRILIKOM TESTIRANJA</a:t>
            </a:r>
            <a:endParaRPr lang="en-US" b="0" dirty="0">
              <a:solidFill>
                <a:schemeClr val="tx1"/>
              </a:solidFill>
              <a:latin typeface="Arial Narrow"/>
            </a:endParaRPr>
          </a:p>
        </p:txBody>
      </p:sp>
      <p:sp>
        <p:nvSpPr>
          <p:cNvPr id="8" name="Title 1">
            <a:extLst>
              <a:ext uri="{FF2B5EF4-FFF2-40B4-BE49-F238E27FC236}">
                <a16:creationId xmlns:a16="http://schemas.microsoft.com/office/drawing/2014/main" id="{3FD51BA4-723A-42F9-BA54-50D1146088A3}"/>
              </a:ext>
            </a:extLst>
          </p:cNvPr>
          <p:cNvSpPr txBox="1">
            <a:spLocks/>
          </p:cNvSpPr>
          <p:nvPr/>
        </p:nvSpPr>
        <p:spPr>
          <a:xfrm>
            <a:off x="1360478" y="1544284"/>
            <a:ext cx="9682332" cy="634497"/>
          </a:xfrm>
          <a:prstGeom prst="rect">
            <a:avLst/>
          </a:prstGeom>
        </p:spPr>
        <p:txBody>
          <a:bodyPr vert="horz" lIns="0" tIns="45720" rIns="91440" bIns="45720" rtlCol="0" anchor="b" anchorCtr="1">
            <a:noAutofit/>
          </a:bodyPr>
          <a:lstStyle>
            <a:lvl1pPr marL="0" algn="ctr" defTabSz="914400" rtl="0" eaLnBrk="1" latinLnBrk="0" hangingPunct="1">
              <a:lnSpc>
                <a:spcPct val="70000"/>
              </a:lnSpc>
              <a:spcBef>
                <a:spcPct val="0"/>
              </a:spcBef>
              <a:buNone/>
              <a:defRPr lang="en-GB" sz="3600" b="1" kern="1200" cap="all" baseline="0" dirty="0">
                <a:solidFill>
                  <a:srgbClr val="000000"/>
                </a:solidFill>
                <a:latin typeface="Arial Narrow" charset="0"/>
                <a:ea typeface="Arial Narrow" charset="0"/>
                <a:cs typeface="Arial Narrow" charset="0"/>
              </a:defRPr>
            </a:lvl1pPr>
          </a:lstStyle>
          <a:p>
            <a:r>
              <a:rPr lang="en-US" sz="2800">
                <a:solidFill>
                  <a:srgbClr val="FF0000"/>
                </a:solidFill>
                <a:latin typeface="Arial Narrow"/>
              </a:rPr>
              <a:t>Nemojte da testirate aplikaciju kao programer</a:t>
            </a:r>
          </a:p>
        </p:txBody>
      </p:sp>
      <p:pic>
        <p:nvPicPr>
          <p:cNvPr id="3" name="Picture 2" descr="A close up of a keyboard&#10;&#10;Description automatically generated">
            <a:extLst>
              <a:ext uri="{FF2B5EF4-FFF2-40B4-BE49-F238E27FC236}">
                <a16:creationId xmlns:a16="http://schemas.microsoft.com/office/drawing/2014/main" id="{AA55B80D-FF1A-40D5-AD10-164EAD696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0568" y="2537177"/>
            <a:ext cx="4651076" cy="3316276"/>
          </a:xfrm>
          <a:prstGeom prst="rect">
            <a:avLst/>
          </a:prstGeom>
        </p:spPr>
      </p:pic>
      <p:pic>
        <p:nvPicPr>
          <p:cNvPr id="11" name="Picture 10" descr="A picture containing sky, man, person, indoor&#10;&#10;Description automatically generated">
            <a:extLst>
              <a:ext uri="{FF2B5EF4-FFF2-40B4-BE49-F238E27FC236}">
                <a16:creationId xmlns:a16="http://schemas.microsoft.com/office/drawing/2014/main" id="{DBFB7BF5-1BD0-4D2C-8E5B-91AF1816C0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4907" y="2178781"/>
            <a:ext cx="3787903" cy="3929119"/>
          </a:xfrm>
          <a:prstGeom prst="rect">
            <a:avLst/>
          </a:prstGeom>
        </p:spPr>
      </p:pic>
    </p:spTree>
    <p:extLst>
      <p:ext uri="{BB962C8B-B14F-4D97-AF65-F5344CB8AC3E}">
        <p14:creationId xmlns:p14="http://schemas.microsoft.com/office/powerpoint/2010/main" val="236237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CDE6E-D07B-446D-90AE-2BFD95AF0EFD}"/>
              </a:ext>
            </a:extLst>
          </p:cNvPr>
          <p:cNvSpPr>
            <a:spLocks noGrp="1"/>
          </p:cNvSpPr>
          <p:nvPr>
            <p:ph type="title"/>
          </p:nvPr>
        </p:nvSpPr>
        <p:spPr/>
        <p:txBody>
          <a:bodyPr/>
          <a:lstStyle/>
          <a:p>
            <a:r>
              <a:rPr lang="en-US" dirty="0">
                <a:solidFill>
                  <a:schemeClr val="tx1"/>
                </a:solidFill>
                <a:latin typeface="Arial Narrow"/>
              </a:rPr>
              <a:t>ČESTE GREŠKE PRILIKOM TESTIRANJA</a:t>
            </a:r>
            <a:endParaRPr lang="en-US" b="0" dirty="0">
              <a:solidFill>
                <a:schemeClr val="tx1"/>
              </a:solidFill>
              <a:latin typeface="Arial Narrow"/>
            </a:endParaRPr>
          </a:p>
        </p:txBody>
      </p:sp>
      <p:sp>
        <p:nvSpPr>
          <p:cNvPr id="3" name="Content Placeholder 3">
            <a:extLst>
              <a:ext uri="{FF2B5EF4-FFF2-40B4-BE49-F238E27FC236}">
                <a16:creationId xmlns:a16="http://schemas.microsoft.com/office/drawing/2014/main" id="{6C7B175D-7463-4A2D-9E8F-BE8E8FF6034E}"/>
              </a:ext>
            </a:extLst>
          </p:cNvPr>
          <p:cNvSpPr txBox="1">
            <a:spLocks/>
          </p:cNvSpPr>
          <p:nvPr/>
        </p:nvSpPr>
        <p:spPr>
          <a:xfrm>
            <a:off x="806824" y="1820654"/>
            <a:ext cx="6401554" cy="387798"/>
          </a:xfrm>
          <a:prstGeom prst="rect">
            <a:avLst/>
          </a:prstGeom>
        </p:spPr>
        <p:txBody>
          <a:bodyPr lIns="91440" tIns="45720" rIns="91440" bIns="4572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DE411B"/>
              </a:buClr>
              <a:buFont typeface="Wingdings" panose="05000000000000000000" pitchFamily="2" charset="2"/>
              <a:buChar char="§"/>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Mali uređaji i sindrom debelih prstiju (razmišljajte kao </a:t>
            </a:r>
            <a:r>
              <a:rPr lang="en-US" dirty="0">
                <a:solidFill>
                  <a:schemeClr val="accent1"/>
                </a:solidFill>
              </a:rPr>
              <a:t>korisnik</a:t>
            </a:r>
            <a:r>
              <a:rPr lang="en-US" dirty="0"/>
              <a:t>) </a:t>
            </a:r>
            <a:endParaRPr lang="sr-Latn-RS" dirty="0"/>
          </a:p>
          <a:p>
            <a:endParaRPr lang="en-GB" dirty="0"/>
          </a:p>
        </p:txBody>
      </p:sp>
      <p:pic>
        <p:nvPicPr>
          <p:cNvPr id="4" name="Picture 4" descr="Image result for mobile fat fingers">
            <a:extLst>
              <a:ext uri="{FF2B5EF4-FFF2-40B4-BE49-F238E27FC236}">
                <a16:creationId xmlns:a16="http://schemas.microsoft.com/office/drawing/2014/main" id="{4E6D2517-2019-4EB4-9F30-FB28804FCCC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730" r="7347"/>
          <a:stretch/>
        </p:blipFill>
        <p:spPr bwMode="auto">
          <a:xfrm>
            <a:off x="4302137" y="2839025"/>
            <a:ext cx="3305908" cy="24842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fat fingers typo">
            <a:extLst>
              <a:ext uri="{FF2B5EF4-FFF2-40B4-BE49-F238E27FC236}">
                <a16:creationId xmlns:a16="http://schemas.microsoft.com/office/drawing/2014/main" id="{B26AFDD3-C80A-43BE-88CB-7A8E7A38C8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5466"/>
          <a:stretch/>
        </p:blipFill>
        <p:spPr bwMode="auto">
          <a:xfrm>
            <a:off x="1000630" y="2974399"/>
            <a:ext cx="3006971" cy="22800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screenshot of a cell phone&#10;&#10;Description automatically generated">
            <a:extLst>
              <a:ext uri="{FF2B5EF4-FFF2-40B4-BE49-F238E27FC236}">
                <a16:creationId xmlns:a16="http://schemas.microsoft.com/office/drawing/2014/main" id="{36AEF118-0ED0-4A3B-B445-B9AEF37617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5042" y="2301738"/>
            <a:ext cx="3939881" cy="3558848"/>
          </a:xfrm>
          <a:prstGeom prst="rect">
            <a:avLst/>
          </a:prstGeom>
        </p:spPr>
      </p:pic>
    </p:spTree>
    <p:extLst>
      <p:ext uri="{BB962C8B-B14F-4D97-AF65-F5344CB8AC3E}">
        <p14:creationId xmlns:p14="http://schemas.microsoft.com/office/powerpoint/2010/main" val="1542312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Narrow"/>
              </a:rPr>
              <a:t>sadržaj</a:t>
            </a:r>
            <a:endParaRPr lang="en-US"/>
          </a:p>
        </p:txBody>
      </p:sp>
      <p:sp>
        <p:nvSpPr>
          <p:cNvPr id="3" name="Content Placeholder 2"/>
          <p:cNvSpPr>
            <a:spLocks noGrp="1"/>
          </p:cNvSpPr>
          <p:nvPr>
            <p:ph idx="14"/>
          </p:nvPr>
        </p:nvSpPr>
        <p:spPr/>
        <p:txBody>
          <a:bodyPr vert="horz" wrap="none" lIns="0" tIns="45720" rIns="91440" bIns="45720" rtlCol="0" anchor="t">
            <a:noAutofit/>
          </a:bodyPr>
          <a:lstStyle/>
          <a:p>
            <a:r>
              <a:rPr lang="en-US" sz="2400" noProof="1">
                <a:solidFill>
                  <a:schemeClr val="tx1"/>
                </a:solidFill>
                <a:latin typeface="Arial Narrow Bold"/>
                <a:cs typeface="Arial"/>
              </a:rPr>
              <a:t>Uvod</a:t>
            </a:r>
            <a:endParaRPr lang="sr-Latn-RS" sz="2400" noProof="1">
              <a:solidFill>
                <a:schemeClr val="tx1"/>
              </a:solidFill>
              <a:latin typeface="Arial Narrow Bold"/>
              <a:cs typeface="Arial"/>
            </a:endParaRPr>
          </a:p>
          <a:p>
            <a:r>
              <a:rPr lang="sr-Latn-RS" sz="2400" noProof="1">
                <a:solidFill>
                  <a:schemeClr val="accent1"/>
                </a:solidFill>
                <a:latin typeface="Arial Narrow Bold"/>
                <a:cs typeface="Arial"/>
              </a:rPr>
              <a:t>ISTORIJAT I VAŽNOST MOBILNIH APLIKACIJA</a:t>
            </a:r>
            <a:endParaRPr lang="en-US" sz="2400" noProof="1">
              <a:solidFill>
                <a:schemeClr val="accent1"/>
              </a:solidFill>
            </a:endParaRPr>
          </a:p>
          <a:p>
            <a:r>
              <a:rPr lang="en-US" sz="2400" noProof="1">
                <a:latin typeface="Arial Narrow Bold"/>
                <a:cs typeface="Arial"/>
              </a:rPr>
              <a:t>tipovi aplikacija</a:t>
            </a:r>
          </a:p>
          <a:p>
            <a:r>
              <a:rPr lang="en-US" sz="2400" noProof="1">
                <a:latin typeface="Arial Narrow Bold"/>
                <a:cs typeface="Arial"/>
              </a:rPr>
              <a:t>Uređaji za testiranje</a:t>
            </a:r>
            <a:endParaRPr lang="en-US" sz="2400" noProof="1"/>
          </a:p>
          <a:p>
            <a:r>
              <a:rPr lang="en-US" sz="2400" noProof="1">
                <a:latin typeface="Arial Narrow Bold"/>
                <a:cs typeface="Arial"/>
              </a:rPr>
              <a:t>MOBILNE APLIKACIJE</a:t>
            </a:r>
            <a:endParaRPr lang="en-US" dirty="0"/>
          </a:p>
          <a:p>
            <a:r>
              <a:rPr lang="en-US" sz="2400" noProof="1">
                <a:latin typeface="Arial Narrow Bold"/>
                <a:cs typeface="Arial"/>
              </a:rPr>
              <a:t>zavisnosti</a:t>
            </a:r>
          </a:p>
          <a:p>
            <a:r>
              <a:rPr lang="en-US" sz="2400" noProof="1">
                <a:latin typeface="Arial Narrow Bold"/>
                <a:cs typeface="Arial"/>
              </a:rPr>
              <a:t>pristupačnost</a:t>
            </a:r>
            <a:endParaRPr lang="sr-Latn-RS" sz="2400" noProof="1">
              <a:latin typeface="Arial Narrow Bold"/>
              <a:cs typeface="Arial"/>
            </a:endParaRPr>
          </a:p>
          <a:p>
            <a:r>
              <a:rPr lang="en-US" sz="2400" noProof="1">
                <a:latin typeface="Arial Narrow Bold"/>
                <a:cs typeface="Arial"/>
              </a:rPr>
              <a:t>ČESTE GREŠKE PRILIKOM TESTIRANJA</a:t>
            </a:r>
          </a:p>
          <a:p>
            <a:r>
              <a:rPr lang="en-US" sz="2400" noProof="1">
                <a:latin typeface="Arial Narrow Bold"/>
                <a:cs typeface="Arial"/>
              </a:rPr>
              <a:t>KAKO ZAOBIĆI GREŠKE PRILIKOM TESTIRANJA</a:t>
            </a:r>
          </a:p>
          <a:p>
            <a:endParaRPr lang="en-US" sz="2400" noProof="1">
              <a:latin typeface="Arial Narrow Bold"/>
              <a:cs typeface="Arial"/>
            </a:endParaRPr>
          </a:p>
        </p:txBody>
      </p:sp>
    </p:spTree>
    <p:extLst>
      <p:ext uri="{BB962C8B-B14F-4D97-AF65-F5344CB8AC3E}">
        <p14:creationId xmlns:p14="http://schemas.microsoft.com/office/powerpoint/2010/main" val="4231756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CDE6E-D07B-446D-90AE-2BFD95AF0EFD}"/>
              </a:ext>
            </a:extLst>
          </p:cNvPr>
          <p:cNvSpPr>
            <a:spLocks noGrp="1"/>
          </p:cNvSpPr>
          <p:nvPr>
            <p:ph type="title"/>
          </p:nvPr>
        </p:nvSpPr>
        <p:spPr/>
        <p:txBody>
          <a:bodyPr/>
          <a:lstStyle/>
          <a:p>
            <a:r>
              <a:rPr lang="en-US" dirty="0">
                <a:solidFill>
                  <a:schemeClr val="tx1"/>
                </a:solidFill>
                <a:latin typeface="Arial Narrow"/>
              </a:rPr>
              <a:t>ČESTE GREŠKE PRILIKOM TESTIRANJA</a:t>
            </a:r>
            <a:endParaRPr lang="en-US" b="0" dirty="0">
              <a:solidFill>
                <a:schemeClr val="tx1"/>
              </a:solidFill>
              <a:latin typeface="Arial Narrow"/>
            </a:endParaRPr>
          </a:p>
        </p:txBody>
      </p:sp>
      <p:sp>
        <p:nvSpPr>
          <p:cNvPr id="3" name="Content Placeholder 3">
            <a:extLst>
              <a:ext uri="{FF2B5EF4-FFF2-40B4-BE49-F238E27FC236}">
                <a16:creationId xmlns:a16="http://schemas.microsoft.com/office/drawing/2014/main" id="{61CDE239-A3E8-4B60-9509-AB6D335E547C}"/>
              </a:ext>
            </a:extLst>
          </p:cNvPr>
          <p:cNvSpPr txBox="1">
            <a:spLocks/>
          </p:cNvSpPr>
          <p:nvPr/>
        </p:nvSpPr>
        <p:spPr>
          <a:xfrm>
            <a:off x="806824" y="1820654"/>
            <a:ext cx="6401554" cy="387798"/>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DE411B"/>
              </a:buClr>
              <a:buFont typeface="Wingdings" panose="05000000000000000000" pitchFamily="2" charset="2"/>
              <a:buChar char="§"/>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r-Latn-RS" b="1">
                <a:latin typeface="Arial"/>
                <a:cs typeface="Arial"/>
              </a:rPr>
              <a:t>TESTIRANJE APLIKACIJE SA PRAZNOM BATERIJOM</a:t>
            </a:r>
          </a:p>
          <a:p>
            <a:endParaRPr lang="en-GB" dirty="0"/>
          </a:p>
        </p:txBody>
      </p:sp>
      <p:sp>
        <p:nvSpPr>
          <p:cNvPr id="4" name="Content Placeholder 2">
            <a:extLst>
              <a:ext uri="{FF2B5EF4-FFF2-40B4-BE49-F238E27FC236}">
                <a16:creationId xmlns:a16="http://schemas.microsoft.com/office/drawing/2014/main" id="{6AD8FBFC-4431-4D82-8673-5A43FE7B5E66}"/>
              </a:ext>
            </a:extLst>
          </p:cNvPr>
          <p:cNvSpPr txBox="1">
            <a:spLocks/>
          </p:cNvSpPr>
          <p:nvPr/>
        </p:nvSpPr>
        <p:spPr>
          <a:xfrm>
            <a:off x="806824" y="2506149"/>
            <a:ext cx="5803526" cy="1844659"/>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DE411B"/>
              </a:buClr>
              <a:buFont typeface="Wingdings" panose="05000000000000000000" pitchFamily="2" charset="2"/>
              <a:buChar char="§"/>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600"/>
              </a:spcBef>
              <a:buFont typeface="Wingdings" panose="020B0604020202020204" pitchFamily="34" charset="0"/>
              <a:buChar char="§"/>
            </a:pPr>
            <a:r>
              <a:rPr lang="sr-Latn-RS" sz="1600" b="1" dirty="0">
                <a:solidFill>
                  <a:srgbClr val="DE411B"/>
                </a:solidFill>
                <a:latin typeface="Arial"/>
                <a:cs typeface="Arial"/>
              </a:rPr>
              <a:t>Čuvar baterije (</a:t>
            </a:r>
            <a:r>
              <a:rPr lang="sr-Latn-RS" sz="1600" b="1" dirty="0" err="1">
                <a:solidFill>
                  <a:srgbClr val="DE411B"/>
                </a:solidFill>
                <a:latin typeface="Arial"/>
                <a:cs typeface="Arial"/>
              </a:rPr>
              <a:t>Battery</a:t>
            </a:r>
            <a:r>
              <a:rPr lang="sr-Latn-RS" sz="1600" b="1" dirty="0">
                <a:solidFill>
                  <a:srgbClr val="DE411B"/>
                </a:solidFill>
                <a:latin typeface="Arial"/>
                <a:cs typeface="Arial"/>
              </a:rPr>
              <a:t> </a:t>
            </a:r>
            <a:r>
              <a:rPr lang="sr-Latn-RS" sz="1600" b="1" dirty="0" err="1">
                <a:solidFill>
                  <a:srgbClr val="DE411B"/>
                </a:solidFill>
                <a:latin typeface="Arial"/>
                <a:cs typeface="Arial"/>
              </a:rPr>
              <a:t>saver</a:t>
            </a:r>
            <a:r>
              <a:rPr lang="sr-Latn-RS" sz="1600" b="1" dirty="0">
                <a:solidFill>
                  <a:srgbClr val="DE411B"/>
                </a:solidFill>
                <a:latin typeface="Arial"/>
                <a:cs typeface="Arial"/>
              </a:rPr>
              <a:t>) </a:t>
            </a:r>
            <a:r>
              <a:rPr lang="sr-Latn-RS" sz="1600" dirty="0">
                <a:latin typeface="Arial"/>
                <a:cs typeface="Arial"/>
              </a:rPr>
              <a:t>način rada se sam aktivira </a:t>
            </a:r>
            <a:endParaRPr lang="sr-Latn-RS" sz="1600" dirty="0">
              <a:cs typeface="Arial"/>
            </a:endParaRPr>
          </a:p>
          <a:p>
            <a:pPr marL="285750" indent="-285750">
              <a:spcBef>
                <a:spcPts val="600"/>
              </a:spcBef>
              <a:buFont typeface="Wingdings" panose="020B0604020202020204" pitchFamily="34" charset="0"/>
              <a:buChar char="§"/>
            </a:pPr>
            <a:r>
              <a:rPr lang="sr-Latn-RS" sz="1600" dirty="0">
                <a:latin typeface="Arial"/>
                <a:cs typeface="Arial"/>
              </a:rPr>
              <a:t>Veliki procenat aplikacija u pozadini prestane sa radom ili su drastično usporene</a:t>
            </a:r>
          </a:p>
          <a:p>
            <a:pPr marL="285750" indent="-285750">
              <a:spcBef>
                <a:spcPts val="600"/>
              </a:spcBef>
              <a:buFont typeface="Wingdings" panose="020B0604020202020204" pitchFamily="34" charset="0"/>
              <a:buChar char="§"/>
            </a:pPr>
            <a:r>
              <a:rPr lang="en-US" sz="1600" dirty="0" err="1">
                <a:latin typeface="Arial"/>
                <a:cs typeface="Arial"/>
              </a:rPr>
              <a:t>Sistemski</a:t>
            </a:r>
            <a:r>
              <a:rPr lang="en-US" sz="1600" dirty="0">
                <a:latin typeface="Arial"/>
                <a:cs typeface="Arial"/>
              </a:rPr>
              <a:t> </a:t>
            </a:r>
            <a:r>
              <a:rPr lang="en-US" sz="1600" dirty="0" err="1">
                <a:latin typeface="Arial"/>
                <a:cs typeface="Arial"/>
              </a:rPr>
              <a:t>procesi</a:t>
            </a:r>
            <a:r>
              <a:rPr lang="en-US" sz="1600" dirty="0">
                <a:latin typeface="Arial"/>
                <a:cs typeface="Arial"/>
              </a:rPr>
              <a:t> </a:t>
            </a:r>
            <a:r>
              <a:rPr lang="en-US" sz="1600" dirty="0" err="1">
                <a:latin typeface="Arial"/>
                <a:cs typeface="Arial"/>
              </a:rPr>
              <a:t>takođe</a:t>
            </a:r>
            <a:r>
              <a:rPr lang="en-US" sz="1600" dirty="0">
                <a:latin typeface="Arial"/>
                <a:cs typeface="Arial"/>
              </a:rPr>
              <a:t> </a:t>
            </a:r>
            <a:r>
              <a:rPr lang="en-US" sz="1600" dirty="0" err="1">
                <a:latin typeface="Arial"/>
                <a:cs typeface="Arial"/>
              </a:rPr>
              <a:t>mogu</a:t>
            </a:r>
            <a:r>
              <a:rPr lang="en-US" sz="1600" dirty="0">
                <a:latin typeface="Arial"/>
                <a:cs typeface="Arial"/>
              </a:rPr>
              <a:t> </a:t>
            </a:r>
            <a:r>
              <a:rPr lang="en-US" sz="1600" dirty="0" err="1">
                <a:latin typeface="Arial"/>
                <a:cs typeface="Arial"/>
              </a:rPr>
              <a:t>biti</a:t>
            </a:r>
            <a:r>
              <a:rPr lang="en-US" sz="1600" dirty="0">
                <a:latin typeface="Arial"/>
                <a:cs typeface="Arial"/>
              </a:rPr>
              <a:t> </a:t>
            </a:r>
            <a:r>
              <a:rPr lang="en-US" sz="1600" dirty="0" err="1">
                <a:latin typeface="Arial"/>
                <a:cs typeface="Arial"/>
              </a:rPr>
              <a:t>ograničeni</a:t>
            </a:r>
            <a:r>
              <a:rPr lang="en-US" sz="1600" dirty="0">
                <a:latin typeface="Arial"/>
                <a:cs typeface="Arial"/>
              </a:rPr>
              <a:t> </a:t>
            </a:r>
            <a:r>
              <a:rPr lang="en-US" sz="1600" dirty="0" err="1">
                <a:latin typeface="Arial"/>
                <a:cs typeface="Arial"/>
              </a:rPr>
              <a:t>i</a:t>
            </a:r>
            <a:r>
              <a:rPr lang="en-US" sz="1600" dirty="0">
                <a:latin typeface="Arial"/>
                <a:cs typeface="Arial"/>
              </a:rPr>
              <a:t> </a:t>
            </a:r>
            <a:r>
              <a:rPr lang="en-US" sz="1600" dirty="0" err="1">
                <a:latin typeface="Arial"/>
                <a:cs typeface="Arial"/>
              </a:rPr>
              <a:t>sve</a:t>
            </a:r>
            <a:r>
              <a:rPr lang="en-US" sz="1600" dirty="0">
                <a:latin typeface="Arial"/>
                <a:cs typeface="Arial"/>
              </a:rPr>
              <a:t> to </a:t>
            </a:r>
            <a:r>
              <a:rPr lang="en-US" sz="1600" dirty="0" err="1">
                <a:latin typeface="Arial"/>
                <a:cs typeface="Arial"/>
              </a:rPr>
              <a:t>može</a:t>
            </a:r>
            <a:r>
              <a:rPr lang="en-US" sz="1600" dirty="0">
                <a:latin typeface="Arial"/>
                <a:cs typeface="Arial"/>
              </a:rPr>
              <a:t> da </a:t>
            </a:r>
            <a:r>
              <a:rPr lang="en-US" sz="1600" dirty="0" err="1">
                <a:latin typeface="Arial"/>
                <a:cs typeface="Arial"/>
              </a:rPr>
              <a:t>utiče</a:t>
            </a:r>
            <a:r>
              <a:rPr lang="en-US" sz="1600" dirty="0">
                <a:latin typeface="Arial"/>
                <a:cs typeface="Arial"/>
              </a:rPr>
              <a:t> </a:t>
            </a:r>
            <a:r>
              <a:rPr lang="en-US" sz="1600" dirty="0" err="1">
                <a:latin typeface="Arial"/>
                <a:cs typeface="Arial"/>
              </a:rPr>
              <a:t>na</a:t>
            </a:r>
            <a:r>
              <a:rPr lang="en-US" sz="1600" dirty="0">
                <a:latin typeface="Arial"/>
                <a:cs typeface="Arial"/>
              </a:rPr>
              <a:t> </a:t>
            </a:r>
            <a:r>
              <a:rPr lang="en-US" sz="1600" dirty="0" err="1">
                <a:latin typeface="Arial"/>
                <a:cs typeface="Arial"/>
              </a:rPr>
              <a:t>ponašanje</a:t>
            </a:r>
            <a:r>
              <a:rPr lang="en-US" sz="1600" dirty="0">
                <a:latin typeface="Arial"/>
                <a:cs typeface="Arial"/>
              </a:rPr>
              <a:t> </a:t>
            </a:r>
            <a:r>
              <a:rPr lang="en-US" sz="1600" dirty="0" err="1">
                <a:latin typeface="Arial"/>
                <a:cs typeface="Arial"/>
              </a:rPr>
              <a:t>aplikacije</a:t>
            </a:r>
            <a:endParaRPr lang="en-US" sz="1600" dirty="0">
              <a:cs typeface="Arial"/>
            </a:endParaRPr>
          </a:p>
          <a:p>
            <a:pPr marL="285750" indent="-285750">
              <a:spcBef>
                <a:spcPts val="600"/>
              </a:spcBef>
              <a:buFont typeface="Wingdings" panose="020B0604020202020204" pitchFamily="34" charset="0"/>
              <a:buChar char="§"/>
            </a:pPr>
            <a:endParaRPr lang="en-US" sz="1600" b="1" dirty="0">
              <a:latin typeface="Arial"/>
              <a:cs typeface="Arial"/>
            </a:endParaRPr>
          </a:p>
        </p:txBody>
      </p:sp>
      <p:pic>
        <p:nvPicPr>
          <p:cNvPr id="5" name="Picture 2" descr="Image result for low phone battery">
            <a:extLst>
              <a:ext uri="{FF2B5EF4-FFF2-40B4-BE49-F238E27FC236}">
                <a16:creationId xmlns:a16="http://schemas.microsoft.com/office/drawing/2014/main" id="{A9782087-518D-443D-A6C5-9D1F37E52E3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796" r="10978"/>
          <a:stretch/>
        </p:blipFill>
        <p:spPr bwMode="auto">
          <a:xfrm>
            <a:off x="6784601" y="1623845"/>
            <a:ext cx="4600575" cy="37921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A034CB2-C217-4FBD-9895-B10D98D7EB02}"/>
              </a:ext>
            </a:extLst>
          </p:cNvPr>
          <p:cNvSpPr txBox="1"/>
          <p:nvPr/>
        </p:nvSpPr>
        <p:spPr>
          <a:xfrm>
            <a:off x="765923" y="4886325"/>
            <a:ext cx="5892052" cy="461665"/>
          </a:xfrm>
          <a:prstGeom prst="rect">
            <a:avLst/>
          </a:prstGeom>
          <a:noFill/>
        </p:spPr>
        <p:txBody>
          <a:bodyPr wrap="square" lIns="91440" tIns="45720" rIns="91440" bIns="45720" rtlCol="0" anchor="t">
            <a:spAutoFit/>
          </a:bodyPr>
          <a:lstStyle/>
          <a:p>
            <a:r>
              <a:rPr lang="en-US" sz="1200" b="1">
                <a:solidFill>
                  <a:schemeClr val="accent1"/>
                </a:solidFill>
                <a:latin typeface="Arial"/>
                <a:cs typeface="Arial"/>
              </a:rPr>
              <a:t>Obratite pažnju na testiranje aplikacije kada je baterija prazna i kada je </a:t>
            </a:r>
            <a:r>
              <a:rPr lang="en-US" sz="1200" b="1" dirty="0">
                <a:solidFill>
                  <a:schemeClr val="accent1"/>
                </a:solidFill>
                <a:latin typeface="Arial"/>
                <a:cs typeface="Arial"/>
              </a:rPr>
              <a:t>aktiviran način rada "Čuvar baterije" </a:t>
            </a:r>
            <a:endParaRPr lang="en-US" sz="1200" b="1">
              <a:solidFill>
                <a:schemeClr val="accent1"/>
              </a:solidFill>
              <a:cs typeface="Arial"/>
            </a:endParaRPr>
          </a:p>
        </p:txBody>
      </p:sp>
    </p:spTree>
    <p:extLst>
      <p:ext uri="{BB962C8B-B14F-4D97-AF65-F5344CB8AC3E}">
        <p14:creationId xmlns:p14="http://schemas.microsoft.com/office/powerpoint/2010/main" val="15880993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CDE6E-D07B-446D-90AE-2BFD95AF0EFD}"/>
              </a:ext>
            </a:extLst>
          </p:cNvPr>
          <p:cNvSpPr>
            <a:spLocks noGrp="1"/>
          </p:cNvSpPr>
          <p:nvPr>
            <p:ph type="title"/>
          </p:nvPr>
        </p:nvSpPr>
        <p:spPr/>
        <p:txBody>
          <a:bodyPr/>
          <a:lstStyle/>
          <a:p>
            <a:r>
              <a:rPr lang="en-US" dirty="0">
                <a:solidFill>
                  <a:schemeClr val="tx1"/>
                </a:solidFill>
                <a:latin typeface="Arial Narrow"/>
              </a:rPr>
              <a:t>ČESTE GREŠKE PRILIKOM TESTIRANJA</a:t>
            </a:r>
            <a:endParaRPr lang="en-US" b="0" dirty="0">
              <a:solidFill>
                <a:schemeClr val="tx1"/>
              </a:solidFill>
              <a:latin typeface="Arial Narrow"/>
            </a:endParaRPr>
          </a:p>
        </p:txBody>
      </p:sp>
      <p:sp>
        <p:nvSpPr>
          <p:cNvPr id="3" name="Content Placeholder 2">
            <a:extLst>
              <a:ext uri="{FF2B5EF4-FFF2-40B4-BE49-F238E27FC236}">
                <a16:creationId xmlns:a16="http://schemas.microsoft.com/office/drawing/2014/main" id="{6D165288-52D4-457A-B563-378AE8FF7AF9}"/>
              </a:ext>
            </a:extLst>
          </p:cNvPr>
          <p:cNvSpPr txBox="1">
            <a:spLocks/>
          </p:cNvSpPr>
          <p:nvPr/>
        </p:nvSpPr>
        <p:spPr>
          <a:xfrm>
            <a:off x="806824" y="2378091"/>
            <a:ext cx="4960930" cy="3706364"/>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DE411B"/>
              </a:buClr>
              <a:buFont typeface="Wingdings" panose="05000000000000000000" pitchFamily="2" charset="2"/>
              <a:buChar char="§"/>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600"/>
              </a:spcBef>
              <a:buFont typeface="Wingdings" panose="05000000000000000000" pitchFamily="2" charset="2"/>
              <a:buChar char="§"/>
            </a:pPr>
            <a:r>
              <a:rPr lang="en-US" b="1" dirty="0" err="1">
                <a:solidFill>
                  <a:schemeClr val="accent1"/>
                </a:solidFill>
                <a:latin typeface="Arial"/>
                <a:cs typeface="Arial"/>
              </a:rPr>
              <a:t>Testirajte</a:t>
            </a:r>
            <a:r>
              <a:rPr lang="en-US" dirty="0">
                <a:solidFill>
                  <a:schemeClr val="accent1"/>
                </a:solidFill>
                <a:latin typeface="Arial"/>
                <a:cs typeface="Arial"/>
              </a:rPr>
              <a:t> </a:t>
            </a:r>
            <a:r>
              <a:rPr lang="en-US" b="1" dirty="0">
                <a:solidFill>
                  <a:schemeClr val="accent1"/>
                </a:solidFill>
                <a:latin typeface="Arial"/>
                <a:cs typeface="Arial"/>
              </a:rPr>
              <a:t>aplikaciju</a:t>
            </a:r>
            <a:r>
              <a:rPr lang="en-US" dirty="0">
                <a:latin typeface="Arial"/>
                <a:cs typeface="Arial"/>
              </a:rPr>
              <a:t> </a:t>
            </a:r>
            <a:r>
              <a:rPr lang="en-US" dirty="0" err="1">
                <a:latin typeface="Arial"/>
                <a:cs typeface="Arial"/>
              </a:rPr>
              <a:t>na</a:t>
            </a:r>
            <a:r>
              <a:rPr lang="en-US" dirty="0">
                <a:latin typeface="Arial"/>
                <a:cs typeface="Arial"/>
              </a:rPr>
              <a:t> </a:t>
            </a:r>
            <a:r>
              <a:rPr lang="en-US" b="1" dirty="0" err="1">
                <a:solidFill>
                  <a:schemeClr val="accent1"/>
                </a:solidFill>
                <a:latin typeface="Arial"/>
                <a:cs typeface="Arial"/>
              </a:rPr>
              <a:t>isti</a:t>
            </a:r>
            <a:r>
              <a:rPr lang="en-US" b="1" dirty="0">
                <a:solidFill>
                  <a:schemeClr val="accent1"/>
                </a:solidFill>
                <a:latin typeface="Arial"/>
                <a:cs typeface="Arial"/>
              </a:rPr>
              <a:t> </a:t>
            </a:r>
            <a:r>
              <a:rPr lang="en-US" b="1" dirty="0" err="1">
                <a:solidFill>
                  <a:schemeClr val="accent1"/>
                </a:solidFill>
                <a:latin typeface="Arial"/>
                <a:cs typeface="Arial"/>
              </a:rPr>
              <a:t>način</a:t>
            </a:r>
            <a:r>
              <a:rPr lang="en-US" b="1" dirty="0">
                <a:solidFill>
                  <a:schemeClr val="accent1"/>
                </a:solidFill>
                <a:latin typeface="Arial"/>
                <a:cs typeface="Arial"/>
              </a:rPr>
              <a:t> </a:t>
            </a:r>
            <a:r>
              <a:rPr lang="en-US" b="1" dirty="0" err="1">
                <a:solidFill>
                  <a:schemeClr val="accent1"/>
                </a:solidFill>
                <a:latin typeface="Arial"/>
                <a:cs typeface="Arial"/>
              </a:rPr>
              <a:t>na</a:t>
            </a:r>
            <a:r>
              <a:rPr lang="en-US" b="1" dirty="0">
                <a:solidFill>
                  <a:schemeClr val="accent1"/>
                </a:solidFill>
                <a:latin typeface="Arial"/>
                <a:cs typeface="Arial"/>
              </a:rPr>
              <a:t> koji bi je </a:t>
            </a:r>
            <a:r>
              <a:rPr lang="en-US" b="1" dirty="0" err="1">
                <a:solidFill>
                  <a:schemeClr val="accent1"/>
                </a:solidFill>
                <a:latin typeface="Arial"/>
                <a:cs typeface="Arial"/>
              </a:rPr>
              <a:t>korisnik</a:t>
            </a:r>
            <a:r>
              <a:rPr lang="en-US" b="1" dirty="0">
                <a:solidFill>
                  <a:srgbClr val="FF0000"/>
                </a:solidFill>
                <a:latin typeface="Arial"/>
                <a:cs typeface="Arial"/>
              </a:rPr>
              <a:t> </a:t>
            </a:r>
            <a:r>
              <a:rPr lang="en-US" dirty="0" err="1">
                <a:latin typeface="Arial"/>
                <a:cs typeface="Arial"/>
              </a:rPr>
              <a:t>koristio</a:t>
            </a:r>
            <a:endParaRPr lang="en-US" dirty="0">
              <a:latin typeface="Arial"/>
              <a:cs typeface="Arial"/>
            </a:endParaRPr>
          </a:p>
          <a:p>
            <a:pPr marL="571500" indent="-571500">
              <a:spcBef>
                <a:spcPts val="600"/>
              </a:spcBef>
              <a:buFont typeface="Wingdings" panose="05000000000000000000" pitchFamily="2" charset="2"/>
              <a:buChar char="§"/>
            </a:pPr>
            <a:endParaRPr lang="en-US" dirty="0">
              <a:latin typeface="Arial"/>
              <a:cs typeface="Arial"/>
            </a:endParaRPr>
          </a:p>
          <a:p>
            <a:pPr marL="571500" indent="-571500">
              <a:spcBef>
                <a:spcPts val="600"/>
              </a:spcBef>
              <a:buFont typeface="Wingdings" panose="05000000000000000000" pitchFamily="2" charset="2"/>
              <a:buChar char="§"/>
            </a:pPr>
            <a:r>
              <a:rPr lang="en-US" dirty="0" err="1">
                <a:latin typeface="Arial"/>
                <a:cs typeface="Arial"/>
              </a:rPr>
              <a:t>Ako</a:t>
            </a:r>
            <a:r>
              <a:rPr lang="en-US" dirty="0">
                <a:latin typeface="Arial"/>
                <a:cs typeface="Arial"/>
              </a:rPr>
              <a:t> bi </a:t>
            </a:r>
            <a:r>
              <a:rPr lang="en-US" dirty="0" err="1">
                <a:latin typeface="Arial"/>
                <a:cs typeface="Arial"/>
              </a:rPr>
              <a:t>korisnik</a:t>
            </a:r>
            <a:r>
              <a:rPr lang="en-US" dirty="0">
                <a:solidFill>
                  <a:srgbClr val="000000"/>
                </a:solidFill>
                <a:latin typeface="Arial"/>
                <a:cs typeface="Arial"/>
              </a:rPr>
              <a:t> </a:t>
            </a:r>
            <a:r>
              <a:rPr lang="en-US" dirty="0" err="1">
                <a:solidFill>
                  <a:srgbClr val="000000"/>
                </a:solidFill>
                <a:latin typeface="Arial"/>
                <a:cs typeface="Arial"/>
              </a:rPr>
              <a:t>trebao</a:t>
            </a:r>
            <a:r>
              <a:rPr lang="en-US" dirty="0">
                <a:solidFill>
                  <a:srgbClr val="000000"/>
                </a:solidFill>
                <a:latin typeface="Arial"/>
                <a:cs typeface="Arial"/>
              </a:rPr>
              <a:t> da je </a:t>
            </a:r>
            <a:r>
              <a:rPr lang="en-US" dirty="0" err="1">
                <a:solidFill>
                  <a:srgbClr val="000000"/>
                </a:solidFill>
                <a:latin typeface="Arial"/>
                <a:cs typeface="Arial"/>
              </a:rPr>
              <a:t>koristi</a:t>
            </a:r>
            <a:r>
              <a:rPr lang="en-US" dirty="0">
                <a:solidFill>
                  <a:srgbClr val="000000"/>
                </a:solidFill>
                <a:latin typeface="Arial"/>
                <a:cs typeface="Arial"/>
              </a:rPr>
              <a:t> u </a:t>
            </a:r>
            <a:r>
              <a:rPr lang="en-US" b="1" dirty="0" err="1">
                <a:solidFill>
                  <a:schemeClr val="accent1"/>
                </a:solidFill>
                <a:latin typeface="Arial"/>
                <a:cs typeface="Arial"/>
              </a:rPr>
              <a:t>specifičnim</a:t>
            </a:r>
            <a:r>
              <a:rPr lang="en-US" dirty="0">
                <a:solidFill>
                  <a:schemeClr val="accent1"/>
                </a:solidFill>
                <a:latin typeface="Arial"/>
                <a:cs typeface="Arial"/>
              </a:rPr>
              <a:t> </a:t>
            </a:r>
            <a:r>
              <a:rPr lang="en-US" dirty="0" err="1">
                <a:latin typeface="Arial"/>
                <a:cs typeface="Arial"/>
              </a:rPr>
              <a:t>situacijama</a:t>
            </a:r>
            <a:r>
              <a:rPr lang="en-US" dirty="0">
                <a:latin typeface="Arial"/>
                <a:cs typeface="Arial"/>
              </a:rPr>
              <a:t> (</a:t>
            </a:r>
            <a:r>
              <a:rPr lang="en-US" dirty="0" err="1">
                <a:latin typeface="Arial"/>
                <a:cs typeface="Arial"/>
              </a:rPr>
              <a:t>na</a:t>
            </a:r>
            <a:r>
              <a:rPr lang="en-US" dirty="0">
                <a:latin typeface="Arial"/>
                <a:cs typeface="Arial"/>
              </a:rPr>
              <a:t> </a:t>
            </a:r>
            <a:r>
              <a:rPr lang="en-US" dirty="0" err="1">
                <a:latin typeface="Arial"/>
                <a:cs typeface="Arial"/>
              </a:rPr>
              <a:t>sastanku</a:t>
            </a:r>
            <a:r>
              <a:rPr lang="en-US" dirty="0">
                <a:latin typeface="Arial"/>
                <a:cs typeface="Arial"/>
              </a:rPr>
              <a:t>, </a:t>
            </a:r>
            <a:r>
              <a:rPr lang="en-US" dirty="0" err="1">
                <a:latin typeface="Arial"/>
                <a:cs typeface="Arial"/>
              </a:rPr>
              <a:t>tokom</a:t>
            </a:r>
            <a:r>
              <a:rPr lang="en-US" dirty="0">
                <a:latin typeface="Arial"/>
                <a:cs typeface="Arial"/>
              </a:rPr>
              <a:t> </a:t>
            </a:r>
            <a:r>
              <a:rPr lang="en-US" dirty="0" err="1">
                <a:latin typeface="Arial"/>
                <a:cs typeface="Arial"/>
              </a:rPr>
              <a:t>vožnje</a:t>
            </a:r>
            <a:r>
              <a:rPr lang="en-US" dirty="0">
                <a:latin typeface="Arial"/>
                <a:cs typeface="Arial"/>
              </a:rPr>
              <a:t> </a:t>
            </a:r>
            <a:r>
              <a:rPr lang="en-US" dirty="0" err="1">
                <a:latin typeface="Arial"/>
                <a:cs typeface="Arial"/>
              </a:rPr>
              <a:t>taksijem</a:t>
            </a:r>
            <a:r>
              <a:rPr lang="en-US" dirty="0">
                <a:latin typeface="Arial"/>
                <a:cs typeface="Arial"/>
              </a:rPr>
              <a:t>, </a:t>
            </a:r>
            <a:r>
              <a:rPr lang="en-US" dirty="0" err="1">
                <a:latin typeface="Arial"/>
                <a:cs typeface="Arial"/>
              </a:rPr>
              <a:t>tokom</a:t>
            </a:r>
            <a:r>
              <a:rPr lang="en-US" dirty="0">
                <a:latin typeface="Arial"/>
                <a:cs typeface="Arial"/>
              </a:rPr>
              <a:t> </a:t>
            </a:r>
            <a:r>
              <a:rPr lang="en-US" dirty="0" err="1">
                <a:latin typeface="Arial"/>
                <a:cs typeface="Arial"/>
              </a:rPr>
              <a:t>putovanja</a:t>
            </a:r>
            <a:r>
              <a:rPr lang="en-US" dirty="0">
                <a:latin typeface="Arial"/>
                <a:cs typeface="Arial"/>
              </a:rPr>
              <a:t>, …), </a:t>
            </a:r>
            <a:r>
              <a:rPr lang="en-US" dirty="0" err="1">
                <a:latin typeface="Arial"/>
                <a:cs typeface="Arial"/>
              </a:rPr>
              <a:t>pokušajte</a:t>
            </a:r>
            <a:r>
              <a:rPr lang="en-US" dirty="0">
                <a:latin typeface="Arial"/>
                <a:cs typeface="Arial"/>
              </a:rPr>
              <a:t> da </a:t>
            </a:r>
            <a:r>
              <a:rPr lang="en-US" dirty="0" err="1">
                <a:latin typeface="Arial"/>
                <a:cs typeface="Arial"/>
              </a:rPr>
              <a:t>mimikujete</a:t>
            </a:r>
            <a:r>
              <a:rPr lang="en-US" dirty="0">
                <a:latin typeface="Arial"/>
                <a:cs typeface="Arial"/>
              </a:rPr>
              <a:t> to </a:t>
            </a:r>
            <a:r>
              <a:rPr lang="en-US" dirty="0" err="1">
                <a:latin typeface="Arial"/>
                <a:cs typeface="Arial"/>
              </a:rPr>
              <a:t>okruženje</a:t>
            </a:r>
            <a:r>
              <a:rPr lang="en-US" dirty="0">
                <a:latin typeface="Arial"/>
                <a:cs typeface="Arial"/>
              </a:rPr>
              <a:t> </a:t>
            </a:r>
            <a:r>
              <a:rPr lang="en-US" dirty="0" err="1">
                <a:latin typeface="Arial"/>
                <a:cs typeface="Arial"/>
              </a:rPr>
              <a:t>i</a:t>
            </a:r>
            <a:r>
              <a:rPr lang="en-US" dirty="0">
                <a:latin typeface="Arial"/>
                <a:cs typeface="Arial"/>
              </a:rPr>
              <a:t> </a:t>
            </a:r>
            <a:r>
              <a:rPr lang="en-US" dirty="0" err="1">
                <a:latin typeface="Arial"/>
                <a:cs typeface="Arial"/>
              </a:rPr>
              <a:t>ponašanje</a:t>
            </a:r>
            <a:r>
              <a:rPr lang="en-US" dirty="0">
                <a:latin typeface="Arial"/>
                <a:cs typeface="Arial"/>
              </a:rPr>
              <a:t>, </a:t>
            </a:r>
            <a:r>
              <a:rPr lang="en-US" dirty="0" err="1">
                <a:latin typeface="Arial"/>
                <a:cs typeface="Arial"/>
              </a:rPr>
              <a:t>ukoliko</a:t>
            </a:r>
            <a:r>
              <a:rPr lang="en-US" dirty="0">
                <a:latin typeface="Arial"/>
                <a:cs typeface="Arial"/>
              </a:rPr>
              <a:t> je </a:t>
            </a:r>
            <a:r>
              <a:rPr lang="en-US" dirty="0" err="1">
                <a:latin typeface="Arial"/>
                <a:cs typeface="Arial"/>
              </a:rPr>
              <a:t>moguće</a:t>
            </a:r>
            <a:r>
              <a:rPr lang="en-US" dirty="0">
                <a:latin typeface="Arial"/>
                <a:cs typeface="Arial"/>
              </a:rPr>
              <a:t>.</a:t>
            </a:r>
          </a:p>
          <a:p>
            <a:pPr marL="571500" indent="-571500">
              <a:spcBef>
                <a:spcPts val="600"/>
              </a:spcBef>
              <a:buFont typeface="Wingdings" panose="05000000000000000000" pitchFamily="2" charset="2"/>
              <a:buChar char="§"/>
            </a:pPr>
            <a:endParaRPr lang="en-US" dirty="0">
              <a:solidFill>
                <a:srgbClr val="000000"/>
              </a:solidFill>
              <a:latin typeface="Arial"/>
              <a:cs typeface="Arial"/>
            </a:endParaRPr>
          </a:p>
          <a:p>
            <a:pPr marL="571500" indent="-571500">
              <a:spcBef>
                <a:spcPts val="600"/>
              </a:spcBef>
              <a:buFont typeface="Wingdings" panose="05000000000000000000" pitchFamily="2" charset="2"/>
              <a:buChar char="§"/>
            </a:pPr>
            <a:r>
              <a:rPr lang="en-US" b="1" dirty="0" err="1">
                <a:solidFill>
                  <a:schemeClr val="accent1"/>
                </a:solidFill>
                <a:latin typeface="Arial"/>
                <a:cs typeface="Arial"/>
              </a:rPr>
              <a:t>Izbegavajte</a:t>
            </a:r>
            <a:r>
              <a:rPr lang="en-US" dirty="0">
                <a:solidFill>
                  <a:schemeClr val="accent1"/>
                </a:solidFill>
                <a:latin typeface="Arial"/>
                <a:cs typeface="Arial"/>
              </a:rPr>
              <a:t> </a:t>
            </a:r>
            <a:r>
              <a:rPr lang="en-US" dirty="0">
                <a:latin typeface="Arial"/>
                <a:cs typeface="Arial"/>
              </a:rPr>
              <a:t>da </a:t>
            </a:r>
            <a:r>
              <a:rPr lang="en-US" dirty="0" err="1">
                <a:latin typeface="Arial"/>
                <a:cs typeface="Arial"/>
              </a:rPr>
              <a:t>koristite</a:t>
            </a:r>
            <a:r>
              <a:rPr lang="en-US" dirty="0">
                <a:latin typeface="Arial"/>
                <a:cs typeface="Arial"/>
              </a:rPr>
              <a:t> </a:t>
            </a:r>
            <a:r>
              <a:rPr lang="en-US" b="1" dirty="0">
                <a:solidFill>
                  <a:schemeClr val="accent1"/>
                </a:solidFill>
                <a:latin typeface="Arial"/>
                <a:cs typeface="Arial"/>
              </a:rPr>
              <a:t>Mock</a:t>
            </a:r>
            <a:r>
              <a:rPr lang="en-US" dirty="0">
                <a:solidFill>
                  <a:schemeClr val="accent1"/>
                </a:solidFill>
                <a:latin typeface="Arial"/>
                <a:cs typeface="Arial"/>
              </a:rPr>
              <a:t> </a:t>
            </a:r>
            <a:r>
              <a:rPr lang="en-US" dirty="0">
                <a:latin typeface="Arial"/>
                <a:cs typeface="Arial"/>
              </a:rPr>
              <a:t>GPS </a:t>
            </a:r>
            <a:r>
              <a:rPr lang="en-US" dirty="0" err="1">
                <a:latin typeface="Arial"/>
                <a:cs typeface="Arial"/>
              </a:rPr>
              <a:t>aplikacije</a:t>
            </a:r>
            <a:r>
              <a:rPr lang="en-US" dirty="0">
                <a:latin typeface="Arial"/>
                <a:cs typeface="Arial"/>
              </a:rPr>
              <a:t>, </a:t>
            </a:r>
            <a:r>
              <a:rPr lang="en-US" b="1" dirty="0" err="1">
                <a:solidFill>
                  <a:schemeClr val="accent1"/>
                </a:solidFill>
                <a:latin typeface="Arial"/>
                <a:cs typeface="Arial"/>
              </a:rPr>
              <a:t>simulirane</a:t>
            </a:r>
            <a:r>
              <a:rPr lang="en-US" dirty="0">
                <a:solidFill>
                  <a:schemeClr val="accent1"/>
                </a:solidFill>
                <a:latin typeface="Arial"/>
                <a:cs typeface="Arial"/>
              </a:rPr>
              <a:t> </a:t>
            </a:r>
            <a:r>
              <a:rPr lang="en-US" dirty="0" err="1">
                <a:latin typeface="Arial"/>
                <a:cs typeface="Arial"/>
              </a:rPr>
              <a:t>loše</a:t>
            </a:r>
            <a:r>
              <a:rPr lang="en-US" dirty="0">
                <a:latin typeface="Arial"/>
                <a:cs typeface="Arial"/>
              </a:rPr>
              <a:t> internet </a:t>
            </a:r>
            <a:r>
              <a:rPr lang="en-US" b="1" dirty="0" err="1">
                <a:solidFill>
                  <a:schemeClr val="accent1"/>
                </a:solidFill>
                <a:latin typeface="Arial"/>
                <a:cs typeface="Arial"/>
              </a:rPr>
              <a:t>konekcije</a:t>
            </a:r>
            <a:r>
              <a:rPr lang="en-US" dirty="0">
                <a:latin typeface="Arial"/>
                <a:cs typeface="Arial"/>
              </a:rPr>
              <a:t>, </a:t>
            </a:r>
            <a:r>
              <a:rPr lang="en-US" dirty="0" err="1">
                <a:latin typeface="Arial"/>
                <a:cs typeface="Arial"/>
              </a:rPr>
              <a:t>ukoliko</a:t>
            </a:r>
            <a:r>
              <a:rPr lang="en-US" dirty="0">
                <a:latin typeface="Arial"/>
                <a:cs typeface="Arial"/>
              </a:rPr>
              <a:t> </a:t>
            </a:r>
            <a:r>
              <a:rPr lang="en-US" dirty="0" err="1">
                <a:latin typeface="Arial"/>
                <a:cs typeface="Arial"/>
              </a:rPr>
              <a:t>projekat</a:t>
            </a:r>
            <a:r>
              <a:rPr lang="en-US" dirty="0">
                <a:latin typeface="Arial"/>
                <a:cs typeface="Arial"/>
              </a:rPr>
              <a:t> </a:t>
            </a:r>
            <a:r>
              <a:rPr lang="en-US" dirty="0" err="1">
                <a:latin typeface="Arial"/>
                <a:cs typeface="Arial"/>
              </a:rPr>
              <a:t>i</a:t>
            </a:r>
            <a:r>
              <a:rPr lang="en-US" dirty="0">
                <a:latin typeface="Arial"/>
                <a:cs typeface="Arial"/>
              </a:rPr>
              <a:t> </a:t>
            </a:r>
            <a:r>
              <a:rPr lang="en-US" dirty="0" err="1">
                <a:latin typeface="Arial"/>
                <a:cs typeface="Arial"/>
              </a:rPr>
              <a:t>vreme</a:t>
            </a:r>
            <a:r>
              <a:rPr lang="en-US" dirty="0">
                <a:latin typeface="Arial"/>
                <a:cs typeface="Arial"/>
              </a:rPr>
              <a:t> to </a:t>
            </a:r>
            <a:r>
              <a:rPr lang="en-US" dirty="0" err="1">
                <a:latin typeface="Arial"/>
                <a:cs typeface="Arial"/>
              </a:rPr>
              <a:t>dozvoljavaju</a:t>
            </a:r>
            <a:r>
              <a:rPr lang="en-US" dirty="0">
                <a:latin typeface="Arial"/>
                <a:cs typeface="Arial"/>
              </a:rPr>
              <a:t>.</a:t>
            </a:r>
          </a:p>
          <a:p>
            <a:pPr marL="571500" indent="-571500">
              <a:spcBef>
                <a:spcPts val="600"/>
              </a:spcBef>
              <a:buFont typeface="Wingdings" panose="05000000000000000000" pitchFamily="2" charset="2"/>
              <a:buChar char="§"/>
            </a:pPr>
            <a:endParaRPr lang="sr-Latn-RS" dirty="0">
              <a:latin typeface="Arial"/>
              <a:cs typeface="Arial"/>
            </a:endParaRPr>
          </a:p>
        </p:txBody>
      </p:sp>
      <p:pic>
        <p:nvPicPr>
          <p:cNvPr id="4" name="Picture 2" descr="Image result for mobile device on a plane">
            <a:extLst>
              <a:ext uri="{FF2B5EF4-FFF2-40B4-BE49-F238E27FC236}">
                <a16:creationId xmlns:a16="http://schemas.microsoft.com/office/drawing/2014/main" id="{CB732DA5-9FB3-48B3-B665-583D3EA03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08452"/>
            <a:ext cx="5345723" cy="299265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3">
            <a:extLst>
              <a:ext uri="{FF2B5EF4-FFF2-40B4-BE49-F238E27FC236}">
                <a16:creationId xmlns:a16="http://schemas.microsoft.com/office/drawing/2014/main" id="{C9099C9A-23B8-4315-93FC-BB3966CD6067}"/>
              </a:ext>
            </a:extLst>
          </p:cNvPr>
          <p:cNvSpPr txBox="1">
            <a:spLocks/>
          </p:cNvSpPr>
          <p:nvPr/>
        </p:nvSpPr>
        <p:spPr>
          <a:xfrm>
            <a:off x="806824" y="1820654"/>
            <a:ext cx="6401554" cy="387798"/>
          </a:xfrm>
          <a:prstGeom prst="rect">
            <a:avLst/>
          </a:prstGeom>
          <a:effectLst>
            <a:outerShdw blurRad="50800" dist="38100" dir="2700000" algn="tl" rotWithShape="0">
              <a:schemeClr val="bg1"/>
            </a:outerShdw>
          </a:effectLst>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DE411B"/>
              </a:buClr>
              <a:buFont typeface="Wingdings" panose="05000000000000000000" pitchFamily="2" charset="2"/>
              <a:buChar char="§"/>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latin typeface="+mj-lt"/>
              </a:rPr>
              <a:t>NE TESTIRATI U REALNOM OKRUŽENJU</a:t>
            </a:r>
          </a:p>
          <a:p>
            <a:endParaRPr lang="en-GB" dirty="0"/>
          </a:p>
        </p:txBody>
      </p:sp>
      <p:pic>
        <p:nvPicPr>
          <p:cNvPr id="6" name="Picture 4" descr="https://cdn.thenewstack.io/media/2018/08/282afbb9-manipulation-smartphone-2507499_1280-1024x709.jpg">
            <a:extLst>
              <a:ext uri="{FF2B5EF4-FFF2-40B4-BE49-F238E27FC236}">
                <a16:creationId xmlns:a16="http://schemas.microsoft.com/office/drawing/2014/main" id="{4E706B8C-AC67-479B-A362-0CB7105EC8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394" t="4258" r="24760" b="12244"/>
          <a:stretch/>
        </p:blipFill>
        <p:spPr bwMode="auto">
          <a:xfrm>
            <a:off x="6928339" y="1559011"/>
            <a:ext cx="4302149" cy="4619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64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D Camera Selfie Beauty Camera for Android - APK Download">
            <a:extLst>
              <a:ext uri="{FF2B5EF4-FFF2-40B4-BE49-F238E27FC236}">
                <a16:creationId xmlns:a16="http://schemas.microsoft.com/office/drawing/2014/main" id="{BFD5F56F-EB51-431D-8ACE-D3707EC86B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466"/>
          <a:stretch/>
        </p:blipFill>
        <p:spPr bwMode="auto">
          <a:xfrm>
            <a:off x="7885274" y="1809749"/>
            <a:ext cx="3123604" cy="46386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39CDE6E-D07B-446D-90AE-2BFD95AF0EFD}"/>
              </a:ext>
            </a:extLst>
          </p:cNvPr>
          <p:cNvSpPr>
            <a:spLocks noGrp="1"/>
          </p:cNvSpPr>
          <p:nvPr>
            <p:ph type="title"/>
          </p:nvPr>
        </p:nvSpPr>
        <p:spPr/>
        <p:txBody>
          <a:bodyPr/>
          <a:lstStyle/>
          <a:p>
            <a:r>
              <a:rPr lang="en-US" dirty="0">
                <a:solidFill>
                  <a:schemeClr val="tx1"/>
                </a:solidFill>
                <a:latin typeface="Arial Narrow"/>
              </a:rPr>
              <a:t>ČESTE GREŠKE PRILIKOM TESTIRANJA</a:t>
            </a:r>
            <a:endParaRPr lang="en-US" b="0" dirty="0">
              <a:solidFill>
                <a:schemeClr val="tx1"/>
              </a:solidFill>
              <a:latin typeface="Arial Narrow"/>
            </a:endParaRPr>
          </a:p>
        </p:txBody>
      </p:sp>
      <p:pic>
        <p:nvPicPr>
          <p:cNvPr id="3" name="Picture 2" descr="A screenshot of a cell phone&#10;&#10;Description automatically generated">
            <a:extLst>
              <a:ext uri="{FF2B5EF4-FFF2-40B4-BE49-F238E27FC236}">
                <a16:creationId xmlns:a16="http://schemas.microsoft.com/office/drawing/2014/main" id="{A28BFF14-DF35-466E-963F-0E454180FA3E}"/>
              </a:ext>
            </a:extLst>
          </p:cNvPr>
          <p:cNvPicPr>
            <a:picLocks noChangeAspect="1"/>
          </p:cNvPicPr>
          <p:nvPr/>
        </p:nvPicPr>
        <p:blipFill rotWithShape="1">
          <a:blip r:embed="rId4">
            <a:extLst>
              <a:ext uri="{28A0092B-C50C-407E-A947-70E740481C1C}">
                <a14:useLocalDpi xmlns:a14="http://schemas.microsoft.com/office/drawing/2010/main" val="0"/>
              </a:ext>
            </a:extLst>
          </a:blip>
          <a:srcRect b="2008"/>
          <a:stretch/>
        </p:blipFill>
        <p:spPr>
          <a:xfrm>
            <a:off x="854449" y="1887328"/>
            <a:ext cx="6729481" cy="4258414"/>
          </a:xfrm>
          <a:prstGeom prst="rect">
            <a:avLst/>
          </a:prstGeom>
        </p:spPr>
      </p:pic>
      <p:sp>
        <p:nvSpPr>
          <p:cNvPr id="4" name="Content Placeholder 3">
            <a:extLst>
              <a:ext uri="{FF2B5EF4-FFF2-40B4-BE49-F238E27FC236}">
                <a16:creationId xmlns:a16="http://schemas.microsoft.com/office/drawing/2014/main" id="{68CD2392-75C9-4E12-9361-36740E933D60}"/>
              </a:ext>
            </a:extLst>
          </p:cNvPr>
          <p:cNvSpPr txBox="1">
            <a:spLocks/>
          </p:cNvSpPr>
          <p:nvPr/>
        </p:nvSpPr>
        <p:spPr>
          <a:xfrm>
            <a:off x="854449" y="1499530"/>
            <a:ext cx="6401554" cy="387798"/>
          </a:xfrm>
          <a:prstGeom prst="rect">
            <a:avLst/>
          </a:prstGeom>
          <a:effectLst>
            <a:outerShdw blurRad="50800" dist="38100" dir="2700000" algn="tl" rotWithShape="0">
              <a:schemeClr val="bg1"/>
            </a:outerShdw>
          </a:effectLst>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DE411B"/>
              </a:buClr>
              <a:buFont typeface="Wingdings" panose="05000000000000000000" pitchFamily="2" charset="2"/>
              <a:buChar char="§"/>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latin typeface="+mj-lt"/>
              </a:rPr>
              <a:t>TESTIRANJE ZONE KOJU POKRIVA PALAC</a:t>
            </a:r>
            <a:endParaRPr lang="en-US" b="1" dirty="0">
              <a:latin typeface="+mj-lt"/>
            </a:endParaRPr>
          </a:p>
          <a:p>
            <a:endParaRPr lang="en-GB" dirty="0"/>
          </a:p>
        </p:txBody>
      </p:sp>
    </p:spTree>
    <p:extLst>
      <p:ext uri="{BB962C8B-B14F-4D97-AF65-F5344CB8AC3E}">
        <p14:creationId xmlns:p14="http://schemas.microsoft.com/office/powerpoint/2010/main" val="4673448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CDE6E-D07B-446D-90AE-2BFD95AF0EFD}"/>
              </a:ext>
            </a:extLst>
          </p:cNvPr>
          <p:cNvSpPr>
            <a:spLocks noGrp="1"/>
          </p:cNvSpPr>
          <p:nvPr>
            <p:ph type="title"/>
          </p:nvPr>
        </p:nvSpPr>
        <p:spPr/>
        <p:txBody>
          <a:bodyPr/>
          <a:lstStyle/>
          <a:p>
            <a:r>
              <a:rPr lang="en-US" dirty="0">
                <a:solidFill>
                  <a:schemeClr val="tx1"/>
                </a:solidFill>
                <a:latin typeface="Arial Narrow"/>
              </a:rPr>
              <a:t>ČESTE GREŠKE PRILIKOM TESTIRANJA</a:t>
            </a:r>
            <a:endParaRPr lang="en-US" b="0" dirty="0">
              <a:solidFill>
                <a:schemeClr val="tx1"/>
              </a:solidFill>
              <a:latin typeface="Arial Narrow"/>
            </a:endParaRPr>
          </a:p>
        </p:txBody>
      </p:sp>
      <p:sp>
        <p:nvSpPr>
          <p:cNvPr id="6" name="Content Placeholder 3">
            <a:extLst>
              <a:ext uri="{FF2B5EF4-FFF2-40B4-BE49-F238E27FC236}">
                <a16:creationId xmlns:a16="http://schemas.microsoft.com/office/drawing/2014/main" id="{D88D9D3C-2344-43E4-B2A2-ABD762D0B7B5}"/>
              </a:ext>
            </a:extLst>
          </p:cNvPr>
          <p:cNvSpPr txBox="1">
            <a:spLocks/>
          </p:cNvSpPr>
          <p:nvPr/>
        </p:nvSpPr>
        <p:spPr>
          <a:xfrm>
            <a:off x="806824" y="1820654"/>
            <a:ext cx="6401554" cy="387798"/>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DE411B"/>
              </a:buClr>
              <a:buFont typeface="Wingdings" panose="05000000000000000000" pitchFamily="2" charset="2"/>
              <a:buChar char="§"/>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latin typeface="+mj-lt"/>
              </a:rPr>
              <a:t>NISU SVI SCENARIJI (PATH) SREĆNI</a:t>
            </a:r>
            <a:endParaRPr lang="en-GB" sz="2000" b="1">
              <a:latin typeface="+mj-lt"/>
            </a:endParaRPr>
          </a:p>
        </p:txBody>
      </p:sp>
      <p:sp>
        <p:nvSpPr>
          <p:cNvPr id="7" name="Content Placeholder 2">
            <a:extLst>
              <a:ext uri="{FF2B5EF4-FFF2-40B4-BE49-F238E27FC236}">
                <a16:creationId xmlns:a16="http://schemas.microsoft.com/office/drawing/2014/main" id="{72B40FD6-23ED-4291-AB7C-537523C531FF}"/>
              </a:ext>
            </a:extLst>
          </p:cNvPr>
          <p:cNvSpPr txBox="1">
            <a:spLocks/>
          </p:cNvSpPr>
          <p:nvPr/>
        </p:nvSpPr>
        <p:spPr>
          <a:xfrm>
            <a:off x="806824" y="2378091"/>
            <a:ext cx="5824795" cy="3250351"/>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DE411B"/>
              </a:buClr>
              <a:buFont typeface="Wingdings" panose="05000000000000000000" pitchFamily="2" charset="2"/>
              <a:buChar char="§"/>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600"/>
              </a:spcBef>
              <a:buFont typeface="Wingdings" panose="05000000000000000000" pitchFamily="2" charset="2"/>
              <a:buChar char="§"/>
            </a:pPr>
            <a:r>
              <a:rPr lang="sr-Latn-RS" sz="1600" noProof="1">
                <a:latin typeface="Arial"/>
                <a:cs typeface="Arial"/>
              </a:rPr>
              <a:t> Specifično je za male i kratkoročne projekte</a:t>
            </a:r>
          </a:p>
          <a:p>
            <a:pPr marL="571500" indent="-571500">
              <a:spcBef>
                <a:spcPts val="600"/>
              </a:spcBef>
              <a:buFont typeface="Wingdings" panose="05000000000000000000" pitchFamily="2" charset="2"/>
              <a:buChar char="§"/>
            </a:pPr>
            <a:r>
              <a:rPr lang="sr-Latn-RS" sz="1600" noProof="1">
                <a:latin typeface="Arial"/>
                <a:cs typeface="Arial"/>
              </a:rPr>
              <a:t> Za </a:t>
            </a:r>
            <a:r>
              <a:rPr lang="sr-Latn-RS" sz="1600" b="1" noProof="1">
                <a:solidFill>
                  <a:schemeClr val="accent1"/>
                </a:solidFill>
                <a:latin typeface="Arial"/>
                <a:cs typeface="Arial"/>
              </a:rPr>
              <a:t>početne faze razvijanja softvera srećni scenariji su način testiranja</a:t>
            </a:r>
            <a:r>
              <a:rPr lang="sr-Latn-RS" sz="1600" noProof="1">
                <a:latin typeface="Arial"/>
                <a:cs typeface="Arial"/>
              </a:rPr>
              <a:t> softvera, pošto se ovi scenariji prvi razvijaju. Nakon toga treba razmišljati i o ne tako srećnim scenarijima. </a:t>
            </a:r>
          </a:p>
          <a:p>
            <a:pPr marL="571500" indent="-571500">
              <a:spcBef>
                <a:spcPts val="600"/>
              </a:spcBef>
              <a:buFont typeface="Wingdings" panose="05000000000000000000" pitchFamily="2" charset="2"/>
              <a:buChar char="§"/>
            </a:pPr>
            <a:r>
              <a:rPr lang="sr-Latn-RS" sz="1600" b="1" noProof="1">
                <a:latin typeface="Arial"/>
                <a:cs typeface="Arial"/>
              </a:rPr>
              <a:t> </a:t>
            </a:r>
            <a:r>
              <a:rPr lang="sr-Latn-RS" sz="1600" b="1" noProof="1">
                <a:solidFill>
                  <a:schemeClr val="accent1"/>
                </a:solidFill>
                <a:latin typeface="Arial"/>
                <a:cs typeface="Arial"/>
              </a:rPr>
              <a:t>Testiranje negativnih scenarija </a:t>
            </a:r>
            <a:r>
              <a:rPr lang="sr-Latn-RS" sz="1600" noProof="1">
                <a:latin typeface="Arial"/>
                <a:cs typeface="Arial"/>
              </a:rPr>
              <a:t>osigurava da vaša aplikacija može da se korektno ponaša ukoliko joj korisnici pruže neočekivane vrednosti ili se neočekivano ponašaju u korišćenju aplikacije.</a:t>
            </a:r>
          </a:p>
        </p:txBody>
      </p:sp>
      <p:pic>
        <p:nvPicPr>
          <p:cNvPr id="8" name="Picture 2" descr="Image result for smartphone smile">
            <a:extLst>
              <a:ext uri="{FF2B5EF4-FFF2-40B4-BE49-F238E27FC236}">
                <a16:creationId xmlns:a16="http://schemas.microsoft.com/office/drawing/2014/main" id="{8B390B8A-AA31-44D2-9B6F-B52973B53D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675"/>
          <a:stretch/>
        </p:blipFill>
        <p:spPr bwMode="auto">
          <a:xfrm>
            <a:off x="7309470" y="1748223"/>
            <a:ext cx="4366238" cy="364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277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CDE6E-D07B-446D-90AE-2BFD95AF0EFD}"/>
              </a:ext>
            </a:extLst>
          </p:cNvPr>
          <p:cNvSpPr>
            <a:spLocks noGrp="1"/>
          </p:cNvSpPr>
          <p:nvPr>
            <p:ph type="title"/>
          </p:nvPr>
        </p:nvSpPr>
        <p:spPr/>
        <p:txBody>
          <a:bodyPr/>
          <a:lstStyle/>
          <a:p>
            <a:r>
              <a:rPr lang="en-US" dirty="0">
                <a:solidFill>
                  <a:schemeClr val="tx1"/>
                </a:solidFill>
                <a:latin typeface="Arial Narrow"/>
              </a:rPr>
              <a:t>ČESTE GREŠKE PRILIKOM TESTIRANJA</a:t>
            </a:r>
            <a:endParaRPr lang="en-US" b="0" dirty="0">
              <a:solidFill>
                <a:schemeClr val="tx1"/>
              </a:solidFill>
              <a:latin typeface="Arial Narrow"/>
            </a:endParaRPr>
          </a:p>
        </p:txBody>
      </p:sp>
      <p:sp>
        <p:nvSpPr>
          <p:cNvPr id="6" name="Content Placeholder 3">
            <a:extLst>
              <a:ext uri="{FF2B5EF4-FFF2-40B4-BE49-F238E27FC236}">
                <a16:creationId xmlns:a16="http://schemas.microsoft.com/office/drawing/2014/main" id="{D88D9D3C-2344-43E4-B2A2-ABD762D0B7B5}"/>
              </a:ext>
            </a:extLst>
          </p:cNvPr>
          <p:cNvSpPr txBox="1">
            <a:spLocks/>
          </p:cNvSpPr>
          <p:nvPr/>
        </p:nvSpPr>
        <p:spPr>
          <a:xfrm>
            <a:off x="673474" y="1382504"/>
            <a:ext cx="6401554" cy="387798"/>
          </a:xfrm>
          <a:prstGeom prst="rect">
            <a:avLst/>
          </a:prstGeom>
        </p:spPr>
        <p:txBody>
          <a:bodyPr lIns="91440" tIns="45720" rIns="91440" bIns="45720" anchor="t">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DE411B"/>
              </a:buClr>
              <a:buFont typeface="Wingdings" panose="05000000000000000000" pitchFamily="2" charset="2"/>
              <a:buChar char="§"/>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latin typeface="+mj-lt"/>
              </a:rPr>
              <a:t>NEMOJTE SE ZADOVOLJITI TESTIRANJEM NA JEDNOM UREĐAJU</a:t>
            </a:r>
            <a:endParaRPr lang="en-US"/>
          </a:p>
        </p:txBody>
      </p:sp>
      <p:sp>
        <p:nvSpPr>
          <p:cNvPr id="3" name="TextBox 2">
            <a:extLst>
              <a:ext uri="{FF2B5EF4-FFF2-40B4-BE49-F238E27FC236}">
                <a16:creationId xmlns:a16="http://schemas.microsoft.com/office/drawing/2014/main" id="{D9D29FE1-C6D0-47DE-8C1B-F6CDD412E6D3}"/>
              </a:ext>
            </a:extLst>
          </p:cNvPr>
          <p:cNvSpPr txBox="1"/>
          <p:nvPr/>
        </p:nvSpPr>
        <p:spPr>
          <a:xfrm>
            <a:off x="1928674" y="5500590"/>
            <a:ext cx="1691196" cy="253916"/>
          </a:xfrm>
          <a:prstGeom prst="rect">
            <a:avLst/>
          </a:prstGeom>
          <a:noFill/>
        </p:spPr>
        <p:txBody>
          <a:bodyPr wrap="square" rtlCol="0">
            <a:spAutoFit/>
          </a:bodyPr>
          <a:lstStyle/>
          <a:p>
            <a:pPr algn="ctr"/>
            <a:r>
              <a:rPr lang="sr-Latn-RS" sz="1050" dirty="0"/>
              <a:t>iPhone X </a:t>
            </a:r>
            <a:r>
              <a:rPr lang="sr-Latn-RS" sz="1050" dirty="0" err="1"/>
              <a:t>vs</a:t>
            </a:r>
            <a:r>
              <a:rPr lang="sr-Latn-RS" sz="1050" dirty="0"/>
              <a:t> iPhone SE</a:t>
            </a:r>
            <a:endParaRPr lang="en-US" sz="1050" dirty="0"/>
          </a:p>
        </p:txBody>
      </p:sp>
      <p:pic>
        <p:nvPicPr>
          <p:cNvPr id="4" name="Picture 3" descr="A hand holding a cellphone&#10;&#10;Description automatically generated">
            <a:extLst>
              <a:ext uri="{FF2B5EF4-FFF2-40B4-BE49-F238E27FC236}">
                <a16:creationId xmlns:a16="http://schemas.microsoft.com/office/drawing/2014/main" id="{B72DA02F-1E09-46AE-AC64-1BC8B88812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7468" y="2225878"/>
            <a:ext cx="3117429" cy="3105239"/>
          </a:xfrm>
          <a:prstGeom prst="rect">
            <a:avLst/>
          </a:prstGeom>
        </p:spPr>
      </p:pic>
      <p:pic>
        <p:nvPicPr>
          <p:cNvPr id="5" name="Picture 4" descr="A close up of a cell phone&#10;&#10;Description automatically generated">
            <a:extLst>
              <a:ext uri="{FF2B5EF4-FFF2-40B4-BE49-F238E27FC236}">
                <a16:creationId xmlns:a16="http://schemas.microsoft.com/office/drawing/2014/main" id="{AA031FA6-82BF-44B7-94D3-9EA5E0B3C675}"/>
              </a:ext>
            </a:extLst>
          </p:cNvPr>
          <p:cNvPicPr>
            <a:picLocks noChangeAspect="1"/>
          </p:cNvPicPr>
          <p:nvPr/>
        </p:nvPicPr>
        <p:blipFill rotWithShape="1">
          <a:blip r:embed="rId4">
            <a:extLst>
              <a:ext uri="{28A0092B-C50C-407E-A947-70E740481C1C}">
                <a14:useLocalDpi xmlns:a14="http://schemas.microsoft.com/office/drawing/2010/main" val="0"/>
              </a:ext>
            </a:extLst>
          </a:blip>
          <a:srcRect l="13616" t="1165" r="13932" b="2911"/>
          <a:stretch/>
        </p:blipFill>
        <p:spPr>
          <a:xfrm>
            <a:off x="596283" y="2109117"/>
            <a:ext cx="4483223" cy="3338762"/>
          </a:xfrm>
          <a:prstGeom prst="rect">
            <a:avLst/>
          </a:prstGeom>
        </p:spPr>
      </p:pic>
      <p:pic>
        <p:nvPicPr>
          <p:cNvPr id="13" name="Picture 2" descr="Image result for galaxy s10 plus in hand">
            <a:extLst>
              <a:ext uri="{FF2B5EF4-FFF2-40B4-BE49-F238E27FC236}">
                <a16:creationId xmlns:a16="http://schemas.microsoft.com/office/drawing/2014/main" id="{6E655982-F75F-461D-9C3A-3F07AD86B9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887" t="8101" r="32201"/>
          <a:stretch/>
        </p:blipFill>
        <p:spPr bwMode="auto">
          <a:xfrm>
            <a:off x="8222203" y="1770302"/>
            <a:ext cx="3373514" cy="439434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50EA284-E15A-49FB-8068-B558F958186E}"/>
              </a:ext>
            </a:extLst>
          </p:cNvPr>
          <p:cNvSpPr txBox="1"/>
          <p:nvPr/>
        </p:nvSpPr>
        <p:spPr>
          <a:xfrm>
            <a:off x="9203925" y="6164646"/>
            <a:ext cx="1902040" cy="253916"/>
          </a:xfrm>
          <a:prstGeom prst="rect">
            <a:avLst/>
          </a:prstGeom>
          <a:noFill/>
        </p:spPr>
        <p:txBody>
          <a:bodyPr wrap="square" rtlCol="0">
            <a:spAutoFit/>
          </a:bodyPr>
          <a:lstStyle/>
          <a:p>
            <a:pPr algn="ctr"/>
            <a:r>
              <a:rPr lang="sr-Latn-RS" sz="1050" dirty="0" err="1"/>
              <a:t>Samsung</a:t>
            </a:r>
            <a:r>
              <a:rPr lang="sr-Latn-RS" sz="1050" dirty="0"/>
              <a:t> </a:t>
            </a:r>
            <a:r>
              <a:rPr lang="sr-Latn-RS" sz="1050" dirty="0" err="1"/>
              <a:t>Galaxy</a:t>
            </a:r>
            <a:r>
              <a:rPr lang="sr-Latn-RS" sz="1050" dirty="0"/>
              <a:t> S10 Plus</a:t>
            </a:r>
            <a:endParaRPr lang="en-US" sz="1050" dirty="0"/>
          </a:p>
        </p:txBody>
      </p:sp>
    </p:spTree>
    <p:extLst>
      <p:ext uri="{BB962C8B-B14F-4D97-AF65-F5344CB8AC3E}">
        <p14:creationId xmlns:p14="http://schemas.microsoft.com/office/powerpoint/2010/main" val="25504643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CDE6E-D07B-446D-90AE-2BFD95AF0EFD}"/>
              </a:ext>
            </a:extLst>
          </p:cNvPr>
          <p:cNvSpPr>
            <a:spLocks noGrp="1"/>
          </p:cNvSpPr>
          <p:nvPr>
            <p:ph type="title"/>
          </p:nvPr>
        </p:nvSpPr>
        <p:spPr/>
        <p:txBody>
          <a:bodyPr/>
          <a:lstStyle/>
          <a:p>
            <a:r>
              <a:rPr lang="en-US" dirty="0">
                <a:solidFill>
                  <a:schemeClr val="tx1"/>
                </a:solidFill>
                <a:latin typeface="Arial Narrow"/>
              </a:rPr>
              <a:t>ČESTE GREŠKE PRILIKOM TESTIRANJA</a:t>
            </a:r>
            <a:endParaRPr lang="en-US" b="0" dirty="0">
              <a:solidFill>
                <a:schemeClr val="tx1"/>
              </a:solidFill>
              <a:latin typeface="Arial Narrow"/>
            </a:endParaRPr>
          </a:p>
        </p:txBody>
      </p:sp>
      <p:pic>
        <p:nvPicPr>
          <p:cNvPr id="8" name="Picture 7" descr="A drawing of a person&#10;&#10;Description automatically generated">
            <a:extLst>
              <a:ext uri="{FF2B5EF4-FFF2-40B4-BE49-F238E27FC236}">
                <a16:creationId xmlns:a16="http://schemas.microsoft.com/office/drawing/2014/main" id="{507DAAF8-DA3D-4BEB-8C78-AF0227225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8510" y="1770302"/>
            <a:ext cx="2085540" cy="4524102"/>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7204D4E7-5546-4ABF-B52F-C5F1DF784A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1588" y="2247900"/>
            <a:ext cx="1841240" cy="3989354"/>
          </a:xfrm>
          <a:prstGeom prst="rect">
            <a:avLst/>
          </a:prstGeom>
        </p:spPr>
      </p:pic>
      <p:sp>
        <p:nvSpPr>
          <p:cNvPr id="3" name="Content Placeholder 3">
            <a:extLst>
              <a:ext uri="{FF2B5EF4-FFF2-40B4-BE49-F238E27FC236}">
                <a16:creationId xmlns:a16="http://schemas.microsoft.com/office/drawing/2014/main" id="{9B4FE321-4ACC-4E54-8A35-747F0E69962D}"/>
              </a:ext>
            </a:extLst>
          </p:cNvPr>
          <p:cNvSpPr txBox="1">
            <a:spLocks/>
          </p:cNvSpPr>
          <p:nvPr/>
        </p:nvSpPr>
        <p:spPr>
          <a:xfrm>
            <a:off x="673474" y="1382504"/>
            <a:ext cx="6401554" cy="387798"/>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DE411B"/>
              </a:buClr>
              <a:buFont typeface="Wingdings" panose="05000000000000000000" pitchFamily="2" charset="2"/>
              <a:buChar char="§"/>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latin typeface="+mj-lt"/>
              </a:rPr>
              <a:t>PRIMER</a:t>
            </a:r>
            <a:endParaRPr lang="en-US"/>
          </a:p>
        </p:txBody>
      </p:sp>
    </p:spTree>
    <p:extLst>
      <p:ext uri="{BB962C8B-B14F-4D97-AF65-F5344CB8AC3E}">
        <p14:creationId xmlns:p14="http://schemas.microsoft.com/office/powerpoint/2010/main" val="2104028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Narrow"/>
              </a:rPr>
              <a:t>sadržaj</a:t>
            </a:r>
            <a:endParaRPr lang="en-US"/>
          </a:p>
        </p:txBody>
      </p:sp>
      <p:sp>
        <p:nvSpPr>
          <p:cNvPr id="3" name="Content Placeholder 2"/>
          <p:cNvSpPr>
            <a:spLocks noGrp="1"/>
          </p:cNvSpPr>
          <p:nvPr>
            <p:ph idx="14"/>
          </p:nvPr>
        </p:nvSpPr>
        <p:spPr/>
        <p:txBody>
          <a:bodyPr vert="horz" wrap="none" lIns="0" tIns="45720" rIns="91440" bIns="45720" rtlCol="0" anchor="t">
            <a:noAutofit/>
          </a:bodyPr>
          <a:lstStyle/>
          <a:p>
            <a:r>
              <a:rPr lang="en-US" sz="2400" dirty="0">
                <a:solidFill>
                  <a:schemeClr val="tx1"/>
                </a:solidFill>
                <a:latin typeface="Arial Narrow Bold"/>
              </a:rPr>
              <a:t>UVOD</a:t>
            </a:r>
            <a:endParaRPr lang="sr-Latn-RS" sz="2400" dirty="0">
              <a:solidFill>
                <a:schemeClr val="tx1"/>
              </a:solidFill>
              <a:latin typeface="Arial Narrow Bold"/>
            </a:endParaRPr>
          </a:p>
          <a:p>
            <a:r>
              <a:rPr lang="en-US" sz="2400" dirty="0"/>
              <a:t>ISTORIJAT I VAŽNOST MOBILNIH APLIKACIJA</a:t>
            </a:r>
          </a:p>
          <a:p>
            <a:r>
              <a:rPr lang="en-US" sz="2400" dirty="0">
                <a:latin typeface="Arial Narrow Bold"/>
                <a:cs typeface="Arial"/>
              </a:rPr>
              <a:t>TIPOVI APLIKACIJA</a:t>
            </a:r>
          </a:p>
          <a:p>
            <a:r>
              <a:rPr lang="en-US" sz="2400" dirty="0">
                <a:solidFill>
                  <a:schemeClr val="tx1"/>
                </a:solidFill>
                <a:latin typeface="Arial Narrow Bold"/>
                <a:cs typeface="Arial"/>
              </a:rPr>
              <a:t>UREĐAJI ZA TESTIRANJE</a:t>
            </a:r>
            <a:endParaRPr lang="en-US" sz="2400" dirty="0">
              <a:latin typeface="Arial Narrow Bold"/>
              <a:cs typeface="Arial"/>
            </a:endParaRPr>
          </a:p>
          <a:p>
            <a:r>
              <a:rPr lang="en-US" sz="2400">
                <a:latin typeface="Arial Narrow Bold"/>
                <a:cs typeface="Arial"/>
              </a:rPr>
              <a:t>MOBILNE APLIKACIJE</a:t>
            </a:r>
          </a:p>
          <a:p>
            <a:r>
              <a:rPr lang="en-US" sz="2400" dirty="0">
                <a:solidFill>
                  <a:schemeClr val="tx1"/>
                </a:solidFill>
                <a:latin typeface="Arial Narrow Bold"/>
                <a:cs typeface="Arial"/>
              </a:rPr>
              <a:t>ZAVISNOSTI</a:t>
            </a:r>
            <a:endParaRPr lang="en-US" sz="2400" dirty="0">
              <a:solidFill>
                <a:schemeClr val="tx1"/>
              </a:solidFill>
              <a:cs typeface="Arial"/>
            </a:endParaRPr>
          </a:p>
          <a:p>
            <a:r>
              <a:rPr lang="en-US" sz="2400" dirty="0">
                <a:latin typeface="Arial Narrow Bold"/>
                <a:cs typeface="Arial"/>
              </a:rPr>
              <a:t>PRISTUPAČNOST</a:t>
            </a:r>
            <a:endParaRPr lang="sr-Latn-RS" sz="2400" dirty="0">
              <a:latin typeface="Arial Narrow Bold"/>
              <a:cs typeface="Arial"/>
            </a:endParaRPr>
          </a:p>
          <a:p>
            <a:r>
              <a:rPr lang="en-GB" sz="2400" dirty="0">
                <a:solidFill>
                  <a:schemeClr val="tx1"/>
                </a:solidFill>
              </a:rPr>
              <a:t>ČESTE GREŠKE PRILIKOM TESTIRANJA</a:t>
            </a:r>
          </a:p>
          <a:p>
            <a:r>
              <a:rPr lang="en-GB" sz="2400" dirty="0">
                <a:solidFill>
                  <a:schemeClr val="accent1"/>
                </a:solidFill>
              </a:rPr>
              <a:t>KAKO ZAOBIĆI GREŠKE PRILIKOM TESTIRANJA</a:t>
            </a:r>
          </a:p>
          <a:p>
            <a:endParaRPr lang="en-GB" sz="2400" dirty="0"/>
          </a:p>
        </p:txBody>
      </p:sp>
    </p:spTree>
    <p:extLst>
      <p:ext uri="{BB962C8B-B14F-4D97-AF65-F5344CB8AC3E}">
        <p14:creationId xmlns:p14="http://schemas.microsoft.com/office/powerpoint/2010/main" val="2378159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CDE6E-D07B-446D-90AE-2BFD95AF0EFD}"/>
              </a:ext>
            </a:extLst>
          </p:cNvPr>
          <p:cNvSpPr>
            <a:spLocks noGrp="1"/>
          </p:cNvSpPr>
          <p:nvPr>
            <p:ph type="title"/>
          </p:nvPr>
        </p:nvSpPr>
        <p:spPr/>
        <p:txBody>
          <a:bodyPr/>
          <a:lstStyle/>
          <a:p>
            <a:r>
              <a:rPr lang="en-US" dirty="0">
                <a:solidFill>
                  <a:schemeClr val="tx1"/>
                </a:solidFill>
                <a:latin typeface="Arial Narrow"/>
              </a:rPr>
              <a:t>KAKO ZAOBI</a:t>
            </a:r>
            <a:r>
              <a:rPr lang="sr-Latn-RS" dirty="0">
                <a:solidFill>
                  <a:schemeClr val="tx1"/>
                </a:solidFill>
                <a:latin typeface="Arial Narrow"/>
              </a:rPr>
              <a:t>ĆI GREŠKE PRILIKOM TESTIRANJA</a:t>
            </a:r>
            <a:endParaRPr lang="en-US" dirty="0">
              <a:solidFill>
                <a:schemeClr val="tx1"/>
              </a:solidFill>
            </a:endParaRPr>
          </a:p>
        </p:txBody>
      </p:sp>
      <p:sp>
        <p:nvSpPr>
          <p:cNvPr id="3" name="Content Placeholder 3">
            <a:extLst>
              <a:ext uri="{FF2B5EF4-FFF2-40B4-BE49-F238E27FC236}">
                <a16:creationId xmlns:a16="http://schemas.microsoft.com/office/drawing/2014/main" id="{37AAEE28-B9F9-4A4C-B14B-C905174DC2E3}"/>
              </a:ext>
            </a:extLst>
          </p:cNvPr>
          <p:cNvSpPr txBox="1">
            <a:spLocks/>
          </p:cNvSpPr>
          <p:nvPr/>
        </p:nvSpPr>
        <p:spPr>
          <a:xfrm>
            <a:off x="806824" y="1820654"/>
            <a:ext cx="6401554" cy="387798"/>
          </a:xfrm>
          <a:prstGeom prst="rect">
            <a:avLst/>
          </a:prstGeom>
        </p:spPr>
        <p:txBody>
          <a:bodyPr lIns="91440" tIns="45720" rIns="91440" bIns="45720"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DE411B"/>
              </a:buClr>
              <a:buFont typeface="Wingdings" panose="05000000000000000000" pitchFamily="2" charset="2"/>
              <a:buChar char="§"/>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800" b="1" dirty="0">
              <a:latin typeface="+mj-lt"/>
            </a:endParaRPr>
          </a:p>
        </p:txBody>
      </p:sp>
      <p:sp>
        <p:nvSpPr>
          <p:cNvPr id="4" name="Content Placeholder 2">
            <a:extLst>
              <a:ext uri="{FF2B5EF4-FFF2-40B4-BE49-F238E27FC236}">
                <a16:creationId xmlns:a16="http://schemas.microsoft.com/office/drawing/2014/main" id="{4872FBFA-7CE9-43E9-84E4-EA838B68CFF5}"/>
              </a:ext>
            </a:extLst>
          </p:cNvPr>
          <p:cNvSpPr txBox="1">
            <a:spLocks/>
          </p:cNvSpPr>
          <p:nvPr/>
        </p:nvSpPr>
        <p:spPr>
          <a:xfrm>
            <a:off x="806824" y="2435242"/>
            <a:ext cx="5946401" cy="3127358"/>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DE411B"/>
              </a:buClr>
              <a:buFont typeface="Wingdings" panose="05000000000000000000" pitchFamily="2" charset="2"/>
              <a:buChar char="§"/>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600"/>
              </a:spcBef>
              <a:buFont typeface="Wingdings" panose="05000000000000000000" pitchFamily="2" charset="2"/>
              <a:buChar char="§"/>
            </a:pPr>
            <a:r>
              <a:rPr lang="en-US" sz="1600">
                <a:latin typeface="Arial"/>
                <a:cs typeface="Arial"/>
              </a:rPr>
              <a:t>Konsultujte se sa drugim testerima i članovima tima kada imate nedoumicu </a:t>
            </a:r>
          </a:p>
          <a:p>
            <a:pPr marL="571500" indent="-571500">
              <a:spcBef>
                <a:spcPts val="600"/>
              </a:spcBef>
              <a:buFont typeface="Wingdings" panose="05000000000000000000" pitchFamily="2" charset="2"/>
              <a:buChar char="§"/>
            </a:pPr>
            <a:r>
              <a:rPr lang="en-US" sz="1600">
                <a:latin typeface="Arial"/>
                <a:cs typeface="Arial"/>
              </a:rPr>
              <a:t>Ako vi niste sigurni u nešto, nađite nekoga ko jeste </a:t>
            </a:r>
          </a:p>
          <a:p>
            <a:pPr marL="571500" indent="-571500">
              <a:spcBef>
                <a:spcPts val="600"/>
              </a:spcBef>
              <a:buFont typeface="Wingdings" panose="05000000000000000000" pitchFamily="2" charset="2"/>
              <a:buChar char="§"/>
            </a:pPr>
            <a:r>
              <a:rPr lang="en-US" sz="1600">
                <a:latin typeface="Arial"/>
                <a:cs typeface="Arial"/>
              </a:rPr>
              <a:t>Razmišljajte kao krajnji korisnik, ali testirajte kao haker</a:t>
            </a:r>
            <a:endParaRPr lang="en-US" sz="1600">
              <a:cs typeface="Arial"/>
            </a:endParaRPr>
          </a:p>
          <a:p>
            <a:pPr marL="571500" indent="-571500">
              <a:spcBef>
                <a:spcPts val="600"/>
              </a:spcBef>
              <a:buFont typeface="Wingdings" panose="05000000000000000000" pitchFamily="2" charset="2"/>
              <a:buChar char="§"/>
            </a:pPr>
            <a:r>
              <a:rPr lang="en-US" sz="1600">
                <a:latin typeface="Arial"/>
                <a:cs typeface="Arial"/>
              </a:rPr>
              <a:t>Učite na tuđim greškama</a:t>
            </a:r>
          </a:p>
          <a:p>
            <a:pPr marL="571500" indent="-571500">
              <a:spcBef>
                <a:spcPts val="600"/>
              </a:spcBef>
              <a:buFont typeface="Wingdings" panose="05000000000000000000" pitchFamily="2" charset="2"/>
              <a:buChar char="§"/>
            </a:pPr>
            <a:r>
              <a:rPr lang="en-US" sz="1600">
                <a:latin typeface="Arial"/>
                <a:cs typeface="Arial"/>
              </a:rPr>
              <a:t>Obratite pažnju na detalje</a:t>
            </a:r>
          </a:p>
          <a:p>
            <a:pPr marL="571500" indent="-571500">
              <a:spcBef>
                <a:spcPts val="600"/>
              </a:spcBef>
              <a:buFont typeface="Wingdings" panose="05000000000000000000" pitchFamily="2" charset="2"/>
              <a:buChar char="§"/>
            </a:pPr>
            <a:r>
              <a:rPr lang="en-US" sz="1600">
                <a:latin typeface="Arial"/>
                <a:cs typeface="Arial"/>
              </a:rPr>
              <a:t>Slušajte krajnje korisnike</a:t>
            </a:r>
          </a:p>
          <a:p>
            <a:pPr marL="571500" indent="-571500">
              <a:spcBef>
                <a:spcPts val="600"/>
              </a:spcBef>
              <a:buFont typeface="Wingdings" panose="05000000000000000000" pitchFamily="2" charset="2"/>
              <a:buChar char="§"/>
            </a:pPr>
            <a:endParaRPr lang="en-US" sz="1600" b="1" dirty="0">
              <a:solidFill>
                <a:srgbClr val="FF0000"/>
              </a:solidFill>
              <a:latin typeface="Arial"/>
              <a:cs typeface="Arial"/>
            </a:endParaRPr>
          </a:p>
          <a:p>
            <a:pPr marL="571500" indent="-571500">
              <a:spcBef>
                <a:spcPts val="600"/>
              </a:spcBef>
              <a:buFont typeface="Wingdings" panose="05000000000000000000" pitchFamily="2" charset="2"/>
              <a:buChar char="§"/>
            </a:pPr>
            <a:endParaRPr lang="en-US" sz="1600" dirty="0">
              <a:latin typeface="Arial"/>
              <a:cs typeface="Arial"/>
            </a:endParaRPr>
          </a:p>
          <a:p>
            <a:pPr marL="571500" indent="-571500">
              <a:spcBef>
                <a:spcPts val="600"/>
              </a:spcBef>
              <a:buFont typeface="Wingdings" panose="05000000000000000000" pitchFamily="2" charset="2"/>
              <a:buChar char="§"/>
            </a:pPr>
            <a:endParaRPr lang="en-US" sz="1600" dirty="0">
              <a:latin typeface="Arial"/>
              <a:cs typeface="Arial"/>
            </a:endParaRPr>
          </a:p>
          <a:p>
            <a:pPr marL="571500" indent="-571500">
              <a:spcBef>
                <a:spcPts val="600"/>
              </a:spcBef>
              <a:buFont typeface="Wingdings" panose="05000000000000000000" pitchFamily="2" charset="2"/>
              <a:buChar char="§"/>
            </a:pPr>
            <a:endParaRPr lang="en-US" sz="1600" dirty="0">
              <a:latin typeface="Arial"/>
              <a:cs typeface="Arial"/>
            </a:endParaRPr>
          </a:p>
        </p:txBody>
      </p:sp>
      <p:pic>
        <p:nvPicPr>
          <p:cNvPr id="5" name="Picture 2" descr="Image result for happy woman looking at the smartphone">
            <a:extLst>
              <a:ext uri="{FF2B5EF4-FFF2-40B4-BE49-F238E27FC236}">
                <a16:creationId xmlns:a16="http://schemas.microsoft.com/office/drawing/2014/main" id="{17150404-837E-46E9-B101-C3F587EE09C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462" r="7596"/>
          <a:stretch/>
        </p:blipFill>
        <p:spPr bwMode="auto">
          <a:xfrm>
            <a:off x="6970462" y="1820654"/>
            <a:ext cx="4568578" cy="401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3983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A102C-DBCC-4053-BB29-E6D8AA369487}"/>
              </a:ext>
            </a:extLst>
          </p:cNvPr>
          <p:cNvSpPr>
            <a:spLocks noGrp="1"/>
          </p:cNvSpPr>
          <p:nvPr>
            <p:ph type="title"/>
          </p:nvPr>
        </p:nvSpPr>
        <p:spPr>
          <a:xfrm>
            <a:off x="4130502" y="2172810"/>
            <a:ext cx="3930996" cy="2512380"/>
          </a:xfrm>
        </p:spPr>
        <p:txBody>
          <a:bodyPr>
            <a:noAutofit/>
          </a:bodyPr>
          <a:lstStyle/>
          <a:p>
            <a:r>
              <a:rPr lang="en-US" sz="13400" dirty="0"/>
              <a:t>Q &amp; A</a:t>
            </a:r>
          </a:p>
        </p:txBody>
      </p:sp>
    </p:spTree>
    <p:extLst>
      <p:ext uri="{BB962C8B-B14F-4D97-AF65-F5344CB8AC3E}">
        <p14:creationId xmlns:p14="http://schemas.microsoft.com/office/powerpoint/2010/main" val="41266865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79C66-2358-6B0F-7774-86D1EDD9ACD1}"/>
              </a:ext>
            </a:extLst>
          </p:cNvPr>
          <p:cNvSpPr>
            <a:spLocks noGrp="1"/>
          </p:cNvSpPr>
          <p:nvPr>
            <p:ph type="title"/>
          </p:nvPr>
        </p:nvSpPr>
        <p:spPr>
          <a:xfrm>
            <a:off x="1210833" y="159908"/>
            <a:ext cx="9831977" cy="1025980"/>
          </a:xfrm>
        </p:spPr>
        <p:txBody>
          <a:bodyPr anchor="b">
            <a:normAutofit/>
          </a:bodyPr>
          <a:lstStyle/>
          <a:p>
            <a:r>
              <a:rPr lang="en-US" err="1">
                <a:latin typeface="Arial Narrow"/>
              </a:rPr>
              <a:t>DomaĆI</a:t>
            </a:r>
            <a:r>
              <a:rPr lang="en-US" dirty="0">
                <a:latin typeface="Arial Narrow"/>
              </a:rPr>
              <a:t> </a:t>
            </a:r>
            <a:r>
              <a:rPr lang="en-US" err="1">
                <a:latin typeface="Arial Narrow"/>
              </a:rPr>
              <a:t>zadatak</a:t>
            </a:r>
            <a:r>
              <a:rPr lang="en-US">
                <a:latin typeface="Arial Narrow"/>
              </a:rPr>
              <a:t> do 8.11.</a:t>
            </a:r>
            <a:endParaRPr lang="en-US"/>
          </a:p>
        </p:txBody>
      </p:sp>
      <p:sp>
        <p:nvSpPr>
          <p:cNvPr id="3" name="Content Placeholder 2">
            <a:extLst>
              <a:ext uri="{FF2B5EF4-FFF2-40B4-BE49-F238E27FC236}">
                <a16:creationId xmlns:a16="http://schemas.microsoft.com/office/drawing/2014/main" id="{7A87EE30-DBAE-C07E-5DC4-A6C8DE108DBA}"/>
              </a:ext>
            </a:extLst>
          </p:cNvPr>
          <p:cNvSpPr>
            <a:spLocks noGrp="1"/>
          </p:cNvSpPr>
          <p:nvPr>
            <p:ph idx="13"/>
          </p:nvPr>
        </p:nvSpPr>
        <p:spPr>
          <a:xfrm>
            <a:off x="806824" y="2560355"/>
            <a:ext cx="5006975" cy="2925762"/>
          </a:xfrm>
        </p:spPr>
        <p:txBody>
          <a:bodyPr vert="horz" wrap="square" lIns="0" tIns="45720" rIns="91440" bIns="45720" rtlCol="0">
            <a:normAutofit/>
          </a:bodyPr>
          <a:lstStyle/>
          <a:p>
            <a:endParaRPr lang="en-US" b="1"/>
          </a:p>
          <a:p>
            <a:endParaRPr lang="en-US"/>
          </a:p>
        </p:txBody>
      </p:sp>
      <p:sp>
        <p:nvSpPr>
          <p:cNvPr id="17" name="TextBox 16">
            <a:extLst>
              <a:ext uri="{FF2B5EF4-FFF2-40B4-BE49-F238E27FC236}">
                <a16:creationId xmlns:a16="http://schemas.microsoft.com/office/drawing/2014/main" id="{6515A932-AAFD-2483-FE7E-8BD0B95449F9}"/>
              </a:ext>
            </a:extLst>
          </p:cNvPr>
          <p:cNvSpPr txBox="1"/>
          <p:nvPr/>
        </p:nvSpPr>
        <p:spPr>
          <a:xfrm>
            <a:off x="2410690" y="5001491"/>
            <a:ext cx="742603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err="1">
                <a:cs typeface="Arial"/>
              </a:rPr>
              <a:t>Domaći</a:t>
            </a:r>
            <a:r>
              <a:rPr lang="en-US" sz="2800" dirty="0">
                <a:cs typeface="Arial"/>
              </a:rPr>
              <a:t> </a:t>
            </a:r>
            <a:r>
              <a:rPr lang="en-US" sz="2800" dirty="0" err="1">
                <a:cs typeface="Arial"/>
              </a:rPr>
              <a:t>zadatak</a:t>
            </a:r>
            <a:r>
              <a:rPr lang="en-US" sz="2800" dirty="0">
                <a:cs typeface="Arial"/>
              </a:rPr>
              <a:t> </a:t>
            </a:r>
            <a:r>
              <a:rPr lang="en-US" sz="2800" dirty="0" err="1">
                <a:cs typeface="Arial"/>
              </a:rPr>
              <a:t>poslati</a:t>
            </a:r>
            <a:r>
              <a:rPr lang="en-US" sz="2800" dirty="0">
                <a:cs typeface="Arial"/>
              </a:rPr>
              <a:t> </a:t>
            </a:r>
            <a:r>
              <a:rPr lang="en-US" sz="2800" dirty="0" err="1">
                <a:cs typeface="Arial"/>
              </a:rPr>
              <a:t>na</a:t>
            </a:r>
            <a:r>
              <a:rPr lang="en-US" sz="2800" dirty="0">
                <a:cs typeface="Arial"/>
              </a:rPr>
              <a:t> e-mail </a:t>
            </a:r>
            <a:r>
              <a:rPr lang="en-US" sz="2800" dirty="0" err="1">
                <a:cs typeface="Arial"/>
              </a:rPr>
              <a:t>adresu</a:t>
            </a:r>
            <a:r>
              <a:rPr lang="en-US" sz="2800" dirty="0">
                <a:cs typeface="Arial"/>
              </a:rPr>
              <a:t> </a:t>
            </a:r>
            <a:endParaRPr lang="en-US" sz="2800">
              <a:ea typeface="+mn-lt"/>
              <a:cs typeface="+mn-lt"/>
            </a:endParaRPr>
          </a:p>
          <a:p>
            <a:r>
              <a:rPr lang="en-US" sz="2800" dirty="0">
                <a:solidFill>
                  <a:srgbClr val="FF0000"/>
                </a:solidFill>
                <a:ea typeface="+mn-lt"/>
                <a:cs typeface="+mn-lt"/>
              </a:rPr>
              <a:t>Endava.BGD.TestingCourse@endava.com</a:t>
            </a:r>
            <a:endParaRPr lang="en-US" sz="2800" dirty="0">
              <a:solidFill>
                <a:srgbClr val="FF0000"/>
              </a:solidFill>
              <a:cs typeface="Arial"/>
            </a:endParaRPr>
          </a:p>
        </p:txBody>
      </p:sp>
      <p:sp>
        <p:nvSpPr>
          <p:cNvPr id="18" name="TextBox 17">
            <a:extLst>
              <a:ext uri="{FF2B5EF4-FFF2-40B4-BE49-F238E27FC236}">
                <a16:creationId xmlns:a16="http://schemas.microsoft.com/office/drawing/2014/main" id="{F41B6DF6-F48A-2B39-FE2F-414DB82BF136}"/>
              </a:ext>
            </a:extLst>
          </p:cNvPr>
          <p:cNvSpPr txBox="1"/>
          <p:nvPr/>
        </p:nvSpPr>
        <p:spPr>
          <a:xfrm>
            <a:off x="872837" y="1828800"/>
            <a:ext cx="5250872"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latin typeface="Helvetica Neue"/>
                <a:ea typeface="Helvetica Neue"/>
                <a:cs typeface="Helvetica Neue"/>
              </a:rPr>
              <a:t>Postavite</a:t>
            </a:r>
            <a:r>
              <a:rPr lang="en-US" dirty="0">
                <a:latin typeface="Helvetica Neue"/>
                <a:ea typeface="Helvetica Neue"/>
                <a:cs typeface="Helvetica Neue"/>
              </a:rPr>
              <a:t> se u </a:t>
            </a:r>
            <a:r>
              <a:rPr lang="en-US" dirty="0" err="1">
                <a:latin typeface="Helvetica Neue"/>
                <a:ea typeface="Helvetica Neue"/>
                <a:cs typeface="Helvetica Neue"/>
              </a:rPr>
              <a:t>ulogu</a:t>
            </a:r>
            <a:r>
              <a:rPr lang="en-US" dirty="0">
                <a:latin typeface="Helvetica Neue"/>
                <a:ea typeface="Helvetica Neue"/>
                <a:cs typeface="Helvetica Neue"/>
              </a:rPr>
              <a:t> </a:t>
            </a:r>
            <a:r>
              <a:rPr lang="en-US" dirty="0" err="1">
                <a:latin typeface="Helvetica Neue"/>
                <a:ea typeface="Helvetica Neue"/>
                <a:cs typeface="Helvetica Neue"/>
              </a:rPr>
              <a:t>testera</a:t>
            </a:r>
            <a:r>
              <a:rPr lang="en-US" dirty="0">
                <a:latin typeface="Helvetica Neue"/>
                <a:ea typeface="Helvetica Neue"/>
                <a:cs typeface="Helvetica Neue"/>
              </a:rPr>
              <a:t>.</a:t>
            </a:r>
            <a:endParaRPr lang="en-US" dirty="0"/>
          </a:p>
          <a:p>
            <a:endParaRPr lang="en-US" dirty="0">
              <a:latin typeface="Helvetica Neue"/>
              <a:ea typeface="Helvetica Neue"/>
              <a:cs typeface="Helvetica Neue"/>
            </a:endParaRPr>
          </a:p>
          <a:p>
            <a:r>
              <a:rPr lang="en-US" dirty="0" err="1">
                <a:latin typeface="Helvetica Neue"/>
                <a:ea typeface="Helvetica Neue"/>
                <a:cs typeface="Helvetica Neue"/>
              </a:rPr>
              <a:t>Poku</a:t>
            </a:r>
            <a:r>
              <a:rPr lang="en-US" dirty="0" err="1">
                <a:latin typeface="Arial"/>
                <a:ea typeface="Helvetica Neue"/>
                <a:cs typeface="Arial"/>
              </a:rPr>
              <a:t>šaj</a:t>
            </a:r>
            <a:r>
              <a:rPr lang="en-US" dirty="0" err="1">
                <a:latin typeface="Helvetica Neue"/>
                <a:ea typeface="Helvetica Neue"/>
                <a:cs typeface="Helvetica Neue"/>
              </a:rPr>
              <a:t>te</a:t>
            </a:r>
            <a:r>
              <a:rPr lang="en-US" dirty="0">
                <a:latin typeface="Helvetica Neue"/>
                <a:ea typeface="Helvetica Neue"/>
                <a:cs typeface="Helvetica Neue"/>
              </a:rPr>
              <a:t> da </a:t>
            </a:r>
            <a:r>
              <a:rPr lang="en-US" dirty="0" err="1">
                <a:latin typeface="Helvetica Neue"/>
                <a:ea typeface="Helvetica Neue"/>
                <a:cs typeface="Helvetica Neue"/>
              </a:rPr>
              <a:t>prona</a:t>
            </a:r>
            <a:r>
              <a:rPr lang="en-US" dirty="0" err="1">
                <a:latin typeface="Arial"/>
                <a:ea typeface="Helvetica Neue"/>
                <a:cs typeface="Arial"/>
              </a:rPr>
              <a:t>đ</a:t>
            </a:r>
            <a:r>
              <a:rPr lang="en-US" dirty="0" err="1">
                <a:latin typeface="Helvetica Neue"/>
                <a:ea typeface="Helvetica Neue"/>
                <a:cs typeface="Helvetica Neue"/>
              </a:rPr>
              <a:t>ete</a:t>
            </a:r>
            <a:r>
              <a:rPr lang="en-US" dirty="0">
                <a:latin typeface="Helvetica Neue"/>
                <a:ea typeface="Helvetica Neue"/>
                <a:cs typeface="Helvetica Neue"/>
              </a:rPr>
              <a:t> bug u </a:t>
            </a:r>
            <a:r>
              <a:rPr lang="en-US" dirty="0" err="1">
                <a:latin typeface="Helvetica Neue"/>
                <a:ea typeface="Helvetica Neue"/>
                <a:cs typeface="Helvetica Neue"/>
              </a:rPr>
              <a:t>nekoj</a:t>
            </a:r>
            <a:r>
              <a:rPr lang="en-US" dirty="0">
                <a:latin typeface="Helvetica Neue"/>
                <a:ea typeface="Helvetica Neue"/>
                <a:cs typeface="Helvetica Neue"/>
              </a:rPr>
              <a:t> </a:t>
            </a:r>
            <a:r>
              <a:rPr lang="en-US" dirty="0" err="1">
                <a:latin typeface="Helvetica Neue"/>
                <a:ea typeface="Helvetica Neue"/>
                <a:cs typeface="Helvetica Neue"/>
              </a:rPr>
              <a:t>aplikaciji</a:t>
            </a:r>
            <a:r>
              <a:rPr lang="en-US" dirty="0">
                <a:latin typeface="Helvetica Neue"/>
                <a:ea typeface="Helvetica Neue"/>
                <a:cs typeface="Helvetica Neue"/>
              </a:rPr>
              <a:t> </a:t>
            </a:r>
            <a:r>
              <a:rPr lang="en-US" dirty="0" err="1">
                <a:latin typeface="Helvetica Neue"/>
                <a:ea typeface="Helvetica Neue"/>
                <a:cs typeface="Helvetica Neue"/>
              </a:rPr>
              <a:t>koju</a:t>
            </a:r>
            <a:r>
              <a:rPr lang="en-US" dirty="0">
                <a:latin typeface="Helvetica Neue"/>
                <a:ea typeface="Helvetica Neue"/>
                <a:cs typeface="Helvetica Neue"/>
              </a:rPr>
              <a:t> </a:t>
            </a:r>
            <a:r>
              <a:rPr lang="en-US" dirty="0" err="1">
                <a:latin typeface="Helvetica Neue"/>
                <a:ea typeface="Helvetica Neue"/>
                <a:cs typeface="Helvetica Neue"/>
              </a:rPr>
              <a:t>koristite</a:t>
            </a:r>
            <a:r>
              <a:rPr lang="en-US" dirty="0">
                <a:latin typeface="Helvetica Neue"/>
                <a:ea typeface="Helvetica Neue"/>
                <a:cs typeface="Helvetica Neue"/>
              </a:rPr>
              <a:t> (Native, </a:t>
            </a:r>
            <a:r>
              <a:rPr lang="en-US" dirty="0" err="1">
                <a:latin typeface="Helvetica Neue"/>
                <a:ea typeface="Helvetica Neue"/>
                <a:cs typeface="Helvetica Neue"/>
              </a:rPr>
              <a:t>hibridna</a:t>
            </a:r>
            <a:r>
              <a:rPr lang="en-US" dirty="0">
                <a:latin typeface="Helvetica Neue"/>
                <a:ea typeface="Helvetica Neue"/>
                <a:cs typeface="Helvetica Neue"/>
              </a:rPr>
              <a:t> </a:t>
            </a:r>
            <a:r>
              <a:rPr lang="en-US" dirty="0" err="1">
                <a:latin typeface="Helvetica Neue"/>
                <a:ea typeface="Helvetica Neue"/>
                <a:cs typeface="Helvetica Neue"/>
              </a:rPr>
              <a:t>ili</a:t>
            </a:r>
            <a:r>
              <a:rPr lang="en-US" dirty="0">
                <a:latin typeface="Helvetica Neue"/>
                <a:ea typeface="Helvetica Neue"/>
                <a:cs typeface="Helvetica Neue"/>
              </a:rPr>
              <a:t> web </a:t>
            </a:r>
            <a:r>
              <a:rPr lang="en-US" dirty="0" err="1">
                <a:latin typeface="Helvetica Neue"/>
                <a:ea typeface="Helvetica Neue"/>
                <a:cs typeface="Helvetica Neue"/>
              </a:rPr>
              <a:t>aplikacija</a:t>
            </a:r>
            <a:r>
              <a:rPr lang="en-US" dirty="0">
                <a:latin typeface="Helvetica Neue"/>
                <a:ea typeface="Helvetica Neue"/>
                <a:cs typeface="Helvetica Neue"/>
              </a:rPr>
              <a:t>).</a:t>
            </a:r>
            <a:endParaRPr lang="en-US"/>
          </a:p>
          <a:p>
            <a:endParaRPr lang="en-US" dirty="0">
              <a:latin typeface="Helvetica Neue"/>
              <a:ea typeface="Helvetica Neue"/>
              <a:cs typeface="Helvetica Neue"/>
            </a:endParaRPr>
          </a:p>
          <a:p>
            <a:r>
              <a:rPr lang="en-US" dirty="0" err="1">
                <a:latin typeface="Helvetica Neue"/>
                <a:ea typeface="Helvetica Neue"/>
                <a:cs typeface="Helvetica Neue"/>
              </a:rPr>
              <a:t>P</a:t>
            </a:r>
            <a:r>
              <a:rPr lang="en-US" dirty="0" err="1">
                <a:latin typeface="Arial"/>
                <a:ea typeface="Helvetica Neue"/>
                <a:cs typeface="Helvetica Neue"/>
              </a:rPr>
              <a:t>rijavite</a:t>
            </a:r>
            <a:r>
              <a:rPr lang="en-US" dirty="0">
                <a:latin typeface="Helvetica Neue"/>
                <a:ea typeface="Helvetica Neue"/>
                <a:cs typeface="Helvetica Neue"/>
              </a:rPr>
              <a:t> bug development </a:t>
            </a:r>
            <a:r>
              <a:rPr lang="en-US" dirty="0" err="1">
                <a:latin typeface="Helvetica Neue"/>
                <a:ea typeface="Helvetica Neue"/>
                <a:cs typeface="Helvetica Neue"/>
              </a:rPr>
              <a:t>timu</a:t>
            </a:r>
            <a:r>
              <a:rPr lang="en-US" dirty="0">
                <a:latin typeface="Helvetica Neue"/>
                <a:ea typeface="Helvetica Neue"/>
                <a:cs typeface="Helvetica Neue"/>
              </a:rPr>
              <a:t> </a:t>
            </a:r>
            <a:r>
              <a:rPr lang="en-US" dirty="0" err="1">
                <a:latin typeface="Helvetica Neue"/>
                <a:ea typeface="Helvetica Neue"/>
                <a:cs typeface="Helvetica Neue"/>
              </a:rPr>
              <a:t>tako</a:t>
            </a:r>
            <a:r>
              <a:rPr lang="en-US" dirty="0">
                <a:latin typeface="Helvetica Neue"/>
                <a:ea typeface="Helvetica Neue"/>
                <a:cs typeface="Helvetica Neue"/>
              </a:rPr>
              <a:t> </a:t>
            </a:r>
            <a:r>
              <a:rPr lang="en-US" dirty="0" err="1">
                <a:latin typeface="Arial"/>
                <a:ea typeface="Helvetica Neue"/>
                <a:cs typeface="Arial"/>
              </a:rPr>
              <a:t>š</a:t>
            </a:r>
            <a:r>
              <a:rPr lang="en-US" dirty="0" err="1">
                <a:latin typeface="Helvetica Neue"/>
                <a:ea typeface="Helvetica Neue"/>
                <a:cs typeface="Helvetica Neue"/>
              </a:rPr>
              <a:t>to</a:t>
            </a:r>
            <a:r>
              <a:rPr lang="en-US" dirty="0">
                <a:latin typeface="Helvetica Neue"/>
                <a:ea typeface="Helvetica Neue"/>
                <a:cs typeface="Helvetica Neue"/>
              </a:rPr>
              <a:t> </a:t>
            </a:r>
            <a:r>
              <a:rPr lang="en-US" dirty="0" err="1">
                <a:ea typeface="+mn-lt"/>
                <a:cs typeface="+mn-lt"/>
              </a:rPr>
              <a:t>ć</a:t>
            </a:r>
            <a:r>
              <a:rPr lang="en-US" dirty="0" err="1">
                <a:latin typeface="Helvetica Neue"/>
                <a:ea typeface="Helvetica Neue"/>
                <a:cs typeface="Helvetica Neue"/>
              </a:rPr>
              <a:t>ete</a:t>
            </a:r>
            <a:r>
              <a:rPr lang="en-US" dirty="0">
                <a:latin typeface="Helvetica Neue"/>
                <a:ea typeface="Helvetica Neue"/>
                <a:cs typeface="Helvetica Neue"/>
              </a:rPr>
              <a:t> ga </a:t>
            </a:r>
            <a:r>
              <a:rPr lang="en-US" dirty="0" err="1">
                <a:latin typeface="Helvetica Neue"/>
                <a:ea typeface="Helvetica Neue"/>
                <a:cs typeface="Helvetica Neue"/>
              </a:rPr>
              <a:t>pomo</a:t>
            </a:r>
            <a:r>
              <a:rPr lang="en-US" dirty="0" err="1">
                <a:ea typeface="+mn-lt"/>
                <a:cs typeface="+mn-lt"/>
              </a:rPr>
              <a:t>ć</a:t>
            </a:r>
            <a:r>
              <a:rPr lang="en-US" dirty="0" err="1">
                <a:latin typeface="Helvetica Neue"/>
                <a:ea typeface="Helvetica Neue"/>
                <a:cs typeface="Helvetica Neue"/>
              </a:rPr>
              <a:t>u</a:t>
            </a:r>
            <a:r>
              <a:rPr lang="en-US" dirty="0">
                <a:latin typeface="Helvetica Neue"/>
                <a:ea typeface="Helvetica Neue"/>
                <a:cs typeface="Helvetica Neue"/>
              </a:rPr>
              <a:t> </a:t>
            </a:r>
            <a:r>
              <a:rPr lang="en-US" dirty="0" err="1">
                <a:latin typeface="Arial"/>
                <a:ea typeface="Helvetica Neue"/>
                <a:cs typeface="Arial"/>
              </a:rPr>
              <a:t>š</a:t>
            </a:r>
            <a:r>
              <a:rPr lang="en-US" dirty="0" err="1">
                <a:latin typeface="Helvetica Neue"/>
                <a:ea typeface="Helvetica Neue"/>
                <a:cs typeface="Helvetica Neue"/>
              </a:rPr>
              <a:t>ablona</a:t>
            </a:r>
            <a:r>
              <a:rPr lang="en-US" dirty="0">
                <a:latin typeface="Helvetica Neue"/>
                <a:ea typeface="Helvetica Neue"/>
                <a:cs typeface="Helvetica Neue"/>
              </a:rPr>
              <a:t> </a:t>
            </a:r>
            <a:r>
              <a:rPr lang="en-US" dirty="0" err="1">
                <a:latin typeface="Helvetica Neue"/>
                <a:ea typeface="Helvetica Neue"/>
                <a:cs typeface="Helvetica Neue"/>
              </a:rPr>
              <a:t>opisati</a:t>
            </a:r>
            <a:r>
              <a:rPr lang="en-US" dirty="0">
                <a:latin typeface="Helvetica Neue"/>
                <a:ea typeface="Helvetica Neue"/>
                <a:cs typeface="Helvetica Neue"/>
              </a:rPr>
              <a:t> </a:t>
            </a:r>
            <a:r>
              <a:rPr lang="en-US" dirty="0" err="1">
                <a:latin typeface="Helvetica Neue"/>
                <a:ea typeface="Helvetica Neue"/>
                <a:cs typeface="Helvetica Neue"/>
              </a:rPr>
              <a:t>na</a:t>
            </a:r>
            <a:r>
              <a:rPr lang="en-US" dirty="0">
                <a:latin typeface="Helvetica Neue"/>
                <a:ea typeface="Helvetica Neue"/>
                <a:cs typeface="Helvetica Neue"/>
              </a:rPr>
              <a:t> </a:t>
            </a:r>
            <a:r>
              <a:rPr lang="en-US" dirty="0" err="1">
                <a:latin typeface="Arial"/>
                <a:ea typeface="Helvetica Neue"/>
                <a:cs typeface="Arial"/>
              </a:rPr>
              <a:t>š</a:t>
            </a:r>
            <a:r>
              <a:rPr lang="en-US" dirty="0" err="1">
                <a:latin typeface="Helvetica Neue"/>
                <a:ea typeface="Helvetica Neue"/>
                <a:cs typeface="Helvetica Neue"/>
              </a:rPr>
              <a:t>to</a:t>
            </a:r>
            <a:r>
              <a:rPr lang="en-US" dirty="0">
                <a:latin typeface="Helvetica Neue"/>
                <a:ea typeface="Helvetica Neue"/>
                <a:cs typeface="Helvetica Neue"/>
              </a:rPr>
              <a:t> </a:t>
            </a:r>
            <a:r>
              <a:rPr lang="en-US" dirty="0" err="1">
                <a:latin typeface="Helvetica Neue"/>
                <a:ea typeface="Helvetica Neue"/>
                <a:cs typeface="Helvetica Neue"/>
              </a:rPr>
              <a:t>precizniji</a:t>
            </a:r>
            <a:r>
              <a:rPr lang="en-US" dirty="0">
                <a:latin typeface="Helvetica Neue"/>
                <a:ea typeface="Helvetica Neue"/>
                <a:cs typeface="Helvetica Neue"/>
              </a:rPr>
              <a:t> </a:t>
            </a:r>
            <a:r>
              <a:rPr lang="en-US" dirty="0" err="1">
                <a:latin typeface="Helvetica Neue"/>
                <a:ea typeface="Helvetica Neue"/>
                <a:cs typeface="Helvetica Neue"/>
              </a:rPr>
              <a:t>na</a:t>
            </a:r>
            <a:r>
              <a:rPr lang="en-US" dirty="0" err="1">
                <a:latin typeface="Arial"/>
                <a:ea typeface="Helvetica Neue"/>
                <a:cs typeface="Arial"/>
              </a:rPr>
              <a:t>č</a:t>
            </a:r>
            <a:r>
              <a:rPr lang="en-US" dirty="0" err="1">
                <a:latin typeface="Helvetica Neue"/>
                <a:ea typeface="Helvetica Neue"/>
                <a:cs typeface="Helvetica Neue"/>
              </a:rPr>
              <a:t>in</a:t>
            </a:r>
            <a:r>
              <a:rPr lang="en-US" dirty="0">
                <a:latin typeface="Helvetica Neue"/>
                <a:ea typeface="Helvetica Neue"/>
                <a:cs typeface="Helvetica Neue"/>
              </a:rPr>
              <a:t> </a:t>
            </a:r>
            <a:r>
              <a:rPr lang="en-US" dirty="0" err="1">
                <a:latin typeface="Helvetica Neue"/>
                <a:ea typeface="Helvetica Neue"/>
                <a:cs typeface="Helvetica Neue"/>
              </a:rPr>
              <a:t>kako</a:t>
            </a:r>
            <a:r>
              <a:rPr lang="en-US" dirty="0">
                <a:latin typeface="Helvetica Neue"/>
                <a:ea typeface="Helvetica Neue"/>
                <a:cs typeface="Helvetica Neue"/>
              </a:rPr>
              <a:t> bi </a:t>
            </a:r>
            <a:r>
              <a:rPr lang="en-US" dirty="0" err="1">
                <a:latin typeface="Helvetica Neue"/>
                <a:ea typeface="Helvetica Neue"/>
                <a:cs typeface="Helvetica Neue"/>
              </a:rPr>
              <a:t>programer</a:t>
            </a:r>
            <a:r>
              <a:rPr lang="en-US" dirty="0">
                <a:latin typeface="Helvetica Neue"/>
                <a:ea typeface="Helvetica Neue"/>
                <a:cs typeface="Helvetica Neue"/>
              </a:rPr>
              <a:t> </a:t>
            </a:r>
            <a:r>
              <a:rPr lang="en-US" dirty="0" err="1">
                <a:latin typeface="Helvetica Neue"/>
                <a:ea typeface="Helvetica Neue"/>
                <a:cs typeface="Helvetica Neue"/>
              </a:rPr>
              <a:t>mogao</a:t>
            </a:r>
            <a:r>
              <a:rPr lang="en-US" dirty="0">
                <a:latin typeface="Helvetica Neue"/>
                <a:ea typeface="Helvetica Neue"/>
                <a:cs typeface="Helvetica Neue"/>
              </a:rPr>
              <a:t> </a:t>
            </a:r>
            <a:r>
              <a:rPr lang="en-US" dirty="0" err="1">
                <a:latin typeface="Arial"/>
                <a:ea typeface="Helvetica Neue"/>
                <a:cs typeface="Arial"/>
              </a:rPr>
              <a:t>š</a:t>
            </a:r>
            <a:r>
              <a:rPr lang="en-US" dirty="0" err="1">
                <a:latin typeface="Helvetica Neue"/>
                <a:ea typeface="Helvetica Neue"/>
                <a:cs typeface="Helvetica Neue"/>
              </a:rPr>
              <a:t>to</a:t>
            </a:r>
            <a:r>
              <a:rPr lang="en-US" dirty="0">
                <a:latin typeface="Helvetica Neue"/>
                <a:ea typeface="Helvetica Neue"/>
                <a:cs typeface="Helvetica Neue"/>
              </a:rPr>
              <a:t> </a:t>
            </a:r>
            <a:r>
              <a:rPr lang="en-US" dirty="0" err="1">
                <a:latin typeface="Helvetica Neue"/>
                <a:ea typeface="Helvetica Neue"/>
                <a:cs typeface="Helvetica Neue"/>
              </a:rPr>
              <a:t>lak</a:t>
            </a:r>
            <a:r>
              <a:rPr lang="en-US" dirty="0" err="1">
                <a:latin typeface="Arial"/>
                <a:ea typeface="Helvetica Neue"/>
                <a:cs typeface="Arial"/>
              </a:rPr>
              <a:t>š</a:t>
            </a:r>
            <a:r>
              <a:rPr lang="en-US" dirty="0" err="1">
                <a:latin typeface="Helvetica Neue"/>
                <a:ea typeface="Helvetica Neue"/>
                <a:cs typeface="Helvetica Neue"/>
              </a:rPr>
              <a:t>e</a:t>
            </a:r>
            <a:r>
              <a:rPr lang="en-US" dirty="0">
                <a:latin typeface="Helvetica Neue"/>
                <a:ea typeface="Helvetica Neue"/>
                <a:cs typeface="Helvetica Neue"/>
              </a:rPr>
              <a:t> da ga </a:t>
            </a:r>
            <a:r>
              <a:rPr lang="en-US" dirty="0" err="1">
                <a:latin typeface="Helvetica Neue"/>
                <a:ea typeface="Helvetica Neue"/>
                <a:cs typeface="Helvetica Neue"/>
              </a:rPr>
              <a:t>reprodukuje</a:t>
            </a:r>
            <a:r>
              <a:rPr lang="en-US" dirty="0">
                <a:latin typeface="Helvetica Neue"/>
                <a:ea typeface="Helvetica Neue"/>
                <a:cs typeface="Helvetica Neue"/>
              </a:rPr>
              <a:t> </a:t>
            </a:r>
            <a:r>
              <a:rPr lang="en-US" dirty="0" err="1">
                <a:latin typeface="Helvetica Neue"/>
                <a:ea typeface="Helvetica Neue"/>
                <a:cs typeface="Helvetica Neue"/>
              </a:rPr>
              <a:t>i</a:t>
            </a:r>
            <a:r>
              <a:rPr lang="en-US" dirty="0">
                <a:latin typeface="Helvetica Neue"/>
                <a:ea typeface="Helvetica Neue"/>
                <a:cs typeface="Helvetica Neue"/>
              </a:rPr>
              <a:t> </a:t>
            </a:r>
            <a:r>
              <a:rPr lang="en-US" dirty="0" err="1">
                <a:latin typeface="Helvetica Neue"/>
                <a:ea typeface="Helvetica Neue"/>
                <a:cs typeface="Helvetica Neue"/>
              </a:rPr>
              <a:t>popravi</a:t>
            </a:r>
            <a:r>
              <a:rPr lang="en-US" dirty="0">
                <a:latin typeface="Helvetica Neue"/>
                <a:ea typeface="Helvetica Neue"/>
                <a:cs typeface="Helvetica Neue"/>
              </a:rPr>
              <a:t>.</a:t>
            </a:r>
            <a:endParaRPr lang="en-US" dirty="0"/>
          </a:p>
        </p:txBody>
      </p:sp>
      <p:pic>
        <p:nvPicPr>
          <p:cNvPr id="21" name="Picture 21" descr="A picture containing person, indoor&#10;&#10;Description automatically generated">
            <a:extLst>
              <a:ext uri="{FF2B5EF4-FFF2-40B4-BE49-F238E27FC236}">
                <a16:creationId xmlns:a16="http://schemas.microsoft.com/office/drawing/2014/main" id="{B527B173-532D-19A3-4783-B28156279EB2}"/>
              </a:ext>
            </a:extLst>
          </p:cNvPr>
          <p:cNvPicPr>
            <a:picLocks noChangeAspect="1"/>
          </p:cNvPicPr>
          <p:nvPr/>
        </p:nvPicPr>
        <p:blipFill>
          <a:blip r:embed="rId3"/>
          <a:stretch>
            <a:fillRect/>
          </a:stretch>
        </p:blipFill>
        <p:spPr>
          <a:xfrm>
            <a:off x="6927272" y="1919769"/>
            <a:ext cx="3685309" cy="2408861"/>
          </a:xfrm>
          <a:prstGeom prst="rect">
            <a:avLst/>
          </a:prstGeom>
        </p:spPr>
      </p:pic>
    </p:spTree>
    <p:extLst>
      <p:ext uri="{BB962C8B-B14F-4D97-AF65-F5344CB8AC3E}">
        <p14:creationId xmlns:p14="http://schemas.microsoft.com/office/powerpoint/2010/main" val="2826617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5C522-B76C-48FE-B41F-C57248230C93}"/>
              </a:ext>
            </a:extLst>
          </p:cNvPr>
          <p:cNvSpPr>
            <a:spLocks noGrp="1"/>
          </p:cNvSpPr>
          <p:nvPr>
            <p:ph type="title"/>
          </p:nvPr>
        </p:nvSpPr>
        <p:spPr/>
        <p:txBody>
          <a:bodyPr/>
          <a:lstStyle/>
          <a:p>
            <a:r>
              <a:rPr lang="sr-Latn-RS" dirty="0">
                <a:solidFill>
                  <a:schemeClr val="tx1"/>
                </a:solidFill>
                <a:latin typeface="Arial Narrow"/>
              </a:rPr>
              <a:t>ISTORIJAT</a:t>
            </a:r>
            <a:endParaRPr lang="en-US" dirty="0">
              <a:solidFill>
                <a:schemeClr val="tx1"/>
              </a:solidFill>
            </a:endParaRPr>
          </a:p>
        </p:txBody>
      </p:sp>
      <p:pic>
        <p:nvPicPr>
          <p:cNvPr id="5" name="Picture 4" descr="Know When to Update Your App">
            <a:extLst>
              <a:ext uri="{FF2B5EF4-FFF2-40B4-BE49-F238E27FC236}">
                <a16:creationId xmlns:a16="http://schemas.microsoft.com/office/drawing/2014/main" id="{35735AFF-81A5-4895-A516-65ACB83A9D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3907"/>
          <a:stretch/>
        </p:blipFill>
        <p:spPr bwMode="auto">
          <a:xfrm>
            <a:off x="982688" y="2018566"/>
            <a:ext cx="10226625" cy="3735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4702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79C66-2358-6B0F-7774-86D1EDD9ACD1}"/>
              </a:ext>
            </a:extLst>
          </p:cNvPr>
          <p:cNvSpPr>
            <a:spLocks noGrp="1"/>
          </p:cNvSpPr>
          <p:nvPr>
            <p:ph type="title"/>
          </p:nvPr>
        </p:nvSpPr>
        <p:spPr>
          <a:xfrm>
            <a:off x="1210833" y="159908"/>
            <a:ext cx="9831977" cy="1025980"/>
          </a:xfrm>
        </p:spPr>
        <p:txBody>
          <a:bodyPr anchor="b">
            <a:normAutofit/>
          </a:bodyPr>
          <a:lstStyle/>
          <a:p>
            <a:r>
              <a:rPr lang="en-US" err="1">
                <a:latin typeface="Arial Narrow"/>
              </a:rPr>
              <a:t>DomaĆI</a:t>
            </a:r>
            <a:r>
              <a:rPr lang="en-US" dirty="0">
                <a:latin typeface="Arial Narrow"/>
              </a:rPr>
              <a:t> </a:t>
            </a:r>
            <a:r>
              <a:rPr lang="en-US" dirty="0" err="1">
                <a:latin typeface="Arial Narrow"/>
              </a:rPr>
              <a:t>zadatak</a:t>
            </a:r>
            <a:r>
              <a:rPr lang="en-US">
                <a:latin typeface="Arial Narrow"/>
              </a:rPr>
              <a:t> do 8.11.</a:t>
            </a:r>
            <a:endParaRPr lang="en-US"/>
          </a:p>
        </p:txBody>
      </p:sp>
      <p:sp>
        <p:nvSpPr>
          <p:cNvPr id="3" name="Content Placeholder 2">
            <a:extLst>
              <a:ext uri="{FF2B5EF4-FFF2-40B4-BE49-F238E27FC236}">
                <a16:creationId xmlns:a16="http://schemas.microsoft.com/office/drawing/2014/main" id="{7A87EE30-DBAE-C07E-5DC4-A6C8DE108DBA}"/>
              </a:ext>
            </a:extLst>
          </p:cNvPr>
          <p:cNvSpPr>
            <a:spLocks noGrp="1"/>
          </p:cNvSpPr>
          <p:nvPr>
            <p:ph idx="13"/>
          </p:nvPr>
        </p:nvSpPr>
        <p:spPr>
          <a:xfrm>
            <a:off x="806824" y="2560355"/>
            <a:ext cx="5006975" cy="2925762"/>
          </a:xfrm>
        </p:spPr>
        <p:txBody>
          <a:bodyPr vert="horz" wrap="square" lIns="0" tIns="45720" rIns="91440" bIns="45720" rtlCol="0">
            <a:normAutofit/>
          </a:bodyPr>
          <a:lstStyle/>
          <a:p>
            <a:endParaRPr lang="en-US" b="1"/>
          </a:p>
          <a:p>
            <a:endParaRPr lang="en-US"/>
          </a:p>
        </p:txBody>
      </p:sp>
      <p:sp>
        <p:nvSpPr>
          <p:cNvPr id="17" name="TextBox 16">
            <a:extLst>
              <a:ext uri="{FF2B5EF4-FFF2-40B4-BE49-F238E27FC236}">
                <a16:creationId xmlns:a16="http://schemas.microsoft.com/office/drawing/2014/main" id="{6515A932-AAFD-2483-FE7E-8BD0B95449F9}"/>
              </a:ext>
            </a:extLst>
          </p:cNvPr>
          <p:cNvSpPr txBox="1"/>
          <p:nvPr/>
        </p:nvSpPr>
        <p:spPr>
          <a:xfrm>
            <a:off x="2410690" y="5001491"/>
            <a:ext cx="742603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err="1">
                <a:cs typeface="Arial"/>
              </a:rPr>
              <a:t>Domaći</a:t>
            </a:r>
            <a:r>
              <a:rPr lang="en-US" sz="2800" dirty="0">
                <a:cs typeface="Arial"/>
              </a:rPr>
              <a:t> </a:t>
            </a:r>
            <a:r>
              <a:rPr lang="en-US" sz="2800" dirty="0" err="1">
                <a:cs typeface="Arial"/>
              </a:rPr>
              <a:t>zadatak</a:t>
            </a:r>
            <a:r>
              <a:rPr lang="en-US" sz="2800" dirty="0">
                <a:cs typeface="Arial"/>
              </a:rPr>
              <a:t> </a:t>
            </a:r>
            <a:r>
              <a:rPr lang="en-US" sz="2800" dirty="0" err="1">
                <a:cs typeface="Arial"/>
              </a:rPr>
              <a:t>poslati</a:t>
            </a:r>
            <a:r>
              <a:rPr lang="en-US" sz="2800" dirty="0">
                <a:cs typeface="Arial"/>
              </a:rPr>
              <a:t> </a:t>
            </a:r>
            <a:r>
              <a:rPr lang="en-US" sz="2800" dirty="0" err="1">
                <a:cs typeface="Arial"/>
              </a:rPr>
              <a:t>na</a:t>
            </a:r>
            <a:r>
              <a:rPr lang="en-US" sz="2800" dirty="0">
                <a:cs typeface="Arial"/>
              </a:rPr>
              <a:t> e-mail </a:t>
            </a:r>
            <a:r>
              <a:rPr lang="en-US" sz="2800" dirty="0" err="1">
                <a:cs typeface="Arial"/>
              </a:rPr>
              <a:t>adresu</a:t>
            </a:r>
            <a:r>
              <a:rPr lang="en-US" sz="2800" dirty="0">
                <a:cs typeface="Arial"/>
              </a:rPr>
              <a:t> </a:t>
            </a:r>
            <a:endParaRPr lang="en-US" sz="2800">
              <a:ea typeface="+mn-lt"/>
              <a:cs typeface="+mn-lt"/>
            </a:endParaRPr>
          </a:p>
          <a:p>
            <a:r>
              <a:rPr lang="en-US" sz="2800" dirty="0">
                <a:solidFill>
                  <a:srgbClr val="FF0000"/>
                </a:solidFill>
                <a:ea typeface="+mn-lt"/>
                <a:cs typeface="+mn-lt"/>
              </a:rPr>
              <a:t>Endava.BGD.TestingCourse@endava.com</a:t>
            </a:r>
            <a:endParaRPr lang="en-US" sz="2800" dirty="0">
              <a:solidFill>
                <a:srgbClr val="FF0000"/>
              </a:solidFill>
              <a:cs typeface="Arial"/>
            </a:endParaRPr>
          </a:p>
        </p:txBody>
      </p:sp>
      <p:sp>
        <p:nvSpPr>
          <p:cNvPr id="18" name="TextBox 17">
            <a:extLst>
              <a:ext uri="{FF2B5EF4-FFF2-40B4-BE49-F238E27FC236}">
                <a16:creationId xmlns:a16="http://schemas.microsoft.com/office/drawing/2014/main" id="{F41B6DF6-F48A-2B39-FE2F-414DB82BF136}"/>
              </a:ext>
            </a:extLst>
          </p:cNvPr>
          <p:cNvSpPr txBox="1"/>
          <p:nvPr/>
        </p:nvSpPr>
        <p:spPr>
          <a:xfrm>
            <a:off x="872837" y="1828800"/>
            <a:ext cx="5250872"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latin typeface="Helvetica Neue"/>
              </a:rPr>
              <a:t>Obratite</a:t>
            </a:r>
            <a:r>
              <a:rPr lang="en-US" dirty="0">
                <a:latin typeface="Helvetica Neue"/>
              </a:rPr>
              <a:t> </a:t>
            </a:r>
            <a:r>
              <a:rPr lang="en-US" dirty="0" err="1">
                <a:latin typeface="Helvetica Neue"/>
              </a:rPr>
              <a:t>pažnju</a:t>
            </a:r>
            <a:r>
              <a:rPr lang="en-US" dirty="0">
                <a:latin typeface="Helvetica Neue"/>
              </a:rPr>
              <a:t> da:</a:t>
            </a:r>
          </a:p>
          <a:p>
            <a:pPr marL="342900" indent="-342900">
              <a:buAutoNum type="arabicPeriod"/>
            </a:pPr>
            <a:r>
              <a:rPr lang="en-US" dirty="0" err="1">
                <a:latin typeface="Helvetica Neue"/>
              </a:rPr>
              <a:t>Naslov</a:t>
            </a:r>
            <a:r>
              <a:rPr lang="en-US" dirty="0">
                <a:latin typeface="Helvetica Neue"/>
              </a:rPr>
              <a:t> </a:t>
            </a:r>
            <a:r>
              <a:rPr lang="en-US" dirty="0" err="1">
                <a:latin typeface="Helvetica Neue"/>
              </a:rPr>
              <a:t>opisuje</a:t>
            </a:r>
            <a:r>
              <a:rPr lang="en-US" dirty="0">
                <a:latin typeface="Helvetica Neue"/>
              </a:rPr>
              <a:t> </a:t>
            </a:r>
            <a:r>
              <a:rPr lang="en-US" dirty="0" err="1">
                <a:latin typeface="Helvetica Neue"/>
              </a:rPr>
              <a:t>šta</a:t>
            </a:r>
            <a:r>
              <a:rPr lang="en-US" dirty="0">
                <a:latin typeface="Helvetica Neue"/>
              </a:rPr>
              <a:t> je </a:t>
            </a:r>
            <a:r>
              <a:rPr lang="en-US" dirty="0" err="1">
                <a:latin typeface="Helvetica Neue"/>
              </a:rPr>
              <a:t>defekt</a:t>
            </a:r>
          </a:p>
          <a:p>
            <a:pPr marL="342900" indent="-342900">
              <a:buAutoNum type="arabicPeriod"/>
            </a:pPr>
            <a:r>
              <a:rPr lang="en-US" dirty="0">
                <a:latin typeface="Helvetica Neue"/>
              </a:rPr>
              <a:t>Da </a:t>
            </a:r>
            <a:r>
              <a:rPr lang="en-US" dirty="0" err="1">
                <a:latin typeface="Helvetica Neue"/>
              </a:rPr>
              <a:t>ime</a:t>
            </a:r>
            <a:r>
              <a:rPr lang="en-US" dirty="0">
                <a:latin typeface="Helvetica Neue"/>
              </a:rPr>
              <a:t> </a:t>
            </a:r>
            <a:r>
              <a:rPr lang="en-US" dirty="0" err="1">
                <a:latin typeface="Helvetica Neue"/>
              </a:rPr>
              <a:t>aplikacije</a:t>
            </a:r>
            <a:r>
              <a:rPr lang="en-US" dirty="0">
                <a:latin typeface="Helvetica Neue"/>
              </a:rPr>
              <a:t> I </a:t>
            </a:r>
            <a:r>
              <a:rPr lang="en-US" dirty="0" err="1">
                <a:latin typeface="Helvetica Neue"/>
              </a:rPr>
              <a:t>verzija</a:t>
            </a:r>
            <a:r>
              <a:rPr lang="en-US" dirty="0">
                <a:latin typeface="Helvetica Neue"/>
              </a:rPr>
              <a:t> je </a:t>
            </a:r>
            <a:r>
              <a:rPr lang="en-US" dirty="0" err="1">
                <a:latin typeface="Helvetica Neue"/>
              </a:rPr>
              <a:t>jasno</a:t>
            </a:r>
            <a:r>
              <a:rPr lang="en-US" dirty="0">
                <a:latin typeface="Helvetica Neue"/>
              </a:rPr>
              <a:t> </a:t>
            </a:r>
            <a:r>
              <a:rPr lang="en-US" dirty="0" err="1">
                <a:latin typeface="Helvetica Neue"/>
              </a:rPr>
              <a:t>naznačena</a:t>
            </a:r>
            <a:r>
              <a:rPr lang="en-US" dirty="0">
                <a:latin typeface="Helvetica Neue"/>
              </a:rPr>
              <a:t> </a:t>
            </a:r>
            <a:r>
              <a:rPr lang="en-US" dirty="0" err="1">
                <a:latin typeface="Helvetica Neue"/>
              </a:rPr>
              <a:t>kako</a:t>
            </a:r>
            <a:r>
              <a:rPr lang="en-US" dirty="0">
                <a:latin typeface="Helvetica Neue"/>
              </a:rPr>
              <a:t> bi </a:t>
            </a:r>
            <a:r>
              <a:rPr lang="en-US" dirty="0" err="1">
                <a:latin typeface="Helvetica Neue"/>
              </a:rPr>
              <a:t>znali</a:t>
            </a:r>
            <a:r>
              <a:rPr lang="en-US" dirty="0">
                <a:latin typeface="Helvetica Neue"/>
              </a:rPr>
              <a:t> </a:t>
            </a:r>
            <a:r>
              <a:rPr lang="en-US" dirty="0" err="1">
                <a:latin typeface="Helvetica Neue"/>
              </a:rPr>
              <a:t>šta</a:t>
            </a:r>
            <a:r>
              <a:rPr lang="en-US" dirty="0">
                <a:latin typeface="Helvetica Neue"/>
              </a:rPr>
              <a:t> </a:t>
            </a:r>
            <a:r>
              <a:rPr lang="en-US" dirty="0" err="1">
                <a:latin typeface="Helvetica Neue"/>
              </a:rPr>
              <a:t>prijavljujete</a:t>
            </a:r>
          </a:p>
          <a:p>
            <a:pPr marL="342900" indent="-342900">
              <a:buAutoNum type="arabicPeriod"/>
            </a:pPr>
            <a:r>
              <a:rPr lang="en-US" dirty="0">
                <a:latin typeface="Helvetica Neue"/>
              </a:rPr>
              <a:t>Da je </a:t>
            </a:r>
            <a:r>
              <a:rPr lang="en-US" err="1">
                <a:latin typeface="Helvetica Neue"/>
              </a:rPr>
              <a:t>aplikacija</a:t>
            </a:r>
            <a:r>
              <a:rPr lang="en-US" dirty="0">
                <a:latin typeface="Helvetica Neue"/>
              </a:rPr>
              <a:t> </a:t>
            </a:r>
            <a:r>
              <a:rPr lang="en-US" err="1">
                <a:latin typeface="Helvetica Neue"/>
              </a:rPr>
              <a:t>na</a:t>
            </a:r>
            <a:r>
              <a:rPr lang="en-US" dirty="0">
                <a:latin typeface="Helvetica Neue"/>
              </a:rPr>
              <a:t> </a:t>
            </a:r>
            <a:r>
              <a:rPr lang="en-US" err="1">
                <a:latin typeface="Helvetica Neue"/>
              </a:rPr>
              <a:t>mobilnom</a:t>
            </a:r>
            <a:r>
              <a:rPr lang="en-US" dirty="0">
                <a:latin typeface="Helvetica Neue"/>
              </a:rPr>
              <a:t> </a:t>
            </a:r>
            <a:r>
              <a:rPr lang="en-US" err="1">
                <a:latin typeface="Helvetica Neue"/>
              </a:rPr>
              <a:t>telefonu</a:t>
            </a:r>
            <a:r>
              <a:rPr lang="en-US">
                <a:latin typeface="Helvetica Neue"/>
              </a:rPr>
              <a:t>!!</a:t>
            </a:r>
            <a:endParaRPr lang="en-US" dirty="0">
              <a:latin typeface="Helvetica Neue"/>
            </a:endParaRPr>
          </a:p>
          <a:p>
            <a:pPr marL="342900" indent="-342900">
              <a:buAutoNum type="arabicPeriod"/>
            </a:pPr>
            <a:r>
              <a:rPr lang="en-US" dirty="0" err="1">
                <a:latin typeface="Helvetica Neue"/>
              </a:rPr>
              <a:t>Verziju</a:t>
            </a:r>
            <a:r>
              <a:rPr lang="en-US" dirty="0">
                <a:latin typeface="Helvetica Neue"/>
              </a:rPr>
              <a:t> </a:t>
            </a:r>
            <a:r>
              <a:rPr lang="en-US" dirty="0" err="1">
                <a:latin typeface="Helvetica Neue"/>
              </a:rPr>
              <a:t>operativnog</a:t>
            </a:r>
            <a:r>
              <a:rPr lang="en-US" dirty="0">
                <a:latin typeface="Helvetica Neue"/>
              </a:rPr>
              <a:t> </a:t>
            </a:r>
            <a:r>
              <a:rPr lang="en-US" dirty="0" err="1">
                <a:latin typeface="Helvetica Neue"/>
              </a:rPr>
              <a:t>sistema</a:t>
            </a:r>
            <a:r>
              <a:rPr lang="en-US" dirty="0">
                <a:latin typeface="Helvetica Neue"/>
              </a:rPr>
              <a:t> </a:t>
            </a:r>
            <a:r>
              <a:rPr lang="en-US" dirty="0" err="1">
                <a:latin typeface="Helvetica Neue"/>
              </a:rPr>
              <a:t>teleofna</a:t>
            </a:r>
            <a:r>
              <a:rPr lang="en-US" dirty="0">
                <a:latin typeface="Helvetica Neue"/>
              </a:rPr>
              <a:t> </a:t>
            </a:r>
            <a:r>
              <a:rPr lang="en-US" dirty="0" err="1">
                <a:latin typeface="Helvetica Neue"/>
              </a:rPr>
              <a:t>gde</a:t>
            </a:r>
            <a:r>
              <a:rPr lang="en-US" dirty="0">
                <a:latin typeface="Helvetica Neue"/>
              </a:rPr>
              <a:t> je </a:t>
            </a:r>
            <a:r>
              <a:rPr lang="en-US" dirty="0" err="1">
                <a:latin typeface="Helvetica Neue"/>
              </a:rPr>
              <a:t>prijavljen</a:t>
            </a:r>
            <a:r>
              <a:rPr lang="en-US" dirty="0">
                <a:latin typeface="Helvetica Neue"/>
              </a:rPr>
              <a:t> </a:t>
            </a:r>
            <a:r>
              <a:rPr lang="en-US" dirty="0" err="1">
                <a:latin typeface="Helvetica Neue"/>
              </a:rPr>
              <a:t>defekt</a:t>
            </a:r>
          </a:p>
          <a:p>
            <a:pPr marL="342900" indent="-342900">
              <a:buAutoNum type="arabicPeriod"/>
            </a:pPr>
            <a:r>
              <a:rPr lang="en-US" dirty="0" err="1">
                <a:latin typeface="Helvetica Neue"/>
              </a:rPr>
              <a:t>Jasne</a:t>
            </a:r>
            <a:r>
              <a:rPr lang="en-US" dirty="0">
                <a:latin typeface="Helvetica Neue"/>
              </a:rPr>
              <a:t> I </a:t>
            </a:r>
            <a:r>
              <a:rPr lang="en-US" dirty="0" err="1">
                <a:latin typeface="Helvetica Neue"/>
              </a:rPr>
              <a:t>precizne</a:t>
            </a:r>
            <a:r>
              <a:rPr lang="en-US" dirty="0">
                <a:latin typeface="Helvetica Neue"/>
              </a:rPr>
              <a:t> </a:t>
            </a:r>
            <a:r>
              <a:rPr lang="en-US" dirty="0" err="1">
                <a:latin typeface="Helvetica Neue"/>
              </a:rPr>
              <a:t>korake</a:t>
            </a:r>
            <a:r>
              <a:rPr lang="en-US" dirty="0">
                <a:latin typeface="Helvetica Neue"/>
              </a:rPr>
              <a:t> </a:t>
            </a:r>
            <a:r>
              <a:rPr lang="en-US" dirty="0" err="1">
                <a:latin typeface="Helvetica Neue"/>
              </a:rPr>
              <a:t>kako</a:t>
            </a:r>
            <a:r>
              <a:rPr lang="en-US" dirty="0">
                <a:latin typeface="Helvetica Neue"/>
              </a:rPr>
              <a:t> </a:t>
            </a:r>
            <a:r>
              <a:rPr lang="en-US" dirty="0" err="1">
                <a:latin typeface="Helvetica Neue"/>
              </a:rPr>
              <a:t>reprodukovati</a:t>
            </a:r>
            <a:r>
              <a:rPr lang="en-US" dirty="0">
                <a:latin typeface="Helvetica Neue"/>
              </a:rPr>
              <a:t> </a:t>
            </a:r>
            <a:r>
              <a:rPr lang="en-US" dirty="0" err="1">
                <a:latin typeface="Helvetica Neue"/>
              </a:rPr>
              <a:t>defekt</a:t>
            </a:r>
            <a:r>
              <a:rPr lang="en-US" dirty="0">
                <a:latin typeface="Helvetica Neue"/>
              </a:rPr>
              <a:t> </a:t>
            </a:r>
            <a:r>
              <a:rPr lang="en-US" dirty="0" err="1">
                <a:latin typeface="Helvetica Neue"/>
              </a:rPr>
              <a:t>jer</a:t>
            </a:r>
            <a:r>
              <a:rPr lang="en-US" dirty="0">
                <a:latin typeface="Helvetica Neue"/>
              </a:rPr>
              <a:t> </a:t>
            </a:r>
            <a:r>
              <a:rPr lang="en-US" dirty="0" err="1">
                <a:latin typeface="Helvetica Neue"/>
              </a:rPr>
              <a:t>ćemo</a:t>
            </a:r>
            <a:r>
              <a:rPr lang="en-US" dirty="0">
                <a:latin typeface="Helvetica Neue"/>
              </a:rPr>
              <a:t> </a:t>
            </a:r>
            <a:r>
              <a:rPr lang="en-US" dirty="0" err="1">
                <a:latin typeface="Helvetica Neue"/>
              </a:rPr>
              <a:t>testirati</a:t>
            </a:r>
            <a:r>
              <a:rPr lang="en-US" dirty="0">
                <a:latin typeface="Helvetica Neue"/>
              </a:rPr>
              <a:t> bez vas</a:t>
            </a:r>
          </a:p>
          <a:p>
            <a:pPr marL="342900" indent="-342900">
              <a:buAutoNum type="arabicPeriod"/>
            </a:pPr>
            <a:r>
              <a:rPr lang="en-US" dirty="0" err="1">
                <a:latin typeface="Helvetica Neue"/>
              </a:rPr>
              <a:t>Sliku</a:t>
            </a:r>
            <a:r>
              <a:rPr lang="en-US" dirty="0">
                <a:latin typeface="Helvetica Neue"/>
              </a:rPr>
              <a:t> </a:t>
            </a:r>
            <a:r>
              <a:rPr lang="en-US" dirty="0" err="1">
                <a:latin typeface="Helvetica Neue"/>
              </a:rPr>
              <a:t>ili</a:t>
            </a:r>
            <a:r>
              <a:rPr lang="en-US" dirty="0">
                <a:latin typeface="Helvetica Neue"/>
              </a:rPr>
              <a:t> video </a:t>
            </a:r>
            <a:r>
              <a:rPr lang="en-US" dirty="0" err="1">
                <a:latin typeface="Helvetica Neue"/>
              </a:rPr>
              <a:t>defekta</a:t>
            </a:r>
          </a:p>
          <a:p>
            <a:endParaRPr lang="en-US" dirty="0">
              <a:latin typeface="Helvetica Neue"/>
            </a:endParaRPr>
          </a:p>
        </p:txBody>
      </p:sp>
      <p:pic>
        <p:nvPicPr>
          <p:cNvPr id="21" name="Picture 21" descr="A picture containing person, indoor&#10;&#10;Description automatically generated">
            <a:extLst>
              <a:ext uri="{FF2B5EF4-FFF2-40B4-BE49-F238E27FC236}">
                <a16:creationId xmlns:a16="http://schemas.microsoft.com/office/drawing/2014/main" id="{B527B173-532D-19A3-4783-B28156279EB2}"/>
              </a:ext>
            </a:extLst>
          </p:cNvPr>
          <p:cNvPicPr>
            <a:picLocks noChangeAspect="1"/>
          </p:cNvPicPr>
          <p:nvPr/>
        </p:nvPicPr>
        <p:blipFill>
          <a:blip r:embed="rId3"/>
          <a:stretch>
            <a:fillRect/>
          </a:stretch>
        </p:blipFill>
        <p:spPr>
          <a:xfrm>
            <a:off x="6927272" y="1919769"/>
            <a:ext cx="3685309" cy="2408861"/>
          </a:xfrm>
          <a:prstGeom prst="rect">
            <a:avLst/>
          </a:prstGeom>
        </p:spPr>
      </p:pic>
    </p:spTree>
    <p:extLst>
      <p:ext uri="{BB962C8B-B14F-4D97-AF65-F5344CB8AC3E}">
        <p14:creationId xmlns:p14="http://schemas.microsoft.com/office/powerpoint/2010/main" val="31461281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atin typeface="Arial Narrow"/>
              </a:rPr>
              <a:t>HVALA NA PAŽNJI</a:t>
            </a:r>
            <a:endParaRPr lang="en-GB"/>
          </a:p>
        </p:txBody>
      </p:sp>
      <p:sp>
        <p:nvSpPr>
          <p:cNvPr id="5" name="Content Placeholder 4"/>
          <p:cNvSpPr>
            <a:spLocks noGrp="1"/>
          </p:cNvSpPr>
          <p:nvPr>
            <p:ph idx="22"/>
          </p:nvPr>
        </p:nvSpPr>
        <p:spPr>
          <a:xfrm>
            <a:off x="5608351" y="4210806"/>
            <a:ext cx="5020417" cy="290153"/>
          </a:xfrm>
        </p:spPr>
        <p:txBody>
          <a:bodyPr/>
          <a:lstStyle/>
          <a:p>
            <a:r>
              <a:rPr lang="en-GB" dirty="0">
                <a:latin typeface="+mj-lt"/>
              </a:rPr>
              <a:t>jelisaveta.markovic@endava.com</a:t>
            </a:r>
          </a:p>
        </p:txBody>
      </p:sp>
      <p:sp>
        <p:nvSpPr>
          <p:cNvPr id="6" name="Content Placeholder 5"/>
          <p:cNvSpPr>
            <a:spLocks noGrp="1"/>
          </p:cNvSpPr>
          <p:nvPr>
            <p:ph idx="23"/>
          </p:nvPr>
        </p:nvSpPr>
        <p:spPr>
          <a:xfrm>
            <a:off x="5590244" y="3981667"/>
            <a:ext cx="5038524" cy="210246"/>
          </a:xfrm>
        </p:spPr>
        <p:txBody>
          <a:bodyPr>
            <a:normAutofit lnSpcReduction="10000"/>
          </a:bodyPr>
          <a:lstStyle/>
          <a:p>
            <a:r>
              <a:rPr lang="en-GB" dirty="0" err="1"/>
              <a:t>tes</a:t>
            </a:r>
            <a:r>
              <a:rPr lang="sr-Latn-ME" dirty="0"/>
              <a:t>T CONSULTANT</a:t>
            </a:r>
            <a:endParaRPr lang="en-GB" dirty="0"/>
          </a:p>
        </p:txBody>
      </p:sp>
      <p:sp>
        <p:nvSpPr>
          <p:cNvPr id="7" name="Content Placeholder 3">
            <a:extLst>
              <a:ext uri="{FF2B5EF4-FFF2-40B4-BE49-F238E27FC236}">
                <a16:creationId xmlns:a16="http://schemas.microsoft.com/office/drawing/2014/main" id="{EF65CA2B-EE43-4054-A02B-A57FCD1CB52F}"/>
              </a:ext>
            </a:extLst>
          </p:cNvPr>
          <p:cNvSpPr txBox="1">
            <a:spLocks/>
          </p:cNvSpPr>
          <p:nvPr/>
        </p:nvSpPr>
        <p:spPr>
          <a:xfrm>
            <a:off x="5633042" y="3461630"/>
            <a:ext cx="5038524" cy="459768"/>
          </a:xfrm>
          <a:prstGeom prst="rect">
            <a:avLst/>
          </a:prstGeom>
        </p:spPr>
        <p:txBody>
          <a:bodyPr vert="horz" lIns="0" tIns="0" rIns="0" bIns="0" rtlCol="0" anchor="b" anchorCtr="0">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400" b="1" kern="1200" cap="all" baseline="0" dirty="0" smtClean="0">
                <a:solidFill>
                  <a:srgbClr val="DF411C"/>
                </a:solidFill>
                <a:latin typeface="+mj-lt"/>
                <a:ea typeface="Arial" charset="0"/>
                <a:cs typeface="Arial" charset="0"/>
              </a:defRPr>
            </a:lvl1pPr>
            <a:lvl2pPr marL="0" indent="0" algn="l" defTabSz="914400" rtl="0" eaLnBrk="1" latinLnBrk="0" hangingPunct="1">
              <a:lnSpc>
                <a:spcPct val="90000"/>
              </a:lnSpc>
              <a:spcBef>
                <a:spcPts val="500"/>
              </a:spcBef>
              <a:buClr>
                <a:srgbClr val="DE411B"/>
              </a:buClr>
              <a:buFont typeface="Wingdings" panose="05000000000000000000" pitchFamily="2" charset="2"/>
              <a:buNone/>
              <a:defRPr sz="1600" kern="1200">
                <a:solidFill>
                  <a:srgbClr val="4A4E52"/>
                </a:solidFill>
                <a:latin typeface="+mn-lt"/>
                <a:ea typeface="+mn-ea"/>
                <a:cs typeface="+mn-cs"/>
              </a:defRPr>
            </a:lvl2pPr>
            <a:lvl3pPr marL="1257300" indent="-342900" algn="l" defTabSz="914400" rtl="0" eaLnBrk="1" latinLnBrk="0" hangingPunct="1">
              <a:lnSpc>
                <a:spcPct val="90000"/>
              </a:lnSpc>
              <a:spcBef>
                <a:spcPts val="500"/>
              </a:spcBef>
              <a:buClr>
                <a:srgbClr val="81ADB5"/>
              </a:buClr>
              <a:buFont typeface="Arial" panose="020B0604020202020204" pitchFamily="34" charset="0"/>
              <a:buChar char="•"/>
              <a:defRPr sz="1600" kern="1200">
                <a:solidFill>
                  <a:srgbClr val="4A4E52"/>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500" kern="1200">
                <a:solidFill>
                  <a:srgbClr val="4A4E5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4A4E5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r-Latn-ME" dirty="0"/>
              <a:t>JELISAVETA</a:t>
            </a:r>
            <a:r>
              <a:rPr lang="en-GB" dirty="0"/>
              <a:t> </a:t>
            </a:r>
            <a:r>
              <a:rPr lang="sr-Latn-ME" dirty="0"/>
              <a:t>mARKOVIĆ</a:t>
            </a:r>
            <a:endParaRPr lang="en-GB" dirty="0"/>
          </a:p>
        </p:txBody>
      </p:sp>
    </p:spTree>
    <p:extLst>
      <p:ext uri="{BB962C8B-B14F-4D97-AF65-F5344CB8AC3E}">
        <p14:creationId xmlns:p14="http://schemas.microsoft.com/office/powerpoint/2010/main" val="104897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5C522-B76C-48FE-B41F-C57248230C93}"/>
              </a:ext>
            </a:extLst>
          </p:cNvPr>
          <p:cNvSpPr>
            <a:spLocks noGrp="1"/>
          </p:cNvSpPr>
          <p:nvPr>
            <p:ph type="title"/>
          </p:nvPr>
        </p:nvSpPr>
        <p:spPr/>
        <p:txBody>
          <a:bodyPr/>
          <a:lstStyle/>
          <a:p>
            <a:r>
              <a:rPr lang="sr-Latn-RS" dirty="0">
                <a:solidFill>
                  <a:schemeClr val="tx1"/>
                </a:solidFill>
                <a:latin typeface="Arial Narrow"/>
              </a:rPr>
              <a:t>ISTORIJAT</a:t>
            </a:r>
            <a:endParaRPr lang="en-US" b="0" dirty="0">
              <a:solidFill>
                <a:schemeClr val="tx1"/>
              </a:solidFill>
              <a:latin typeface="Arial Narrow"/>
            </a:endParaRPr>
          </a:p>
        </p:txBody>
      </p:sp>
      <p:pic>
        <p:nvPicPr>
          <p:cNvPr id="2052" name="Picture 4" descr="First mobile phones were a lot of junk in the trunk">
            <a:extLst>
              <a:ext uri="{FF2B5EF4-FFF2-40B4-BE49-F238E27FC236}">
                <a16:creationId xmlns:a16="http://schemas.microsoft.com/office/drawing/2014/main" id="{A1DD9528-84C0-4DD8-8AAC-D81B5F6B46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0013" y="1469919"/>
            <a:ext cx="3400553" cy="26659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member Millions of Mobile Phones in the 1960s? You Should | Urbanist">
            <a:extLst>
              <a:ext uri="{FF2B5EF4-FFF2-40B4-BE49-F238E27FC236}">
                <a16:creationId xmlns:a16="http://schemas.microsoft.com/office/drawing/2014/main" id="{DE252616-5107-48EF-8C2B-A053541EA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809" y="1469918"/>
            <a:ext cx="5461320" cy="47022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up of a phone&#10;&#10;Description automatically generated">
            <a:extLst>
              <a:ext uri="{FF2B5EF4-FFF2-40B4-BE49-F238E27FC236}">
                <a16:creationId xmlns:a16="http://schemas.microsoft.com/office/drawing/2014/main" id="{1CAA5A02-03EA-FB81-586A-7D58ED4D90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9129" y="1469918"/>
            <a:ext cx="1758700" cy="4702281"/>
          </a:xfrm>
          <a:prstGeom prst="rect">
            <a:avLst/>
          </a:prstGeom>
        </p:spPr>
      </p:pic>
      <p:pic>
        <p:nvPicPr>
          <p:cNvPr id="10" name="Picture 9">
            <a:extLst>
              <a:ext uri="{FF2B5EF4-FFF2-40B4-BE49-F238E27FC236}">
                <a16:creationId xmlns:a16="http://schemas.microsoft.com/office/drawing/2014/main" id="{7ECB7998-F56F-D76A-CEEF-23110A8F6E27}"/>
              </a:ext>
            </a:extLst>
          </p:cNvPr>
          <p:cNvPicPr>
            <a:picLocks noChangeAspect="1"/>
          </p:cNvPicPr>
          <p:nvPr/>
        </p:nvPicPr>
        <p:blipFill>
          <a:blip r:embed="rId6"/>
          <a:stretch>
            <a:fillRect/>
          </a:stretch>
        </p:blipFill>
        <p:spPr>
          <a:xfrm>
            <a:off x="7750013" y="4195155"/>
            <a:ext cx="3400553" cy="1977043"/>
          </a:xfrm>
          <a:prstGeom prst="rect">
            <a:avLst/>
          </a:prstGeom>
        </p:spPr>
      </p:pic>
    </p:spTree>
    <p:extLst>
      <p:ext uri="{BB962C8B-B14F-4D97-AF65-F5344CB8AC3E}">
        <p14:creationId xmlns:p14="http://schemas.microsoft.com/office/powerpoint/2010/main" val="1349575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2B435-3543-46A0-AC0B-C27E7DC43251}"/>
              </a:ext>
            </a:extLst>
          </p:cNvPr>
          <p:cNvSpPr>
            <a:spLocks noGrp="1"/>
          </p:cNvSpPr>
          <p:nvPr>
            <p:ph type="title"/>
          </p:nvPr>
        </p:nvSpPr>
        <p:spPr/>
        <p:txBody>
          <a:bodyPr/>
          <a:lstStyle/>
          <a:p>
            <a:r>
              <a:rPr lang="sr-Latn-RS" dirty="0">
                <a:solidFill>
                  <a:schemeClr val="tx1"/>
                </a:solidFill>
                <a:latin typeface="Arial Narrow"/>
              </a:rPr>
              <a:t>ISTORIJAT</a:t>
            </a:r>
            <a:endParaRPr lang="en-US" b="0" dirty="0">
              <a:solidFill>
                <a:schemeClr val="tx1"/>
              </a:solidFill>
              <a:latin typeface="Arial Narrow"/>
            </a:endParaRPr>
          </a:p>
        </p:txBody>
      </p:sp>
      <p:sp>
        <p:nvSpPr>
          <p:cNvPr id="3" name="Content Placeholder 2">
            <a:extLst>
              <a:ext uri="{FF2B5EF4-FFF2-40B4-BE49-F238E27FC236}">
                <a16:creationId xmlns:a16="http://schemas.microsoft.com/office/drawing/2014/main" id="{1FF92D2A-98A8-4AC8-A0E6-E2985F8295AE}"/>
              </a:ext>
            </a:extLst>
          </p:cNvPr>
          <p:cNvSpPr>
            <a:spLocks noGrp="1"/>
          </p:cNvSpPr>
          <p:nvPr>
            <p:ph idx="19"/>
          </p:nvPr>
        </p:nvSpPr>
        <p:spPr/>
        <p:txBody>
          <a:bodyPr/>
          <a:lstStyle/>
          <a:p>
            <a:endParaRPr lang="en-US"/>
          </a:p>
        </p:txBody>
      </p:sp>
      <p:sp>
        <p:nvSpPr>
          <p:cNvPr id="4" name="Content Placeholder 3">
            <a:extLst>
              <a:ext uri="{FF2B5EF4-FFF2-40B4-BE49-F238E27FC236}">
                <a16:creationId xmlns:a16="http://schemas.microsoft.com/office/drawing/2014/main" id="{66843712-3A4B-4580-B14A-7745D6FA3FDE}"/>
              </a:ext>
            </a:extLst>
          </p:cNvPr>
          <p:cNvSpPr>
            <a:spLocks noGrp="1"/>
          </p:cNvSpPr>
          <p:nvPr>
            <p:ph idx="22"/>
          </p:nvPr>
        </p:nvSpPr>
        <p:spPr/>
        <p:txBody>
          <a:bodyPr/>
          <a:lstStyle/>
          <a:p>
            <a:endParaRPr lang="en-US"/>
          </a:p>
        </p:txBody>
      </p:sp>
      <p:sp>
        <p:nvSpPr>
          <p:cNvPr id="5" name="Content Placeholder 4">
            <a:extLst>
              <a:ext uri="{FF2B5EF4-FFF2-40B4-BE49-F238E27FC236}">
                <a16:creationId xmlns:a16="http://schemas.microsoft.com/office/drawing/2014/main" id="{AD7FD782-3F4A-4D3F-B4E5-5E6CC9643B4B}"/>
              </a:ext>
            </a:extLst>
          </p:cNvPr>
          <p:cNvSpPr>
            <a:spLocks noGrp="1"/>
          </p:cNvSpPr>
          <p:nvPr>
            <p:ph idx="23"/>
          </p:nvPr>
        </p:nvSpPr>
        <p:spPr/>
        <p:txBody>
          <a:bodyPr/>
          <a:lstStyle/>
          <a:p>
            <a:endParaRPr lang="en-US"/>
          </a:p>
        </p:txBody>
      </p:sp>
      <p:pic>
        <p:nvPicPr>
          <p:cNvPr id="7" name="Picture 2" descr="Image result for first iphone">
            <a:extLst>
              <a:ext uri="{FF2B5EF4-FFF2-40B4-BE49-F238E27FC236}">
                <a16:creationId xmlns:a16="http://schemas.microsoft.com/office/drawing/2014/main" id="{7514DB2B-C09B-495C-AEE2-8C30CD2609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091" y="1551863"/>
            <a:ext cx="4868403" cy="44454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htc dream">
            <a:extLst>
              <a:ext uri="{FF2B5EF4-FFF2-40B4-BE49-F238E27FC236}">
                <a16:creationId xmlns:a16="http://schemas.microsoft.com/office/drawing/2014/main" id="{1B58AD26-F301-4209-B479-A612FA5B395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6000" contrast="4000"/>
                    </a14:imgEffect>
                  </a14:imgLayer>
                </a14:imgProps>
              </a:ext>
              <a:ext uri="{28A0092B-C50C-407E-A947-70E740481C1C}">
                <a14:useLocalDpi xmlns:a14="http://schemas.microsoft.com/office/drawing/2010/main" val="0"/>
              </a:ext>
            </a:extLst>
          </a:blip>
          <a:srcRect/>
          <a:stretch>
            <a:fillRect/>
          </a:stretch>
        </p:blipFill>
        <p:spPr bwMode="auto">
          <a:xfrm>
            <a:off x="5690494" y="1427573"/>
            <a:ext cx="5927288" cy="44454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55BB23D-FCA2-4F80-B237-DEC234256056}"/>
              </a:ext>
            </a:extLst>
          </p:cNvPr>
          <p:cNvSpPr txBox="1"/>
          <p:nvPr/>
        </p:nvSpPr>
        <p:spPr>
          <a:xfrm>
            <a:off x="1914526" y="5789164"/>
            <a:ext cx="3235569" cy="369332"/>
          </a:xfrm>
          <a:prstGeom prst="rect">
            <a:avLst/>
          </a:prstGeom>
          <a:noFill/>
        </p:spPr>
        <p:txBody>
          <a:bodyPr wrap="square" lIns="91440" tIns="45720" rIns="91440" bIns="45720" rtlCol="0" anchor="t">
            <a:spAutoFit/>
          </a:bodyPr>
          <a:lstStyle/>
          <a:p>
            <a:r>
              <a:rPr lang="en-US" dirty="0"/>
              <a:t>29. </a:t>
            </a:r>
            <a:r>
              <a:rPr lang="en-US"/>
              <a:t>Jun 2007.</a:t>
            </a:r>
            <a:endParaRPr lang="en-US" dirty="0"/>
          </a:p>
        </p:txBody>
      </p:sp>
      <p:sp>
        <p:nvSpPr>
          <p:cNvPr id="13" name="TextBox 12">
            <a:extLst>
              <a:ext uri="{FF2B5EF4-FFF2-40B4-BE49-F238E27FC236}">
                <a16:creationId xmlns:a16="http://schemas.microsoft.com/office/drawing/2014/main" id="{2BB63F6D-5836-4667-81D0-B1A3DC461F5E}"/>
              </a:ext>
            </a:extLst>
          </p:cNvPr>
          <p:cNvSpPr txBox="1"/>
          <p:nvPr/>
        </p:nvSpPr>
        <p:spPr>
          <a:xfrm>
            <a:off x="7248531" y="5812611"/>
            <a:ext cx="3235569" cy="369332"/>
          </a:xfrm>
          <a:prstGeom prst="rect">
            <a:avLst/>
          </a:prstGeom>
          <a:noFill/>
        </p:spPr>
        <p:txBody>
          <a:bodyPr wrap="square" lIns="91440" tIns="45720" rIns="91440" bIns="45720" rtlCol="0" anchor="t">
            <a:spAutoFit/>
          </a:bodyPr>
          <a:lstStyle/>
          <a:p>
            <a:r>
              <a:rPr lang="en-US"/>
              <a:t>20. Oktobar 2008.</a:t>
            </a:r>
          </a:p>
        </p:txBody>
      </p:sp>
    </p:spTree>
    <p:extLst>
      <p:ext uri="{BB962C8B-B14F-4D97-AF65-F5344CB8AC3E}">
        <p14:creationId xmlns:p14="http://schemas.microsoft.com/office/powerpoint/2010/main" val="2139525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188E0-8EA1-46F0-A1CA-75743A5188CB}"/>
              </a:ext>
            </a:extLst>
          </p:cNvPr>
          <p:cNvSpPr>
            <a:spLocks noGrp="1"/>
          </p:cNvSpPr>
          <p:nvPr>
            <p:ph type="title"/>
          </p:nvPr>
        </p:nvSpPr>
        <p:spPr/>
        <p:txBody>
          <a:bodyPr/>
          <a:lstStyle/>
          <a:p>
            <a:r>
              <a:rPr lang="sr-Latn-RS" dirty="0">
                <a:solidFill>
                  <a:schemeClr val="tx1"/>
                </a:solidFill>
                <a:latin typeface="Arial Narrow"/>
              </a:rPr>
              <a:t>ISTORIJAT</a:t>
            </a:r>
            <a:endParaRPr lang="en-US" b="0" dirty="0">
              <a:solidFill>
                <a:schemeClr val="tx1"/>
              </a:solidFill>
              <a:latin typeface="Arial Narrow"/>
            </a:endParaRPr>
          </a:p>
        </p:txBody>
      </p:sp>
      <p:pic>
        <p:nvPicPr>
          <p:cNvPr id="8" name="Content Placeholder 7" descr="Text, application&#10;&#10;Description automatically generated">
            <a:extLst>
              <a:ext uri="{FF2B5EF4-FFF2-40B4-BE49-F238E27FC236}">
                <a16:creationId xmlns:a16="http://schemas.microsoft.com/office/drawing/2014/main" id="{A18D1A5E-7F39-45DA-9E8E-C47C794A6C6A}"/>
              </a:ext>
            </a:extLst>
          </p:cNvPr>
          <p:cNvPicPr>
            <a:picLocks noGrp="1" noChangeAspect="1"/>
          </p:cNvPicPr>
          <p:nvPr>
            <p:ph idx="19"/>
          </p:nvPr>
        </p:nvPicPr>
        <p:blipFill>
          <a:blip r:embed="rId3" cstate="print">
            <a:extLst>
              <a:ext uri="{28A0092B-C50C-407E-A947-70E740481C1C}">
                <a14:useLocalDpi xmlns:a14="http://schemas.microsoft.com/office/drawing/2010/main" val="0"/>
              </a:ext>
            </a:extLst>
          </a:blip>
          <a:stretch>
            <a:fillRect/>
          </a:stretch>
        </p:blipFill>
        <p:spPr>
          <a:xfrm>
            <a:off x="1141333" y="2807873"/>
            <a:ext cx="3293141" cy="2195429"/>
          </a:xfrm>
        </p:spPr>
      </p:pic>
      <p:pic>
        <p:nvPicPr>
          <p:cNvPr id="6" name="Content Placeholder 6">
            <a:extLst>
              <a:ext uri="{FF2B5EF4-FFF2-40B4-BE49-F238E27FC236}">
                <a16:creationId xmlns:a16="http://schemas.microsoft.com/office/drawing/2014/main" id="{15C86577-108A-4DAF-AF74-ADAA44DA54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1831" y="1865381"/>
            <a:ext cx="6929734" cy="3922230"/>
          </a:xfrm>
          <a:prstGeom prst="rect">
            <a:avLst/>
          </a:prstGeom>
        </p:spPr>
      </p:pic>
    </p:spTree>
    <p:extLst>
      <p:ext uri="{BB962C8B-B14F-4D97-AF65-F5344CB8AC3E}">
        <p14:creationId xmlns:p14="http://schemas.microsoft.com/office/powerpoint/2010/main" val="3581265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2C6F-505F-4493-85C6-0AE88D664BAA}"/>
              </a:ext>
            </a:extLst>
          </p:cNvPr>
          <p:cNvSpPr>
            <a:spLocks noGrp="1"/>
          </p:cNvSpPr>
          <p:nvPr>
            <p:ph type="title"/>
          </p:nvPr>
        </p:nvSpPr>
        <p:spPr/>
        <p:txBody>
          <a:bodyPr/>
          <a:lstStyle/>
          <a:p>
            <a:r>
              <a:rPr lang="en-US" dirty="0">
                <a:solidFill>
                  <a:schemeClr val="tx1"/>
                </a:solidFill>
                <a:latin typeface="Arial Narrow"/>
              </a:rPr>
              <a:t>VAŽNOST MOBILNIH APLIKACIJA I TESTIRANJA</a:t>
            </a:r>
            <a:endParaRPr lang="en-US" b="0" dirty="0">
              <a:solidFill>
                <a:schemeClr val="tx1"/>
              </a:solidFill>
              <a:latin typeface="Arial Narrow"/>
            </a:endParaRPr>
          </a:p>
        </p:txBody>
      </p:sp>
      <p:sp>
        <p:nvSpPr>
          <p:cNvPr id="6" name="Content Placeholder 3">
            <a:extLst>
              <a:ext uri="{FF2B5EF4-FFF2-40B4-BE49-F238E27FC236}">
                <a16:creationId xmlns:a16="http://schemas.microsoft.com/office/drawing/2014/main" id="{DFCE6A46-7A49-4AB1-A8C4-DADC05EEADA0}"/>
              </a:ext>
            </a:extLst>
          </p:cNvPr>
          <p:cNvSpPr txBox="1">
            <a:spLocks/>
          </p:cNvSpPr>
          <p:nvPr/>
        </p:nvSpPr>
        <p:spPr>
          <a:xfrm>
            <a:off x="764490" y="1925982"/>
            <a:ext cx="7492976" cy="650264"/>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DE411B"/>
              </a:buClr>
              <a:buFont typeface="Wingdings" panose="05000000000000000000" pitchFamily="2" charset="2"/>
              <a:buChar char="§"/>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OSETLJIVOST NA GREŠKE KOJE SE DEŠAVAJU U APLIKACIJAMA</a:t>
            </a:r>
            <a:r>
              <a:rPr lang="sr-Latn-RS" dirty="0"/>
              <a:t> JE SVE IZRAŽENIJA </a:t>
            </a:r>
            <a:r>
              <a:rPr lang="en-US" dirty="0"/>
              <a:t>KOD KORISNIKA</a:t>
            </a:r>
            <a:endParaRPr lang="en-US" dirty="0">
              <a:cs typeface="Arial"/>
            </a:endParaRPr>
          </a:p>
        </p:txBody>
      </p:sp>
      <p:sp>
        <p:nvSpPr>
          <p:cNvPr id="7" name="Content Placeholder 2">
            <a:extLst>
              <a:ext uri="{FF2B5EF4-FFF2-40B4-BE49-F238E27FC236}">
                <a16:creationId xmlns:a16="http://schemas.microsoft.com/office/drawing/2014/main" id="{D88690F9-1B92-4F30-ADE4-1FDFF235D3DA}"/>
              </a:ext>
            </a:extLst>
          </p:cNvPr>
          <p:cNvSpPr txBox="1">
            <a:spLocks/>
          </p:cNvSpPr>
          <p:nvPr/>
        </p:nvSpPr>
        <p:spPr>
          <a:xfrm>
            <a:off x="806825" y="2674425"/>
            <a:ext cx="7964312" cy="3049366"/>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DE411B"/>
              </a:buClr>
              <a:buFont typeface="Wingdings" panose="05000000000000000000" pitchFamily="2" charset="2"/>
              <a:buChar char="§"/>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600"/>
              </a:spcBef>
              <a:buFont typeface="Wingdings" panose="05000000000000000000" pitchFamily="2" charset="2"/>
              <a:buChar char="§"/>
            </a:pPr>
            <a:r>
              <a:rPr lang="en-US" sz="1600" noProof="1">
                <a:solidFill>
                  <a:srgbClr val="000000"/>
                </a:solidFill>
                <a:latin typeface="Arial"/>
                <a:cs typeface="Arial"/>
              </a:rPr>
              <a:t>Korisnička </a:t>
            </a:r>
            <a:r>
              <a:rPr lang="en-US" sz="1600" b="1" noProof="1">
                <a:solidFill>
                  <a:schemeClr val="accent1"/>
                </a:solidFill>
                <a:latin typeface="Arial"/>
                <a:cs typeface="Arial"/>
              </a:rPr>
              <a:t>osetljivost </a:t>
            </a:r>
            <a:r>
              <a:rPr lang="en-US" sz="1600" noProof="1">
                <a:latin typeface="Arial"/>
                <a:cs typeface="Arial"/>
              </a:rPr>
              <a:t>na </a:t>
            </a:r>
            <a:r>
              <a:rPr lang="en-US" sz="1600" noProof="1">
                <a:solidFill>
                  <a:srgbClr val="000000"/>
                </a:solidFill>
                <a:latin typeface="Arial"/>
                <a:cs typeface="Arial"/>
              </a:rPr>
              <a:t>greške se pojačava, pogotovu u starosnoj grupi od 18. do 24. godine</a:t>
            </a:r>
            <a:endParaRPr lang="en-US" sz="1600" noProof="1">
              <a:latin typeface="Arial"/>
              <a:cs typeface="Arial"/>
            </a:endParaRPr>
          </a:p>
          <a:p>
            <a:pPr marL="571500" indent="-571500">
              <a:spcBef>
                <a:spcPts val="600"/>
              </a:spcBef>
              <a:buFont typeface="Wingdings" panose="05000000000000000000" pitchFamily="2" charset="2"/>
              <a:buChar char="§"/>
            </a:pPr>
            <a:r>
              <a:rPr lang="en-US" sz="1600" b="1" noProof="1">
                <a:solidFill>
                  <a:schemeClr val="accent1"/>
                </a:solidFill>
                <a:latin typeface="Arial"/>
                <a:cs typeface="Arial"/>
              </a:rPr>
              <a:t>Više od pola</a:t>
            </a:r>
            <a:r>
              <a:rPr lang="en-US" sz="1600" noProof="1">
                <a:solidFill>
                  <a:schemeClr val="accent1"/>
                </a:solidFill>
                <a:latin typeface="Arial"/>
                <a:cs typeface="Arial"/>
              </a:rPr>
              <a:t> </a:t>
            </a:r>
            <a:r>
              <a:rPr lang="en-US" sz="1600" b="1" noProof="1">
                <a:solidFill>
                  <a:schemeClr val="accent1"/>
                </a:solidFill>
                <a:latin typeface="Arial"/>
                <a:cs typeface="Arial"/>
              </a:rPr>
              <a:t>korisnika</a:t>
            </a:r>
            <a:r>
              <a:rPr lang="en-US" sz="1600" b="1" noProof="1">
                <a:solidFill>
                  <a:srgbClr val="FF0000"/>
                </a:solidFill>
                <a:latin typeface="Arial"/>
                <a:cs typeface="Arial"/>
              </a:rPr>
              <a:t> </a:t>
            </a:r>
            <a:r>
              <a:rPr lang="en-US" sz="1600" noProof="1">
                <a:latin typeface="Arial"/>
                <a:cs typeface="Arial"/>
              </a:rPr>
              <a:t>mobilnih aplikacija </a:t>
            </a:r>
            <a:r>
              <a:rPr lang="en-US" sz="1600" noProof="1">
                <a:solidFill>
                  <a:srgbClr val="000000"/>
                </a:solidFill>
                <a:latin typeface="Arial"/>
                <a:cs typeface="Arial"/>
              </a:rPr>
              <a:t>će </a:t>
            </a:r>
            <a:r>
              <a:rPr lang="en-US" sz="1600" b="1" noProof="1">
                <a:solidFill>
                  <a:schemeClr val="accent1"/>
                </a:solidFill>
                <a:latin typeface="Arial"/>
                <a:cs typeface="Arial"/>
              </a:rPr>
              <a:t>obrisati aplikaciju</a:t>
            </a:r>
            <a:r>
              <a:rPr lang="en-US" sz="1600" noProof="1">
                <a:latin typeface="Arial"/>
                <a:cs typeface="Arial"/>
              </a:rPr>
              <a:t> ukoliko oni </a:t>
            </a:r>
            <a:r>
              <a:rPr lang="en-US" sz="1600" b="1" noProof="1">
                <a:solidFill>
                  <a:schemeClr val="accent1"/>
                </a:solidFill>
                <a:latin typeface="Arial"/>
                <a:cs typeface="Arial"/>
              </a:rPr>
              <a:t>pronađu samo jednu grešku</a:t>
            </a:r>
            <a:r>
              <a:rPr lang="en-US" sz="1600" b="1" noProof="1">
                <a:solidFill>
                  <a:srgbClr val="DE411B"/>
                </a:solidFill>
                <a:latin typeface="Arial"/>
                <a:cs typeface="Arial"/>
              </a:rPr>
              <a:t> </a:t>
            </a:r>
            <a:r>
              <a:rPr lang="en-US" sz="1600" noProof="1">
                <a:latin typeface="Arial"/>
                <a:cs typeface="Arial"/>
              </a:rPr>
              <a:t>tokom korišćenja iste i potražiti alternativu (izuzetak su društvene aplikacije)</a:t>
            </a:r>
          </a:p>
          <a:p>
            <a:pPr marL="571500" indent="-571500">
              <a:spcBef>
                <a:spcPts val="600"/>
              </a:spcBef>
              <a:buFont typeface="Wingdings" panose="05000000000000000000" pitchFamily="2" charset="2"/>
              <a:buChar char="§"/>
            </a:pPr>
            <a:r>
              <a:rPr lang="en-US" sz="1600" b="1" noProof="1">
                <a:solidFill>
                  <a:schemeClr val="accent1"/>
                </a:solidFill>
                <a:latin typeface="Arial"/>
                <a:cs typeface="Arial"/>
              </a:rPr>
              <a:t>Skoro jedna trećina korisnika</a:t>
            </a:r>
            <a:r>
              <a:rPr lang="en-US" sz="1600" noProof="1">
                <a:latin typeface="Arial"/>
                <a:cs typeface="Arial"/>
              </a:rPr>
              <a:t> mobilnih aplikacija će </a:t>
            </a:r>
            <a:r>
              <a:rPr lang="en-US" sz="1600" b="1" noProof="1">
                <a:solidFill>
                  <a:schemeClr val="accent1"/>
                </a:solidFill>
                <a:latin typeface="Arial"/>
                <a:cs typeface="Arial"/>
              </a:rPr>
              <a:t>obrisati aplikaciju</a:t>
            </a:r>
            <a:r>
              <a:rPr lang="en-US" sz="1600" b="1" noProof="1">
                <a:solidFill>
                  <a:srgbClr val="FF0000"/>
                </a:solidFill>
                <a:latin typeface="Arial"/>
                <a:cs typeface="Arial"/>
              </a:rPr>
              <a:t> </a:t>
            </a:r>
            <a:r>
              <a:rPr lang="en-US" sz="1600" noProof="1">
                <a:latin typeface="Arial"/>
                <a:cs typeface="Arial"/>
              </a:rPr>
              <a:t>ukoliko oni pronađu </a:t>
            </a:r>
            <a:r>
              <a:rPr lang="en-US" sz="1600" b="1" noProof="1">
                <a:solidFill>
                  <a:schemeClr val="accent1"/>
                </a:solidFill>
                <a:latin typeface="Arial"/>
                <a:cs typeface="Arial"/>
              </a:rPr>
              <a:t>grešku u dizajnu</a:t>
            </a:r>
            <a:r>
              <a:rPr lang="en-US" sz="1600" noProof="1">
                <a:solidFill>
                  <a:srgbClr val="FF0000"/>
                </a:solidFill>
                <a:latin typeface="Arial"/>
                <a:cs typeface="Arial"/>
              </a:rPr>
              <a:t> </a:t>
            </a:r>
            <a:r>
              <a:rPr lang="en-US" sz="1600" noProof="1">
                <a:latin typeface="Arial"/>
                <a:cs typeface="Arial"/>
              </a:rPr>
              <a:t>(funkcionalnost je u redu) i potražiti alternativu (izuzetak su društvene aplikacije)</a:t>
            </a:r>
          </a:p>
          <a:p>
            <a:pPr marL="571500" indent="-571500">
              <a:spcBef>
                <a:spcPts val="600"/>
              </a:spcBef>
              <a:buFont typeface="Wingdings" panose="05000000000000000000" pitchFamily="2" charset="2"/>
              <a:buChar char="§"/>
            </a:pPr>
            <a:r>
              <a:rPr lang="en-US" sz="1600" b="1" noProof="1">
                <a:solidFill>
                  <a:schemeClr val="accent1"/>
                </a:solidFill>
                <a:latin typeface="Arial"/>
                <a:cs typeface="Arial"/>
              </a:rPr>
              <a:t>Društvene aplikacije</a:t>
            </a:r>
            <a:r>
              <a:rPr lang="en-US" sz="1600" noProof="1">
                <a:latin typeface="Arial"/>
                <a:cs typeface="Arial"/>
              </a:rPr>
              <a:t> pružaju specifičnu interakciju između korisnika koja teško može da bude zamenjena! </a:t>
            </a:r>
          </a:p>
          <a:p>
            <a:pPr marL="571500" indent="-571500">
              <a:spcBef>
                <a:spcPts val="600"/>
              </a:spcBef>
              <a:buFont typeface="Wingdings" panose="05000000000000000000" pitchFamily="2" charset="2"/>
              <a:buChar char="§"/>
            </a:pPr>
            <a:r>
              <a:rPr lang="en-US" sz="1600" noProof="1">
                <a:latin typeface="Arial"/>
                <a:cs typeface="Arial"/>
              </a:rPr>
              <a:t>Najčešći razlog deinstalacije društvenih mreža su – </a:t>
            </a:r>
            <a:r>
              <a:rPr lang="en-US" sz="1600" b="1" noProof="1">
                <a:solidFill>
                  <a:schemeClr val="accent1"/>
                </a:solidFill>
                <a:latin typeface="Arial"/>
                <a:cs typeface="Arial"/>
              </a:rPr>
              <a:t>notifikacije</a:t>
            </a:r>
            <a:r>
              <a:rPr lang="en-US" sz="1600" noProof="1">
                <a:latin typeface="Arial"/>
                <a:cs typeface="Arial"/>
              </a:rPr>
              <a:t>.</a:t>
            </a:r>
          </a:p>
          <a:p>
            <a:pPr marL="571500" indent="-571500">
              <a:spcBef>
                <a:spcPts val="600"/>
              </a:spcBef>
              <a:buFont typeface="Wingdings" panose="05000000000000000000" pitchFamily="2" charset="2"/>
              <a:buChar char="§"/>
            </a:pPr>
            <a:endParaRPr lang="en-US" sz="1600" noProof="1">
              <a:latin typeface="Arial"/>
              <a:cs typeface="Arial"/>
            </a:endParaRPr>
          </a:p>
        </p:txBody>
      </p:sp>
      <p:pic>
        <p:nvPicPr>
          <p:cNvPr id="8" name="Picture 2" descr="Image result for angry man holding iphone">
            <a:extLst>
              <a:ext uri="{FF2B5EF4-FFF2-40B4-BE49-F238E27FC236}">
                <a16:creationId xmlns:a16="http://schemas.microsoft.com/office/drawing/2014/main" id="{E6F2F906-041E-408F-9F63-A3608B27C8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056" r="6643"/>
          <a:stretch/>
        </p:blipFill>
        <p:spPr bwMode="auto">
          <a:xfrm>
            <a:off x="8771136" y="1922484"/>
            <a:ext cx="3153241" cy="3801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859413"/>
      </p:ext>
    </p:extLst>
  </p:cSld>
  <p:clrMapOvr>
    <a:masterClrMapping/>
  </p:clrMapOvr>
</p:sld>
</file>

<file path=ppt/theme/theme1.xml><?xml version="1.0" encoding="utf-8"?>
<a:theme xmlns:a="http://schemas.openxmlformats.org/drawingml/2006/main" name="Endava PPT slides">
  <a:themeElements>
    <a:clrScheme name="Endava colors">
      <a:dk1>
        <a:srgbClr val="000000"/>
      </a:dk1>
      <a:lt1>
        <a:srgbClr val="FFFFFF"/>
      </a:lt1>
      <a:dk2>
        <a:srgbClr val="BDBEC0"/>
      </a:dk2>
      <a:lt2>
        <a:srgbClr val="FFFFFF"/>
      </a:lt2>
      <a:accent1>
        <a:srgbClr val="DF411C"/>
      </a:accent1>
      <a:accent2>
        <a:srgbClr val="000000"/>
      </a:accent2>
      <a:accent3>
        <a:srgbClr val="E8775C"/>
      </a:accent3>
      <a:accent4>
        <a:srgbClr val="7F878B"/>
      </a:accent4>
      <a:accent5>
        <a:srgbClr val="252729"/>
      </a:accent5>
      <a:accent6>
        <a:srgbClr val="000000"/>
      </a:accent6>
      <a:hlink>
        <a:srgbClr val="DF411C"/>
      </a:hlink>
      <a:folHlink>
        <a:srgbClr val="000000"/>
      </a:folHlink>
    </a:clrScheme>
    <a:fontScheme name="Endava standard 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template-August2016" id="{8759937A-5D00-4C83-80D3-05A5A75A846C}" vid="{73A0825B-A9DC-4B49-80BD-44022E3E56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48366BCCD67942B8674250044DBD67" ma:contentTypeVersion="18" ma:contentTypeDescription="Create a new document." ma:contentTypeScope="" ma:versionID="998078387e1f47e61f393ef0718ae3f7">
  <xsd:schema xmlns:xsd="http://www.w3.org/2001/XMLSchema" xmlns:xs="http://www.w3.org/2001/XMLSchema" xmlns:p="http://schemas.microsoft.com/office/2006/metadata/properties" xmlns:ns2="e0114edf-9a72-4599-b1be-362d65013b4c" xmlns:ns3="c83bc204-c724-4af9-a3ff-094b77ae6203" targetNamespace="http://schemas.microsoft.com/office/2006/metadata/properties" ma:root="true" ma:fieldsID="c2f1b093b1b5817bd4cee17f2e9454f1" ns2:_="" ns3:_="">
    <xsd:import namespace="e0114edf-9a72-4599-b1be-362d65013b4c"/>
    <xsd:import namespace="c83bc204-c724-4af9-a3ff-094b77ae620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114edf-9a72-4599-b1be-362d65013b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da9fbb2-20ec-4b38-b475-624b7129167d"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3bc204-c724-4af9-a3ff-094b77ae620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cfd5745-3ae1-48d1-be43-9d938a5c888d}" ma:internalName="TaxCatchAll" ma:showField="CatchAllData" ma:web="c83bc204-c724-4af9-a3ff-094b77ae62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0114edf-9a72-4599-b1be-362d65013b4c">
      <Terms xmlns="http://schemas.microsoft.com/office/infopath/2007/PartnerControls"/>
    </lcf76f155ced4ddcb4097134ff3c332f>
    <TaxCatchAll xmlns="c83bc204-c724-4af9-a3ff-094b77ae620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E7111F-D326-4F2B-86D8-E2AB4BFD79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114edf-9a72-4599-b1be-362d65013b4c"/>
    <ds:schemaRef ds:uri="c83bc204-c724-4af9-a3ff-094b77ae62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E70423-9FE9-4B65-9BE2-E34FCE1BD5F6}">
  <ds:schemaRefs>
    <ds:schemaRef ds:uri="c83bc204-c724-4af9-a3ff-094b77ae6203"/>
    <ds:schemaRef ds:uri="e0114edf-9a72-4599-b1be-362d65013b4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42C2D96-7AE6-498C-A65A-58BFE51032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PPT-template-August2016</Template>
  <TotalTime>32587</TotalTime>
  <Words>5658</Words>
  <Application>Microsoft Office PowerPoint</Application>
  <PresentationFormat>Widescreen</PresentationFormat>
  <Paragraphs>532</Paragraphs>
  <Slides>51</Slides>
  <Notes>44</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Endava PPT slides</vt:lpstr>
      <vt:lpstr>testiranje Mobilnih aplikacija</vt:lpstr>
      <vt:lpstr>sadržaj</vt:lpstr>
      <vt:lpstr>uvod</vt:lpstr>
      <vt:lpstr>sadržaj</vt:lpstr>
      <vt:lpstr>ISTORIJAT</vt:lpstr>
      <vt:lpstr>ISTORIJAT</vt:lpstr>
      <vt:lpstr>ISTORIJAT</vt:lpstr>
      <vt:lpstr>ISTORIJAT</vt:lpstr>
      <vt:lpstr>VAŽNOST MOBILNIH APLIKACIJA I TESTIRANJA</vt:lpstr>
      <vt:lpstr>sadržaj</vt:lpstr>
      <vt:lpstr>TIPOVI APLIKACIJA</vt:lpstr>
      <vt:lpstr>sadržaj</vt:lpstr>
      <vt:lpstr>Uređaji za testiranje</vt:lpstr>
      <vt:lpstr>UREĐAJI ZA TESTIRANJE</vt:lpstr>
      <vt:lpstr>UREĐAJI ZA TESTIRANJE</vt:lpstr>
      <vt:lpstr>UREĐAJI ZA TESTIRANJE</vt:lpstr>
      <vt:lpstr>UREĐAJI ZA TESTIRANJE</vt:lpstr>
      <vt:lpstr>UREĐAJI ZA TESTIRANJE</vt:lpstr>
      <vt:lpstr>SADRŽAJ </vt:lpstr>
      <vt:lpstr>MOBILNE APLIKACIJE</vt:lpstr>
      <vt:lpstr>MOBILNE APLIKACIJE</vt:lpstr>
      <vt:lpstr>NoTIFIKACIJE ZA MOBILNI</vt:lpstr>
      <vt:lpstr>MOBILNE APLIKACIJE</vt:lpstr>
      <vt:lpstr>MOBILNE APLIKACIJE</vt:lpstr>
      <vt:lpstr>MOBILNE APLIKACIJE</vt:lpstr>
      <vt:lpstr>MOBILNE APLIKACIJE</vt:lpstr>
      <vt:lpstr>MOBILNE APLIKACIJE</vt:lpstr>
      <vt:lpstr>MOBILNE APLIKACIJE</vt:lpstr>
      <vt:lpstr>MOBILNE APLIKACIJE</vt:lpstr>
      <vt:lpstr>sadržaj</vt:lpstr>
      <vt:lpstr>zavisnosti</vt:lpstr>
      <vt:lpstr>ZAVISNOSTI</vt:lpstr>
      <vt:lpstr>sadržaj</vt:lpstr>
      <vt:lpstr>PRISTUPAČNOST</vt:lpstr>
      <vt:lpstr>Šta se dešava kada se završi razvoj?</vt:lpstr>
      <vt:lpstr>sadržaj</vt:lpstr>
      <vt:lpstr>ČESTE GREŠKE PRILIKOM TESTIRANJA</vt:lpstr>
      <vt:lpstr>ČESTE GREŠKE PRILIKOM TESTIRANJA</vt:lpstr>
      <vt:lpstr>ČESTE GREŠKE PRILIKOM TESTIRANJA</vt:lpstr>
      <vt:lpstr>ČESTE GREŠKE PRILIKOM TESTIRANJA</vt:lpstr>
      <vt:lpstr>ČESTE GREŠKE PRILIKOM TESTIRANJA</vt:lpstr>
      <vt:lpstr>ČESTE GREŠKE PRILIKOM TESTIRANJA</vt:lpstr>
      <vt:lpstr>ČESTE GREŠKE PRILIKOM TESTIRANJA</vt:lpstr>
      <vt:lpstr>ČESTE GREŠKE PRILIKOM TESTIRANJA</vt:lpstr>
      <vt:lpstr>ČESTE GREŠKE PRILIKOM TESTIRANJA</vt:lpstr>
      <vt:lpstr>sadržaj</vt:lpstr>
      <vt:lpstr>KAKO ZAOBIĆI GREŠKE PRILIKOM TESTIRANJA</vt:lpstr>
      <vt:lpstr>Q &amp; A</vt:lpstr>
      <vt:lpstr>DomaĆI zadatak do 8.11.</vt:lpstr>
      <vt:lpstr>DomaĆI zadatak do 8.11.</vt:lpstr>
      <vt:lpstr>HVALA NA PAŽNJI</vt:lpstr>
    </vt:vector>
  </TitlesOfParts>
  <Company>Endava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use colour for keywords</dc:title>
  <dc:creator>Ana Maria Scridon</dc:creator>
  <cp:lastModifiedBy>Aleksandra Jovancevic</cp:lastModifiedBy>
  <cp:revision>1177</cp:revision>
  <cp:lastPrinted>2015-07-09T12:46:33Z</cp:lastPrinted>
  <dcterms:created xsi:type="dcterms:W3CDTF">2017-02-27T09:06:14Z</dcterms:created>
  <dcterms:modified xsi:type="dcterms:W3CDTF">2024-10-30T16:25:28Z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0x010100CB48366BCCD67942B8674250044DBD67</vt:lpwstr>
  </property>
  <property fmtid="{D5CDD505-2E9C-101B-9397-08002B2CF9AE}" pid="3" name="_dlc_DocIdItemGuid">
    <vt:lpwstr>0fa16cee-d055-4cfb-a04f-da5a647cef96</vt:lpwstr>
  </property>
  <property fmtid="{D5CDD505-2E9C-101B-9397-08002B2CF9AE}" pid="4" name="TaskStatus">
    <vt:lpwstr>Not Started</vt:lpwstr>
  </property>
  <property fmtid="{D5CDD505-2E9C-101B-9397-08002B2CF9AE}" pid="5" name="_dlc_policyId">
    <vt:lpwstr/>
  </property>
  <property fmtid="{D5CDD505-2E9C-101B-9397-08002B2CF9AE}" pid="6" name="StartDate">
    <vt:lpwstr>2019-09-13T08:00:22Z</vt:lpwstr>
  </property>
  <property fmtid="{D5CDD505-2E9C-101B-9397-08002B2CF9AE}" pid="7" name="ItemRetentionFormula">
    <vt:lpwstr/>
  </property>
  <property fmtid="{D5CDD505-2E9C-101B-9397-08002B2CF9AE}" pid="8" name="Priority">
    <vt:lpwstr>(2) Normal</vt:lpwstr>
  </property>
  <property fmtid="{D5CDD505-2E9C-101B-9397-08002B2CF9AE}" pid="9" name="MediaServiceImageTags">
    <vt:lpwstr/>
  </property>
</Properties>
</file>