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7"/>
  </p:notesMasterIdLst>
  <p:sldIdLst>
    <p:sldId id="281" r:id="rId5"/>
    <p:sldId id="346" r:id="rId6"/>
    <p:sldId id="304" r:id="rId7"/>
    <p:sldId id="310" r:id="rId8"/>
    <p:sldId id="331" r:id="rId9"/>
    <p:sldId id="351" r:id="rId10"/>
    <p:sldId id="343" r:id="rId11"/>
    <p:sldId id="339" r:id="rId12"/>
    <p:sldId id="341" r:id="rId13"/>
    <p:sldId id="350" r:id="rId14"/>
    <p:sldId id="337" r:id="rId15"/>
    <p:sldId id="342" r:id="rId16"/>
    <p:sldId id="347" r:id="rId17"/>
    <p:sldId id="338" r:id="rId18"/>
    <p:sldId id="330" r:id="rId19"/>
    <p:sldId id="333" r:id="rId20"/>
    <p:sldId id="334" r:id="rId21"/>
    <p:sldId id="332" r:id="rId22"/>
    <p:sldId id="348" r:id="rId23"/>
    <p:sldId id="314" r:id="rId24"/>
    <p:sldId id="313" r:id="rId25"/>
    <p:sldId id="316" r:id="rId26"/>
    <p:sldId id="318" r:id="rId27"/>
    <p:sldId id="319" r:id="rId28"/>
    <p:sldId id="320" r:id="rId29"/>
    <p:sldId id="322" r:id="rId30"/>
    <p:sldId id="323" r:id="rId31"/>
    <p:sldId id="324" r:id="rId32"/>
    <p:sldId id="325" r:id="rId33"/>
    <p:sldId id="326" r:id="rId34"/>
    <p:sldId id="328" r:id="rId35"/>
    <p:sldId id="32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7AA8BC-24D0-B957-8371-1981EDDA3D7B}" v="2" dt="2024-10-09T12:12:59.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9"/>
    <p:restoredTop sz="83626"/>
  </p:normalViewPr>
  <p:slideViewPr>
    <p:cSldViewPr snapToGrid="0" snapToObjects="1">
      <p:cViewPr varScale="1">
        <p:scale>
          <a:sx n="89" d="100"/>
          <a:sy n="89" d="100"/>
        </p:scale>
        <p:origin x="135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gor Zlatkovic" userId="S::igor.zlatkovic@endava.com::b31132cf-d450-4fda-85ec-edf8af51926e" providerId="AD" clId="Web-{5D7AA8BC-24D0-B957-8371-1981EDDA3D7B}"/>
    <pc:docChg chg="modSld">
      <pc:chgData name="Igor Zlatkovic" userId="S::igor.zlatkovic@endava.com::b31132cf-d450-4fda-85ec-edf8af51926e" providerId="AD" clId="Web-{5D7AA8BC-24D0-B957-8371-1981EDDA3D7B}" dt="2024-10-09T12:12:59.194" v="1" actId="20577"/>
      <pc:docMkLst>
        <pc:docMk/>
      </pc:docMkLst>
      <pc:sldChg chg="modSp">
        <pc:chgData name="Igor Zlatkovic" userId="S::igor.zlatkovic@endava.com::b31132cf-d450-4fda-85ec-edf8af51926e" providerId="AD" clId="Web-{5D7AA8BC-24D0-B957-8371-1981EDDA3D7B}" dt="2024-10-09T12:12:59.194" v="1" actId="20577"/>
        <pc:sldMkLst>
          <pc:docMk/>
          <pc:sldMk cId="1069633326" sldId="281"/>
        </pc:sldMkLst>
        <pc:spChg chg="mod">
          <ac:chgData name="Igor Zlatkovic" userId="S::igor.zlatkovic@endava.com::b31132cf-d450-4fda-85ec-edf8af51926e" providerId="AD" clId="Web-{5D7AA8BC-24D0-B957-8371-1981EDDA3D7B}" dt="2024-10-09T12:12:59.194" v="1" actId="20577"/>
          <ac:spMkLst>
            <pc:docMk/>
            <pc:sldMk cId="1069633326" sldId="281"/>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5AC08A-FBCD-C54A-88BC-30B9D7942C72}"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n-US"/>
        </a:p>
      </dgm:t>
    </dgm:pt>
    <dgm:pt modelId="{AEFDE973-3804-814B-ADCA-8B59A27CB7AB}">
      <dgm:prSet phldrT="[Text]" custT="1"/>
      <dgm:spPr/>
      <dgm:t>
        <a:bodyPr/>
        <a:lstStyle/>
        <a:p>
          <a:r>
            <a:rPr lang="en-US" sz="1800" dirty="0"/>
            <a:t>Requirements</a:t>
          </a:r>
        </a:p>
      </dgm:t>
    </dgm:pt>
    <dgm:pt modelId="{813CFB43-DF15-E241-BC72-AB9337A3F3BA}" type="parTrans" cxnId="{E8F80C2B-7170-FC42-BAE2-BF1D84E23FF5}">
      <dgm:prSet/>
      <dgm:spPr/>
      <dgm:t>
        <a:bodyPr/>
        <a:lstStyle/>
        <a:p>
          <a:endParaRPr lang="en-US"/>
        </a:p>
      </dgm:t>
    </dgm:pt>
    <dgm:pt modelId="{DE44F438-5135-F941-8CB5-534FAA18BA04}" type="sibTrans" cxnId="{E8F80C2B-7170-FC42-BAE2-BF1D84E23FF5}">
      <dgm:prSet/>
      <dgm:spPr/>
      <dgm:t>
        <a:bodyPr/>
        <a:lstStyle/>
        <a:p>
          <a:endParaRPr lang="en-US"/>
        </a:p>
      </dgm:t>
    </dgm:pt>
    <dgm:pt modelId="{FB2BE7D6-6FDC-FC48-B9E4-28C482DED846}">
      <dgm:prSet phldrT="[Text]" custT="1"/>
      <dgm:spPr/>
      <dgm:t>
        <a:bodyPr/>
        <a:lstStyle/>
        <a:p>
          <a:r>
            <a:rPr lang="en-US" sz="1800" dirty="0"/>
            <a:t>Plan</a:t>
          </a:r>
        </a:p>
      </dgm:t>
    </dgm:pt>
    <dgm:pt modelId="{EC325422-940D-D544-BD95-904A534EB8B1}" type="parTrans" cxnId="{8CD150DB-27B2-EA4E-B5F4-D1CA99DBA176}">
      <dgm:prSet/>
      <dgm:spPr/>
      <dgm:t>
        <a:bodyPr/>
        <a:lstStyle/>
        <a:p>
          <a:endParaRPr lang="en-US"/>
        </a:p>
      </dgm:t>
    </dgm:pt>
    <dgm:pt modelId="{C648008E-A8D8-7344-AF12-0ADE38855684}" type="sibTrans" cxnId="{8CD150DB-27B2-EA4E-B5F4-D1CA99DBA176}">
      <dgm:prSet/>
      <dgm:spPr/>
      <dgm:t>
        <a:bodyPr/>
        <a:lstStyle/>
        <a:p>
          <a:endParaRPr lang="en-US"/>
        </a:p>
      </dgm:t>
    </dgm:pt>
    <dgm:pt modelId="{7FD6F949-06AD-254D-AFD5-85F9B8163E1F}">
      <dgm:prSet phldrT="[Text]" custT="1"/>
      <dgm:spPr/>
      <dgm:t>
        <a:bodyPr/>
        <a:lstStyle/>
        <a:p>
          <a:r>
            <a:rPr lang="en-US" sz="1800" dirty="0"/>
            <a:t>Design</a:t>
          </a:r>
        </a:p>
      </dgm:t>
    </dgm:pt>
    <dgm:pt modelId="{1E42BEBF-0E18-0941-8343-89A861C258C3}" type="parTrans" cxnId="{762B6DC8-20B8-224D-87C9-8C1659663C23}">
      <dgm:prSet/>
      <dgm:spPr/>
      <dgm:t>
        <a:bodyPr/>
        <a:lstStyle/>
        <a:p>
          <a:endParaRPr lang="en-US"/>
        </a:p>
      </dgm:t>
    </dgm:pt>
    <dgm:pt modelId="{9378B749-61DD-8643-BB8D-B7DCD213D59D}" type="sibTrans" cxnId="{762B6DC8-20B8-224D-87C9-8C1659663C23}">
      <dgm:prSet/>
      <dgm:spPr/>
      <dgm:t>
        <a:bodyPr/>
        <a:lstStyle/>
        <a:p>
          <a:endParaRPr lang="en-US"/>
        </a:p>
      </dgm:t>
    </dgm:pt>
    <dgm:pt modelId="{319C5C5C-30A1-D748-AC04-78D81996207C}">
      <dgm:prSet custT="1"/>
      <dgm:spPr>
        <a:solidFill>
          <a:srgbClr val="DF411C">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800" kern="1200" dirty="0">
              <a:solidFill>
                <a:srgbClr val="FFFFFF"/>
              </a:solidFill>
              <a:latin typeface="Arial"/>
              <a:ea typeface="+mn-ea"/>
              <a:cs typeface="+mn-cs"/>
            </a:rPr>
            <a:t>Build</a:t>
          </a:r>
        </a:p>
      </dgm:t>
    </dgm:pt>
    <dgm:pt modelId="{AEE30ACE-F5D3-3A45-B1B8-2F34B483A897}" type="parTrans" cxnId="{19A8234D-C993-D048-BF67-F847D9210ABD}">
      <dgm:prSet/>
      <dgm:spPr/>
      <dgm:t>
        <a:bodyPr/>
        <a:lstStyle/>
        <a:p>
          <a:endParaRPr lang="en-US"/>
        </a:p>
      </dgm:t>
    </dgm:pt>
    <dgm:pt modelId="{4AABD202-D202-6B41-830D-CA7DE612968B}" type="sibTrans" cxnId="{19A8234D-C993-D048-BF67-F847D9210ABD}">
      <dgm:prSet/>
      <dgm:spPr/>
      <dgm:t>
        <a:bodyPr/>
        <a:lstStyle/>
        <a:p>
          <a:endParaRPr lang="en-US"/>
        </a:p>
      </dgm:t>
    </dgm:pt>
    <dgm:pt modelId="{FD79458B-71B9-FD40-A93A-77BECD5094F1}">
      <dgm:prSet custT="1"/>
      <dgm:spPr/>
      <dgm:t>
        <a:bodyPr/>
        <a:lstStyle/>
        <a:p>
          <a:r>
            <a:rPr lang="en-US" sz="1800" dirty="0"/>
            <a:t>Test</a:t>
          </a:r>
        </a:p>
      </dgm:t>
    </dgm:pt>
    <dgm:pt modelId="{2DA616D0-9393-244C-9B66-09893A331E00}" type="parTrans" cxnId="{AB62D996-C786-784C-9E7C-A48E04528345}">
      <dgm:prSet/>
      <dgm:spPr/>
      <dgm:t>
        <a:bodyPr/>
        <a:lstStyle/>
        <a:p>
          <a:endParaRPr lang="en-US"/>
        </a:p>
      </dgm:t>
    </dgm:pt>
    <dgm:pt modelId="{BD45CDE5-EF37-2B4A-841D-FBD6E85851C3}" type="sibTrans" cxnId="{AB62D996-C786-784C-9E7C-A48E04528345}">
      <dgm:prSet/>
      <dgm:spPr/>
      <dgm:t>
        <a:bodyPr/>
        <a:lstStyle/>
        <a:p>
          <a:endParaRPr lang="en-US"/>
        </a:p>
      </dgm:t>
    </dgm:pt>
    <dgm:pt modelId="{33DF0DA4-71AF-8F4B-B3AC-35EF09102CEA}">
      <dgm:prSet custT="1"/>
      <dgm:spPr/>
      <dgm:t>
        <a:bodyPr/>
        <a:lstStyle/>
        <a:p>
          <a:r>
            <a:rPr lang="en-US" sz="1800" dirty="0"/>
            <a:t>Production</a:t>
          </a:r>
        </a:p>
      </dgm:t>
    </dgm:pt>
    <dgm:pt modelId="{678135B7-6721-5540-AEA2-7FCB366D8C16}" type="parTrans" cxnId="{0588417A-3851-084A-B1BB-F068D6BA615E}">
      <dgm:prSet/>
      <dgm:spPr/>
      <dgm:t>
        <a:bodyPr/>
        <a:lstStyle/>
        <a:p>
          <a:endParaRPr lang="en-US"/>
        </a:p>
      </dgm:t>
    </dgm:pt>
    <dgm:pt modelId="{D9C56404-A8C2-3342-BCB1-BF6D1CEC33F0}" type="sibTrans" cxnId="{0588417A-3851-084A-B1BB-F068D6BA615E}">
      <dgm:prSet/>
      <dgm:spPr/>
      <dgm:t>
        <a:bodyPr/>
        <a:lstStyle/>
        <a:p>
          <a:endParaRPr lang="en-US"/>
        </a:p>
      </dgm:t>
    </dgm:pt>
    <dgm:pt modelId="{B0AEF3D6-170C-4B4E-A8D1-800C02089B2B}">
      <dgm:prSet custT="1"/>
      <dgm:spPr/>
      <dgm:t>
        <a:bodyPr/>
        <a:lstStyle/>
        <a:p>
          <a:r>
            <a:rPr lang="en-US" sz="1800" dirty="0"/>
            <a:t>Support</a:t>
          </a:r>
        </a:p>
      </dgm:t>
    </dgm:pt>
    <dgm:pt modelId="{0B8BD3D6-2A15-CD46-87A4-2FB97ED2477A}" type="parTrans" cxnId="{1ABAC5D6-CF0B-A34F-82F3-D6B6AB1DE471}">
      <dgm:prSet/>
      <dgm:spPr/>
      <dgm:t>
        <a:bodyPr/>
        <a:lstStyle/>
        <a:p>
          <a:endParaRPr lang="en-US"/>
        </a:p>
      </dgm:t>
    </dgm:pt>
    <dgm:pt modelId="{7974D385-4283-1A47-8246-D14CD0B5169F}" type="sibTrans" cxnId="{1ABAC5D6-CF0B-A34F-82F3-D6B6AB1DE471}">
      <dgm:prSet/>
      <dgm:spPr/>
      <dgm:t>
        <a:bodyPr/>
        <a:lstStyle/>
        <a:p>
          <a:endParaRPr lang="en-US"/>
        </a:p>
      </dgm:t>
    </dgm:pt>
    <dgm:pt modelId="{9A662C18-22E9-0142-B71F-C2B959A818A0}" type="pres">
      <dgm:prSet presAssocID="{415AC08A-FBCD-C54A-88BC-30B9D7942C72}" presName="rootnode" presStyleCnt="0">
        <dgm:presLayoutVars>
          <dgm:chMax/>
          <dgm:chPref/>
          <dgm:dir/>
          <dgm:animLvl val="lvl"/>
        </dgm:presLayoutVars>
      </dgm:prSet>
      <dgm:spPr/>
    </dgm:pt>
    <dgm:pt modelId="{C76B8FD9-E82E-AD4C-8DFD-253E979DFD9E}" type="pres">
      <dgm:prSet presAssocID="{AEFDE973-3804-814B-ADCA-8B59A27CB7AB}" presName="composite" presStyleCnt="0"/>
      <dgm:spPr/>
    </dgm:pt>
    <dgm:pt modelId="{3029686E-3061-3347-B483-29177EDBFFEA}" type="pres">
      <dgm:prSet presAssocID="{AEFDE973-3804-814B-ADCA-8B59A27CB7AB}" presName="bentUpArrow1" presStyleLbl="alignImgPlace1" presStyleIdx="0" presStyleCnt="6" custLinFactX="-100000" custLinFactNeighborX="-158636" custLinFactNeighborY="2939"/>
      <dgm:spPr/>
    </dgm:pt>
    <dgm:pt modelId="{6609A891-B4CB-EB4A-9E34-20142CA09F71}" type="pres">
      <dgm:prSet presAssocID="{AEFDE973-3804-814B-ADCA-8B59A27CB7AB}" presName="ParentText" presStyleLbl="node1" presStyleIdx="0" presStyleCnt="7" custScaleX="237477" custLinFactX="-100000" custLinFactNeighborX="-165225" custLinFactNeighborY="2493">
        <dgm:presLayoutVars>
          <dgm:chMax val="1"/>
          <dgm:chPref val="1"/>
          <dgm:bulletEnabled val="1"/>
        </dgm:presLayoutVars>
      </dgm:prSet>
      <dgm:spPr/>
    </dgm:pt>
    <dgm:pt modelId="{5634A5EC-46D5-1C4C-944F-6F46038FCA65}" type="pres">
      <dgm:prSet presAssocID="{AEFDE973-3804-814B-ADCA-8B59A27CB7AB}" presName="ChildText" presStyleLbl="revTx" presStyleIdx="0" presStyleCnt="6">
        <dgm:presLayoutVars>
          <dgm:chMax val="0"/>
          <dgm:chPref val="0"/>
          <dgm:bulletEnabled val="1"/>
        </dgm:presLayoutVars>
      </dgm:prSet>
      <dgm:spPr/>
    </dgm:pt>
    <dgm:pt modelId="{8F4FD31A-CE0A-8645-93E5-66AC0892562D}" type="pres">
      <dgm:prSet presAssocID="{DE44F438-5135-F941-8CB5-534FAA18BA04}" presName="sibTrans" presStyleCnt="0"/>
      <dgm:spPr/>
    </dgm:pt>
    <dgm:pt modelId="{01552871-C5D1-EB4D-B570-6E57B25CFC70}" type="pres">
      <dgm:prSet presAssocID="{FB2BE7D6-6FDC-FC48-B9E4-28C482DED846}" presName="composite" presStyleCnt="0"/>
      <dgm:spPr/>
    </dgm:pt>
    <dgm:pt modelId="{0D42EFAB-10CB-B046-826A-C1039FE13D69}" type="pres">
      <dgm:prSet presAssocID="{FB2BE7D6-6FDC-FC48-B9E4-28C482DED846}" presName="bentUpArrow1" presStyleLbl="alignImgPlace1" presStyleIdx="1" presStyleCnt="6" custLinFactX="-28703" custLinFactNeighborX="-100000" custLinFactNeighborY="-394"/>
      <dgm:spPr/>
    </dgm:pt>
    <dgm:pt modelId="{E922E3D9-63D8-014E-964D-481E5C17C51E}" type="pres">
      <dgm:prSet presAssocID="{FB2BE7D6-6FDC-FC48-B9E4-28C482DED846}" presName="ParentText" presStyleLbl="node1" presStyleIdx="1" presStyleCnt="7" custScaleX="180978" custLinFactX="-43753" custLinFactNeighborX="-100000" custLinFactNeighborY="-336">
        <dgm:presLayoutVars>
          <dgm:chMax val="1"/>
          <dgm:chPref val="1"/>
          <dgm:bulletEnabled val="1"/>
        </dgm:presLayoutVars>
      </dgm:prSet>
      <dgm:spPr/>
    </dgm:pt>
    <dgm:pt modelId="{ABE04524-483F-5649-8B82-0A48427CEB37}" type="pres">
      <dgm:prSet presAssocID="{FB2BE7D6-6FDC-FC48-B9E4-28C482DED846}" presName="ChildText" presStyleLbl="revTx" presStyleIdx="1" presStyleCnt="6">
        <dgm:presLayoutVars>
          <dgm:chMax val="0"/>
          <dgm:chPref val="0"/>
          <dgm:bulletEnabled val="1"/>
        </dgm:presLayoutVars>
      </dgm:prSet>
      <dgm:spPr/>
    </dgm:pt>
    <dgm:pt modelId="{54F55870-B962-074C-A3B5-FCE8C2446711}" type="pres">
      <dgm:prSet presAssocID="{C648008E-A8D8-7344-AF12-0ADE38855684}" presName="sibTrans" presStyleCnt="0"/>
      <dgm:spPr/>
    </dgm:pt>
    <dgm:pt modelId="{CC72A436-A35A-244F-BCF7-1DC7A1406F0E}" type="pres">
      <dgm:prSet presAssocID="{7FD6F949-06AD-254D-AFD5-85F9B8163E1F}" presName="composite" presStyleCnt="0"/>
      <dgm:spPr/>
    </dgm:pt>
    <dgm:pt modelId="{8461C44F-92FC-2F4F-BBE1-75B5827F2266}" type="pres">
      <dgm:prSet presAssocID="{7FD6F949-06AD-254D-AFD5-85F9B8163E1F}" presName="bentUpArrow1" presStyleLbl="alignImgPlace1" presStyleIdx="2" presStyleCnt="6"/>
      <dgm:spPr/>
    </dgm:pt>
    <dgm:pt modelId="{D7A3D985-AD2C-8048-8C66-A8B115058082}" type="pres">
      <dgm:prSet presAssocID="{7FD6F949-06AD-254D-AFD5-85F9B8163E1F}" presName="ParentText" presStyleLbl="node1" presStyleIdx="2" presStyleCnt="7" custScaleX="226975" custLinFactNeighborX="-83923" custLinFactNeighborY="7078">
        <dgm:presLayoutVars>
          <dgm:chMax val="1"/>
          <dgm:chPref val="1"/>
          <dgm:bulletEnabled val="1"/>
        </dgm:presLayoutVars>
      </dgm:prSet>
      <dgm:spPr/>
    </dgm:pt>
    <dgm:pt modelId="{F65E6A55-D797-8141-956F-AB3CB41D030D}" type="pres">
      <dgm:prSet presAssocID="{7FD6F949-06AD-254D-AFD5-85F9B8163E1F}" presName="ChildText" presStyleLbl="revTx" presStyleIdx="2" presStyleCnt="6">
        <dgm:presLayoutVars>
          <dgm:chMax val="0"/>
          <dgm:chPref val="0"/>
          <dgm:bulletEnabled val="1"/>
        </dgm:presLayoutVars>
      </dgm:prSet>
      <dgm:spPr/>
    </dgm:pt>
    <dgm:pt modelId="{2DEFD62E-C750-F544-91EC-0DED78A93D5F}" type="pres">
      <dgm:prSet presAssocID="{9378B749-61DD-8643-BB8D-B7DCD213D59D}" presName="sibTrans" presStyleCnt="0"/>
      <dgm:spPr/>
    </dgm:pt>
    <dgm:pt modelId="{134FC803-55E2-084A-9C59-D58BE7AEAF23}" type="pres">
      <dgm:prSet presAssocID="{319C5C5C-30A1-D748-AC04-78D81996207C}" presName="composite" presStyleCnt="0"/>
      <dgm:spPr/>
    </dgm:pt>
    <dgm:pt modelId="{6D13E7EC-87E5-934A-8167-6576B176B261}" type="pres">
      <dgm:prSet presAssocID="{319C5C5C-30A1-D748-AC04-78D81996207C}" presName="bentUpArrow1" presStyleLbl="alignImgPlace1" presStyleIdx="3" presStyleCnt="6" custLinFactX="56399" custLinFactNeighborX="100000" custLinFactNeighborY="-5873"/>
      <dgm:spPr/>
    </dgm:pt>
    <dgm:pt modelId="{5AC567B7-1E62-B04C-AF77-FA36EADF352C}" type="pres">
      <dgm:prSet presAssocID="{319C5C5C-30A1-D748-AC04-78D81996207C}" presName="ParentText" presStyleLbl="node1" presStyleIdx="3" presStyleCnt="7" custScaleX="225092" custLinFactNeighborX="27147" custLinFactNeighborY="-5255">
        <dgm:presLayoutVars>
          <dgm:chMax val="1"/>
          <dgm:chPref val="1"/>
          <dgm:bulletEnabled val="1"/>
        </dgm:presLayoutVars>
      </dgm:prSet>
      <dgm:spPr>
        <a:xfrm>
          <a:off x="4901249" y="1821411"/>
          <a:ext cx="759482" cy="531613"/>
        </a:xfrm>
        <a:prstGeom prst="roundRect">
          <a:avLst>
            <a:gd name="adj" fmla="val 16670"/>
          </a:avLst>
        </a:prstGeom>
      </dgm:spPr>
    </dgm:pt>
    <dgm:pt modelId="{A74D0F0D-F66C-F74B-A35D-7F4C5723B3F5}" type="pres">
      <dgm:prSet presAssocID="{319C5C5C-30A1-D748-AC04-78D81996207C}" presName="ChildText" presStyleLbl="revTx" presStyleIdx="3" presStyleCnt="6">
        <dgm:presLayoutVars>
          <dgm:chMax val="0"/>
          <dgm:chPref val="0"/>
          <dgm:bulletEnabled val="1"/>
        </dgm:presLayoutVars>
      </dgm:prSet>
      <dgm:spPr/>
    </dgm:pt>
    <dgm:pt modelId="{60CF4EE1-5C96-E843-A646-A4052BA8E7B6}" type="pres">
      <dgm:prSet presAssocID="{4AABD202-D202-6B41-830D-CA7DE612968B}" presName="sibTrans" presStyleCnt="0"/>
      <dgm:spPr/>
    </dgm:pt>
    <dgm:pt modelId="{99C1CEE5-BF48-5C4F-AE49-1C10AE96B0DB}" type="pres">
      <dgm:prSet presAssocID="{FD79458B-71B9-FD40-A93A-77BECD5094F1}" presName="composite" presStyleCnt="0"/>
      <dgm:spPr/>
    </dgm:pt>
    <dgm:pt modelId="{A5087106-ECD9-A147-8203-B8C9BB11821B}" type="pres">
      <dgm:prSet presAssocID="{FD79458B-71B9-FD40-A93A-77BECD5094F1}" presName="bentUpArrow1" presStyleLbl="alignImgPlace1" presStyleIdx="4" presStyleCnt="6" custLinFactX="100000" custLinFactNeighborX="196295" custLinFactNeighborY="2938"/>
      <dgm:spPr/>
    </dgm:pt>
    <dgm:pt modelId="{5BB393FC-B262-574E-9530-9FD1BFCF752C}" type="pres">
      <dgm:prSet presAssocID="{FD79458B-71B9-FD40-A93A-77BECD5094F1}" presName="ParentText" presStyleLbl="node1" presStyleIdx="4" presStyleCnt="7" custScaleX="187477" custLinFactX="34362" custLinFactNeighborX="100000" custLinFactNeighborY="-2493">
        <dgm:presLayoutVars>
          <dgm:chMax val="1"/>
          <dgm:chPref val="1"/>
          <dgm:bulletEnabled val="1"/>
        </dgm:presLayoutVars>
      </dgm:prSet>
      <dgm:spPr/>
    </dgm:pt>
    <dgm:pt modelId="{85AF90FE-75A7-7141-B94E-A5637D8BBD30}" type="pres">
      <dgm:prSet presAssocID="{FD79458B-71B9-FD40-A93A-77BECD5094F1}" presName="ChildText" presStyleLbl="revTx" presStyleIdx="4" presStyleCnt="6">
        <dgm:presLayoutVars>
          <dgm:chMax val="0"/>
          <dgm:chPref val="0"/>
          <dgm:bulletEnabled val="1"/>
        </dgm:presLayoutVars>
      </dgm:prSet>
      <dgm:spPr/>
    </dgm:pt>
    <dgm:pt modelId="{ECCB12AD-8ED5-964F-950F-6E9B1BA5A0A7}" type="pres">
      <dgm:prSet presAssocID="{BD45CDE5-EF37-2B4A-841D-FBD6E85851C3}" presName="sibTrans" presStyleCnt="0"/>
      <dgm:spPr/>
    </dgm:pt>
    <dgm:pt modelId="{D6D29410-EEFD-EF4F-9854-D900C2462787}" type="pres">
      <dgm:prSet presAssocID="{33DF0DA4-71AF-8F4B-B3AC-35EF09102CEA}" presName="composite" presStyleCnt="0"/>
      <dgm:spPr/>
    </dgm:pt>
    <dgm:pt modelId="{D3C03109-D797-3A40-AE91-6E0D5C9EFE2D}" type="pres">
      <dgm:prSet presAssocID="{33DF0DA4-71AF-8F4B-B3AC-35EF09102CEA}" presName="bentUpArrow1" presStyleLbl="alignImgPlace1" presStyleIdx="5" presStyleCnt="6" custLinFactX="200000" custLinFactNeighborX="227469" custLinFactNeighborY="-818"/>
      <dgm:spPr/>
    </dgm:pt>
    <dgm:pt modelId="{462CFAFF-9E19-BF40-9665-3BAEB647EC02}" type="pres">
      <dgm:prSet presAssocID="{33DF0DA4-71AF-8F4B-B3AC-35EF09102CEA}" presName="ParentText" presStyleLbl="node1" presStyleIdx="5" presStyleCnt="7" custScaleX="222123" custLinFactX="100000" custLinFactNeighborX="107647" custLinFactNeighborY="-2493">
        <dgm:presLayoutVars>
          <dgm:chMax val="1"/>
          <dgm:chPref val="1"/>
          <dgm:bulletEnabled val="1"/>
        </dgm:presLayoutVars>
      </dgm:prSet>
      <dgm:spPr/>
    </dgm:pt>
    <dgm:pt modelId="{13A71355-8731-084D-B14D-55B4BDE11A2F}" type="pres">
      <dgm:prSet presAssocID="{33DF0DA4-71AF-8F4B-B3AC-35EF09102CEA}" presName="ChildText" presStyleLbl="revTx" presStyleIdx="5" presStyleCnt="6">
        <dgm:presLayoutVars>
          <dgm:chMax val="0"/>
          <dgm:chPref val="0"/>
          <dgm:bulletEnabled val="1"/>
        </dgm:presLayoutVars>
      </dgm:prSet>
      <dgm:spPr/>
    </dgm:pt>
    <dgm:pt modelId="{FA451FB3-5660-B44F-970F-838AD59DB43D}" type="pres">
      <dgm:prSet presAssocID="{D9C56404-A8C2-3342-BCB1-BF6D1CEC33F0}" presName="sibTrans" presStyleCnt="0"/>
      <dgm:spPr/>
    </dgm:pt>
    <dgm:pt modelId="{32FA543D-3F2C-2C46-8A7E-C99D8F525DC9}" type="pres">
      <dgm:prSet presAssocID="{B0AEF3D6-170C-4B4E-A8D1-800C02089B2B}" presName="composite" presStyleCnt="0"/>
      <dgm:spPr/>
    </dgm:pt>
    <dgm:pt modelId="{AD102E51-3E02-0A4D-BF4B-26817EA89196}" type="pres">
      <dgm:prSet presAssocID="{B0AEF3D6-170C-4B4E-A8D1-800C02089B2B}" presName="ParentText" presStyleLbl="node1" presStyleIdx="6" presStyleCnt="7" custScaleX="196958" custLinFactX="114580" custLinFactNeighborX="200000" custLinFactNeighborY="-9972">
        <dgm:presLayoutVars>
          <dgm:chMax val="1"/>
          <dgm:chPref val="1"/>
          <dgm:bulletEnabled val="1"/>
        </dgm:presLayoutVars>
      </dgm:prSet>
      <dgm:spPr/>
    </dgm:pt>
  </dgm:ptLst>
  <dgm:cxnLst>
    <dgm:cxn modelId="{B816C310-E3C9-7048-8CE5-ACC9690D96BF}" type="presOf" srcId="{FB2BE7D6-6FDC-FC48-B9E4-28C482DED846}" destId="{E922E3D9-63D8-014E-964D-481E5C17C51E}" srcOrd="0" destOrd="0" presId="urn:microsoft.com/office/officeart/2005/8/layout/StepDownProcess"/>
    <dgm:cxn modelId="{E8F80C2B-7170-FC42-BAE2-BF1D84E23FF5}" srcId="{415AC08A-FBCD-C54A-88BC-30B9D7942C72}" destId="{AEFDE973-3804-814B-ADCA-8B59A27CB7AB}" srcOrd="0" destOrd="0" parTransId="{813CFB43-DF15-E241-BC72-AB9337A3F3BA}" sibTransId="{DE44F438-5135-F941-8CB5-534FAA18BA04}"/>
    <dgm:cxn modelId="{C9F2FC44-4A24-E341-9B1D-733DAD80BE5D}" type="presOf" srcId="{B0AEF3D6-170C-4B4E-A8D1-800C02089B2B}" destId="{AD102E51-3E02-0A4D-BF4B-26817EA89196}" srcOrd="0" destOrd="0" presId="urn:microsoft.com/office/officeart/2005/8/layout/StepDownProcess"/>
    <dgm:cxn modelId="{19A8234D-C993-D048-BF67-F847D9210ABD}" srcId="{415AC08A-FBCD-C54A-88BC-30B9D7942C72}" destId="{319C5C5C-30A1-D748-AC04-78D81996207C}" srcOrd="3" destOrd="0" parTransId="{AEE30ACE-F5D3-3A45-B1B8-2F34B483A897}" sibTransId="{4AABD202-D202-6B41-830D-CA7DE612968B}"/>
    <dgm:cxn modelId="{F3B79375-8A23-334E-A8F0-283EDDC9AD98}" type="presOf" srcId="{319C5C5C-30A1-D748-AC04-78D81996207C}" destId="{5AC567B7-1E62-B04C-AF77-FA36EADF352C}" srcOrd="0" destOrd="0" presId="urn:microsoft.com/office/officeart/2005/8/layout/StepDownProcess"/>
    <dgm:cxn modelId="{0588417A-3851-084A-B1BB-F068D6BA615E}" srcId="{415AC08A-FBCD-C54A-88BC-30B9D7942C72}" destId="{33DF0DA4-71AF-8F4B-B3AC-35EF09102CEA}" srcOrd="5" destOrd="0" parTransId="{678135B7-6721-5540-AEA2-7FCB366D8C16}" sibTransId="{D9C56404-A8C2-3342-BCB1-BF6D1CEC33F0}"/>
    <dgm:cxn modelId="{4347E780-FF5D-2F47-BB22-51C77FA37944}" type="presOf" srcId="{FD79458B-71B9-FD40-A93A-77BECD5094F1}" destId="{5BB393FC-B262-574E-9530-9FD1BFCF752C}" srcOrd="0" destOrd="0" presId="urn:microsoft.com/office/officeart/2005/8/layout/StepDownProcess"/>
    <dgm:cxn modelId="{6AD8FE94-6E05-E846-A5F7-4AB2414EF454}" type="presOf" srcId="{AEFDE973-3804-814B-ADCA-8B59A27CB7AB}" destId="{6609A891-B4CB-EB4A-9E34-20142CA09F71}" srcOrd="0" destOrd="0" presId="urn:microsoft.com/office/officeart/2005/8/layout/StepDownProcess"/>
    <dgm:cxn modelId="{AB62D996-C786-784C-9E7C-A48E04528345}" srcId="{415AC08A-FBCD-C54A-88BC-30B9D7942C72}" destId="{FD79458B-71B9-FD40-A93A-77BECD5094F1}" srcOrd="4" destOrd="0" parTransId="{2DA616D0-9393-244C-9B66-09893A331E00}" sibTransId="{BD45CDE5-EF37-2B4A-841D-FBD6E85851C3}"/>
    <dgm:cxn modelId="{EFDF999E-4123-0B4D-8690-E7680844E25C}" type="presOf" srcId="{33DF0DA4-71AF-8F4B-B3AC-35EF09102CEA}" destId="{462CFAFF-9E19-BF40-9665-3BAEB647EC02}" srcOrd="0" destOrd="0" presId="urn:microsoft.com/office/officeart/2005/8/layout/StepDownProcess"/>
    <dgm:cxn modelId="{762B6DC8-20B8-224D-87C9-8C1659663C23}" srcId="{415AC08A-FBCD-C54A-88BC-30B9D7942C72}" destId="{7FD6F949-06AD-254D-AFD5-85F9B8163E1F}" srcOrd="2" destOrd="0" parTransId="{1E42BEBF-0E18-0941-8343-89A861C258C3}" sibTransId="{9378B749-61DD-8643-BB8D-B7DCD213D59D}"/>
    <dgm:cxn modelId="{87D0A3D2-6706-8B4B-B4F1-5414EF45884B}" type="presOf" srcId="{415AC08A-FBCD-C54A-88BC-30B9D7942C72}" destId="{9A662C18-22E9-0142-B71F-C2B959A818A0}" srcOrd="0" destOrd="0" presId="urn:microsoft.com/office/officeart/2005/8/layout/StepDownProcess"/>
    <dgm:cxn modelId="{1ABAC5D6-CF0B-A34F-82F3-D6B6AB1DE471}" srcId="{415AC08A-FBCD-C54A-88BC-30B9D7942C72}" destId="{B0AEF3D6-170C-4B4E-A8D1-800C02089B2B}" srcOrd="6" destOrd="0" parTransId="{0B8BD3D6-2A15-CD46-87A4-2FB97ED2477A}" sibTransId="{7974D385-4283-1A47-8246-D14CD0B5169F}"/>
    <dgm:cxn modelId="{22067CD7-213E-EB4C-9BD9-4B65C9BC75F7}" type="presOf" srcId="{7FD6F949-06AD-254D-AFD5-85F9B8163E1F}" destId="{D7A3D985-AD2C-8048-8C66-A8B115058082}" srcOrd="0" destOrd="0" presId="urn:microsoft.com/office/officeart/2005/8/layout/StepDownProcess"/>
    <dgm:cxn modelId="{8CD150DB-27B2-EA4E-B5F4-D1CA99DBA176}" srcId="{415AC08A-FBCD-C54A-88BC-30B9D7942C72}" destId="{FB2BE7D6-6FDC-FC48-B9E4-28C482DED846}" srcOrd="1" destOrd="0" parTransId="{EC325422-940D-D544-BD95-904A534EB8B1}" sibTransId="{C648008E-A8D8-7344-AF12-0ADE38855684}"/>
    <dgm:cxn modelId="{A611A694-1597-7941-BA77-D0A6D785CAED}" type="presParOf" srcId="{9A662C18-22E9-0142-B71F-C2B959A818A0}" destId="{C76B8FD9-E82E-AD4C-8DFD-253E979DFD9E}" srcOrd="0" destOrd="0" presId="urn:microsoft.com/office/officeart/2005/8/layout/StepDownProcess"/>
    <dgm:cxn modelId="{AB10756F-2989-0046-BACF-A1706A125DCC}" type="presParOf" srcId="{C76B8FD9-E82E-AD4C-8DFD-253E979DFD9E}" destId="{3029686E-3061-3347-B483-29177EDBFFEA}" srcOrd="0" destOrd="0" presId="urn:microsoft.com/office/officeart/2005/8/layout/StepDownProcess"/>
    <dgm:cxn modelId="{653F0236-A2B6-C346-8D30-9EC1A1C08FF4}" type="presParOf" srcId="{C76B8FD9-E82E-AD4C-8DFD-253E979DFD9E}" destId="{6609A891-B4CB-EB4A-9E34-20142CA09F71}" srcOrd="1" destOrd="0" presId="urn:microsoft.com/office/officeart/2005/8/layout/StepDownProcess"/>
    <dgm:cxn modelId="{114CC1D3-612E-CA4F-BCC9-E98CE30B8985}" type="presParOf" srcId="{C76B8FD9-E82E-AD4C-8DFD-253E979DFD9E}" destId="{5634A5EC-46D5-1C4C-944F-6F46038FCA65}" srcOrd="2" destOrd="0" presId="urn:microsoft.com/office/officeart/2005/8/layout/StepDownProcess"/>
    <dgm:cxn modelId="{4247746B-0AF2-FE49-8371-F2CE7DC8793B}" type="presParOf" srcId="{9A662C18-22E9-0142-B71F-C2B959A818A0}" destId="{8F4FD31A-CE0A-8645-93E5-66AC0892562D}" srcOrd="1" destOrd="0" presId="urn:microsoft.com/office/officeart/2005/8/layout/StepDownProcess"/>
    <dgm:cxn modelId="{1483F189-BBB4-0940-B16D-0710B5E08CCB}" type="presParOf" srcId="{9A662C18-22E9-0142-B71F-C2B959A818A0}" destId="{01552871-C5D1-EB4D-B570-6E57B25CFC70}" srcOrd="2" destOrd="0" presId="urn:microsoft.com/office/officeart/2005/8/layout/StepDownProcess"/>
    <dgm:cxn modelId="{B85D04F8-C4AD-3A4E-A531-27CFB48D2B9F}" type="presParOf" srcId="{01552871-C5D1-EB4D-B570-6E57B25CFC70}" destId="{0D42EFAB-10CB-B046-826A-C1039FE13D69}" srcOrd="0" destOrd="0" presId="urn:microsoft.com/office/officeart/2005/8/layout/StepDownProcess"/>
    <dgm:cxn modelId="{489B9871-58F9-8D48-AEEC-CA196D0E8C2E}" type="presParOf" srcId="{01552871-C5D1-EB4D-B570-6E57B25CFC70}" destId="{E922E3D9-63D8-014E-964D-481E5C17C51E}" srcOrd="1" destOrd="0" presId="urn:microsoft.com/office/officeart/2005/8/layout/StepDownProcess"/>
    <dgm:cxn modelId="{BB6DD5EF-3ACF-1541-AF9A-04BE714537DD}" type="presParOf" srcId="{01552871-C5D1-EB4D-B570-6E57B25CFC70}" destId="{ABE04524-483F-5649-8B82-0A48427CEB37}" srcOrd="2" destOrd="0" presId="urn:microsoft.com/office/officeart/2005/8/layout/StepDownProcess"/>
    <dgm:cxn modelId="{716268F9-B71B-A543-B173-05536402C960}" type="presParOf" srcId="{9A662C18-22E9-0142-B71F-C2B959A818A0}" destId="{54F55870-B962-074C-A3B5-FCE8C2446711}" srcOrd="3" destOrd="0" presId="urn:microsoft.com/office/officeart/2005/8/layout/StepDownProcess"/>
    <dgm:cxn modelId="{8867DD0B-0891-E84A-A57C-19CF2FF42357}" type="presParOf" srcId="{9A662C18-22E9-0142-B71F-C2B959A818A0}" destId="{CC72A436-A35A-244F-BCF7-1DC7A1406F0E}" srcOrd="4" destOrd="0" presId="urn:microsoft.com/office/officeart/2005/8/layout/StepDownProcess"/>
    <dgm:cxn modelId="{12F28B39-4A96-0643-A311-3A264A4911C8}" type="presParOf" srcId="{CC72A436-A35A-244F-BCF7-1DC7A1406F0E}" destId="{8461C44F-92FC-2F4F-BBE1-75B5827F2266}" srcOrd="0" destOrd="0" presId="urn:microsoft.com/office/officeart/2005/8/layout/StepDownProcess"/>
    <dgm:cxn modelId="{E79A2D81-50CD-3F4F-84E3-3F66EF5287F3}" type="presParOf" srcId="{CC72A436-A35A-244F-BCF7-1DC7A1406F0E}" destId="{D7A3D985-AD2C-8048-8C66-A8B115058082}" srcOrd="1" destOrd="0" presId="urn:microsoft.com/office/officeart/2005/8/layout/StepDownProcess"/>
    <dgm:cxn modelId="{FC1916B9-1A81-0C40-BC9F-034D00422547}" type="presParOf" srcId="{CC72A436-A35A-244F-BCF7-1DC7A1406F0E}" destId="{F65E6A55-D797-8141-956F-AB3CB41D030D}" srcOrd="2" destOrd="0" presId="urn:microsoft.com/office/officeart/2005/8/layout/StepDownProcess"/>
    <dgm:cxn modelId="{C5DF5922-7B19-CF42-AF3B-AA4397D761A3}" type="presParOf" srcId="{9A662C18-22E9-0142-B71F-C2B959A818A0}" destId="{2DEFD62E-C750-F544-91EC-0DED78A93D5F}" srcOrd="5" destOrd="0" presId="urn:microsoft.com/office/officeart/2005/8/layout/StepDownProcess"/>
    <dgm:cxn modelId="{EF5F7CA0-4B82-FE4F-A8EE-1CB53C936CB9}" type="presParOf" srcId="{9A662C18-22E9-0142-B71F-C2B959A818A0}" destId="{134FC803-55E2-084A-9C59-D58BE7AEAF23}" srcOrd="6" destOrd="0" presId="urn:microsoft.com/office/officeart/2005/8/layout/StepDownProcess"/>
    <dgm:cxn modelId="{996E5063-98AD-E64F-9D1F-B77E35E833FF}" type="presParOf" srcId="{134FC803-55E2-084A-9C59-D58BE7AEAF23}" destId="{6D13E7EC-87E5-934A-8167-6576B176B261}" srcOrd="0" destOrd="0" presId="urn:microsoft.com/office/officeart/2005/8/layout/StepDownProcess"/>
    <dgm:cxn modelId="{3A03A9C9-7B0D-2042-917F-3CC11181AEC2}" type="presParOf" srcId="{134FC803-55E2-084A-9C59-D58BE7AEAF23}" destId="{5AC567B7-1E62-B04C-AF77-FA36EADF352C}" srcOrd="1" destOrd="0" presId="urn:microsoft.com/office/officeart/2005/8/layout/StepDownProcess"/>
    <dgm:cxn modelId="{EAE42522-30D1-1649-8904-F05F4960274E}" type="presParOf" srcId="{134FC803-55E2-084A-9C59-D58BE7AEAF23}" destId="{A74D0F0D-F66C-F74B-A35D-7F4C5723B3F5}" srcOrd="2" destOrd="0" presId="urn:microsoft.com/office/officeart/2005/8/layout/StepDownProcess"/>
    <dgm:cxn modelId="{DCE018F1-1CA6-C24E-8B28-4185A8D35EB9}" type="presParOf" srcId="{9A662C18-22E9-0142-B71F-C2B959A818A0}" destId="{60CF4EE1-5C96-E843-A646-A4052BA8E7B6}" srcOrd="7" destOrd="0" presId="urn:microsoft.com/office/officeart/2005/8/layout/StepDownProcess"/>
    <dgm:cxn modelId="{6BB0C2BF-A709-6C43-BD60-384FEEB3B5F3}" type="presParOf" srcId="{9A662C18-22E9-0142-B71F-C2B959A818A0}" destId="{99C1CEE5-BF48-5C4F-AE49-1C10AE96B0DB}" srcOrd="8" destOrd="0" presId="urn:microsoft.com/office/officeart/2005/8/layout/StepDownProcess"/>
    <dgm:cxn modelId="{6E72701C-1D62-A04B-8A8D-CA4053F67A7D}" type="presParOf" srcId="{99C1CEE5-BF48-5C4F-AE49-1C10AE96B0DB}" destId="{A5087106-ECD9-A147-8203-B8C9BB11821B}" srcOrd="0" destOrd="0" presId="urn:microsoft.com/office/officeart/2005/8/layout/StepDownProcess"/>
    <dgm:cxn modelId="{9C24FB68-998D-B544-BB78-C3CC7F3677C3}" type="presParOf" srcId="{99C1CEE5-BF48-5C4F-AE49-1C10AE96B0DB}" destId="{5BB393FC-B262-574E-9530-9FD1BFCF752C}" srcOrd="1" destOrd="0" presId="urn:microsoft.com/office/officeart/2005/8/layout/StepDownProcess"/>
    <dgm:cxn modelId="{724C9DC6-D5E0-374F-A8CA-2B2F7A8FC651}" type="presParOf" srcId="{99C1CEE5-BF48-5C4F-AE49-1C10AE96B0DB}" destId="{85AF90FE-75A7-7141-B94E-A5637D8BBD30}" srcOrd="2" destOrd="0" presId="urn:microsoft.com/office/officeart/2005/8/layout/StepDownProcess"/>
    <dgm:cxn modelId="{EFD196FA-9727-4D45-AF4D-29BB659CE044}" type="presParOf" srcId="{9A662C18-22E9-0142-B71F-C2B959A818A0}" destId="{ECCB12AD-8ED5-964F-950F-6E9B1BA5A0A7}" srcOrd="9" destOrd="0" presId="urn:microsoft.com/office/officeart/2005/8/layout/StepDownProcess"/>
    <dgm:cxn modelId="{4C1E2BA6-6651-7C44-8C35-6BA353C68805}" type="presParOf" srcId="{9A662C18-22E9-0142-B71F-C2B959A818A0}" destId="{D6D29410-EEFD-EF4F-9854-D900C2462787}" srcOrd="10" destOrd="0" presId="urn:microsoft.com/office/officeart/2005/8/layout/StepDownProcess"/>
    <dgm:cxn modelId="{BEE7DE83-6113-ED4A-A9E7-ABAEA99B57E7}" type="presParOf" srcId="{D6D29410-EEFD-EF4F-9854-D900C2462787}" destId="{D3C03109-D797-3A40-AE91-6E0D5C9EFE2D}" srcOrd="0" destOrd="0" presId="urn:microsoft.com/office/officeart/2005/8/layout/StepDownProcess"/>
    <dgm:cxn modelId="{E69048D1-7043-0C40-9EC6-AD3AF8B98F71}" type="presParOf" srcId="{D6D29410-EEFD-EF4F-9854-D900C2462787}" destId="{462CFAFF-9E19-BF40-9665-3BAEB647EC02}" srcOrd="1" destOrd="0" presId="urn:microsoft.com/office/officeart/2005/8/layout/StepDownProcess"/>
    <dgm:cxn modelId="{25FB44FC-D993-0B45-90CE-0FE5964975D6}" type="presParOf" srcId="{D6D29410-EEFD-EF4F-9854-D900C2462787}" destId="{13A71355-8731-084D-B14D-55B4BDE11A2F}" srcOrd="2" destOrd="0" presId="urn:microsoft.com/office/officeart/2005/8/layout/StepDownProcess"/>
    <dgm:cxn modelId="{5E049DCE-3528-314D-9F06-D601E0244BCB}" type="presParOf" srcId="{9A662C18-22E9-0142-B71F-C2B959A818A0}" destId="{FA451FB3-5660-B44F-970F-838AD59DB43D}" srcOrd="11" destOrd="0" presId="urn:microsoft.com/office/officeart/2005/8/layout/StepDownProcess"/>
    <dgm:cxn modelId="{2D183863-9826-044C-99FF-9EEA362F4E6A}" type="presParOf" srcId="{9A662C18-22E9-0142-B71F-C2B959A818A0}" destId="{32FA543D-3F2C-2C46-8A7E-C99D8F525DC9}" srcOrd="12" destOrd="0" presId="urn:microsoft.com/office/officeart/2005/8/layout/StepDownProcess"/>
    <dgm:cxn modelId="{48F93760-5B13-B548-8B41-68CD0685990B}" type="presParOf" srcId="{32FA543D-3F2C-2C46-8A7E-C99D8F525DC9}" destId="{AD102E51-3E02-0A4D-BF4B-26817EA89196}"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5AC08A-FBCD-C54A-88BC-30B9D7942C72}"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n-US"/>
        </a:p>
      </dgm:t>
    </dgm:pt>
    <dgm:pt modelId="{AEFDE973-3804-814B-ADCA-8B59A27CB7AB}">
      <dgm:prSet phldrT="[Text]" custT="1"/>
      <dgm:spPr/>
      <dgm:t>
        <a:bodyPr/>
        <a:lstStyle/>
        <a:p>
          <a:r>
            <a:rPr lang="en-US" sz="1800" dirty="0"/>
            <a:t>Requirements</a:t>
          </a:r>
        </a:p>
      </dgm:t>
    </dgm:pt>
    <dgm:pt modelId="{813CFB43-DF15-E241-BC72-AB9337A3F3BA}" type="parTrans" cxnId="{E8F80C2B-7170-FC42-BAE2-BF1D84E23FF5}">
      <dgm:prSet/>
      <dgm:spPr/>
      <dgm:t>
        <a:bodyPr/>
        <a:lstStyle/>
        <a:p>
          <a:endParaRPr lang="en-US"/>
        </a:p>
      </dgm:t>
    </dgm:pt>
    <dgm:pt modelId="{DE44F438-5135-F941-8CB5-534FAA18BA04}" type="sibTrans" cxnId="{E8F80C2B-7170-FC42-BAE2-BF1D84E23FF5}">
      <dgm:prSet/>
      <dgm:spPr/>
      <dgm:t>
        <a:bodyPr/>
        <a:lstStyle/>
        <a:p>
          <a:endParaRPr lang="en-US"/>
        </a:p>
      </dgm:t>
    </dgm:pt>
    <dgm:pt modelId="{FB2BE7D6-6FDC-FC48-B9E4-28C482DED846}">
      <dgm:prSet phldrT="[Text]" custT="1"/>
      <dgm:spPr/>
      <dgm:t>
        <a:bodyPr/>
        <a:lstStyle/>
        <a:p>
          <a:r>
            <a:rPr lang="en-US" sz="1800" dirty="0"/>
            <a:t>Plan</a:t>
          </a:r>
        </a:p>
      </dgm:t>
    </dgm:pt>
    <dgm:pt modelId="{EC325422-940D-D544-BD95-904A534EB8B1}" type="parTrans" cxnId="{8CD150DB-27B2-EA4E-B5F4-D1CA99DBA176}">
      <dgm:prSet/>
      <dgm:spPr/>
      <dgm:t>
        <a:bodyPr/>
        <a:lstStyle/>
        <a:p>
          <a:endParaRPr lang="en-US"/>
        </a:p>
      </dgm:t>
    </dgm:pt>
    <dgm:pt modelId="{C648008E-A8D8-7344-AF12-0ADE38855684}" type="sibTrans" cxnId="{8CD150DB-27B2-EA4E-B5F4-D1CA99DBA176}">
      <dgm:prSet/>
      <dgm:spPr/>
      <dgm:t>
        <a:bodyPr/>
        <a:lstStyle/>
        <a:p>
          <a:endParaRPr lang="en-US"/>
        </a:p>
      </dgm:t>
    </dgm:pt>
    <dgm:pt modelId="{7FD6F949-06AD-254D-AFD5-85F9B8163E1F}">
      <dgm:prSet phldrT="[Text]" custT="1"/>
      <dgm:spPr/>
      <dgm:t>
        <a:bodyPr/>
        <a:lstStyle/>
        <a:p>
          <a:r>
            <a:rPr lang="en-US" sz="1800" dirty="0"/>
            <a:t>Design</a:t>
          </a:r>
        </a:p>
      </dgm:t>
    </dgm:pt>
    <dgm:pt modelId="{1E42BEBF-0E18-0941-8343-89A861C258C3}" type="parTrans" cxnId="{762B6DC8-20B8-224D-87C9-8C1659663C23}">
      <dgm:prSet/>
      <dgm:spPr/>
      <dgm:t>
        <a:bodyPr/>
        <a:lstStyle/>
        <a:p>
          <a:endParaRPr lang="en-US"/>
        </a:p>
      </dgm:t>
    </dgm:pt>
    <dgm:pt modelId="{9378B749-61DD-8643-BB8D-B7DCD213D59D}" type="sibTrans" cxnId="{762B6DC8-20B8-224D-87C9-8C1659663C23}">
      <dgm:prSet/>
      <dgm:spPr/>
      <dgm:t>
        <a:bodyPr/>
        <a:lstStyle/>
        <a:p>
          <a:endParaRPr lang="en-US"/>
        </a:p>
      </dgm:t>
    </dgm:pt>
    <dgm:pt modelId="{319C5C5C-30A1-D748-AC04-78D81996207C}">
      <dgm:prSet custT="1"/>
      <dgm:spPr>
        <a:solidFill>
          <a:srgbClr val="DF411C">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800" kern="1200" dirty="0">
              <a:solidFill>
                <a:srgbClr val="FFFFFF"/>
              </a:solidFill>
              <a:latin typeface="Arial"/>
              <a:ea typeface="+mn-ea"/>
              <a:cs typeface="+mn-cs"/>
            </a:rPr>
            <a:t>Build</a:t>
          </a:r>
        </a:p>
      </dgm:t>
    </dgm:pt>
    <dgm:pt modelId="{AEE30ACE-F5D3-3A45-B1B8-2F34B483A897}" type="parTrans" cxnId="{19A8234D-C993-D048-BF67-F847D9210ABD}">
      <dgm:prSet/>
      <dgm:spPr/>
      <dgm:t>
        <a:bodyPr/>
        <a:lstStyle/>
        <a:p>
          <a:endParaRPr lang="en-US"/>
        </a:p>
      </dgm:t>
    </dgm:pt>
    <dgm:pt modelId="{4AABD202-D202-6B41-830D-CA7DE612968B}" type="sibTrans" cxnId="{19A8234D-C993-D048-BF67-F847D9210ABD}">
      <dgm:prSet/>
      <dgm:spPr/>
      <dgm:t>
        <a:bodyPr/>
        <a:lstStyle/>
        <a:p>
          <a:endParaRPr lang="en-US"/>
        </a:p>
      </dgm:t>
    </dgm:pt>
    <dgm:pt modelId="{FD79458B-71B9-FD40-A93A-77BECD5094F1}">
      <dgm:prSet custT="1"/>
      <dgm:spPr/>
      <dgm:t>
        <a:bodyPr/>
        <a:lstStyle/>
        <a:p>
          <a:r>
            <a:rPr lang="en-US" sz="1800" dirty="0"/>
            <a:t>Test</a:t>
          </a:r>
        </a:p>
      </dgm:t>
    </dgm:pt>
    <dgm:pt modelId="{2DA616D0-9393-244C-9B66-09893A331E00}" type="parTrans" cxnId="{AB62D996-C786-784C-9E7C-A48E04528345}">
      <dgm:prSet/>
      <dgm:spPr/>
      <dgm:t>
        <a:bodyPr/>
        <a:lstStyle/>
        <a:p>
          <a:endParaRPr lang="en-US"/>
        </a:p>
      </dgm:t>
    </dgm:pt>
    <dgm:pt modelId="{BD45CDE5-EF37-2B4A-841D-FBD6E85851C3}" type="sibTrans" cxnId="{AB62D996-C786-784C-9E7C-A48E04528345}">
      <dgm:prSet/>
      <dgm:spPr/>
      <dgm:t>
        <a:bodyPr/>
        <a:lstStyle/>
        <a:p>
          <a:endParaRPr lang="en-US"/>
        </a:p>
      </dgm:t>
    </dgm:pt>
    <dgm:pt modelId="{33DF0DA4-71AF-8F4B-B3AC-35EF09102CEA}">
      <dgm:prSet custT="1"/>
      <dgm:spPr/>
      <dgm:t>
        <a:bodyPr/>
        <a:lstStyle/>
        <a:p>
          <a:r>
            <a:rPr lang="en-US" sz="1800" dirty="0"/>
            <a:t>Production</a:t>
          </a:r>
        </a:p>
      </dgm:t>
    </dgm:pt>
    <dgm:pt modelId="{678135B7-6721-5540-AEA2-7FCB366D8C16}" type="parTrans" cxnId="{0588417A-3851-084A-B1BB-F068D6BA615E}">
      <dgm:prSet/>
      <dgm:spPr/>
      <dgm:t>
        <a:bodyPr/>
        <a:lstStyle/>
        <a:p>
          <a:endParaRPr lang="en-US"/>
        </a:p>
      </dgm:t>
    </dgm:pt>
    <dgm:pt modelId="{D9C56404-A8C2-3342-BCB1-BF6D1CEC33F0}" type="sibTrans" cxnId="{0588417A-3851-084A-B1BB-F068D6BA615E}">
      <dgm:prSet/>
      <dgm:spPr/>
      <dgm:t>
        <a:bodyPr/>
        <a:lstStyle/>
        <a:p>
          <a:endParaRPr lang="en-US"/>
        </a:p>
      </dgm:t>
    </dgm:pt>
    <dgm:pt modelId="{B0AEF3D6-170C-4B4E-A8D1-800C02089B2B}">
      <dgm:prSet custT="1"/>
      <dgm:spPr/>
      <dgm:t>
        <a:bodyPr/>
        <a:lstStyle/>
        <a:p>
          <a:r>
            <a:rPr lang="en-US" sz="1800" dirty="0"/>
            <a:t>Support</a:t>
          </a:r>
        </a:p>
      </dgm:t>
    </dgm:pt>
    <dgm:pt modelId="{0B8BD3D6-2A15-CD46-87A4-2FB97ED2477A}" type="parTrans" cxnId="{1ABAC5D6-CF0B-A34F-82F3-D6B6AB1DE471}">
      <dgm:prSet/>
      <dgm:spPr/>
      <dgm:t>
        <a:bodyPr/>
        <a:lstStyle/>
        <a:p>
          <a:endParaRPr lang="en-US"/>
        </a:p>
      </dgm:t>
    </dgm:pt>
    <dgm:pt modelId="{7974D385-4283-1A47-8246-D14CD0B5169F}" type="sibTrans" cxnId="{1ABAC5D6-CF0B-A34F-82F3-D6B6AB1DE471}">
      <dgm:prSet/>
      <dgm:spPr/>
      <dgm:t>
        <a:bodyPr/>
        <a:lstStyle/>
        <a:p>
          <a:endParaRPr lang="en-US"/>
        </a:p>
      </dgm:t>
    </dgm:pt>
    <dgm:pt modelId="{9A662C18-22E9-0142-B71F-C2B959A818A0}" type="pres">
      <dgm:prSet presAssocID="{415AC08A-FBCD-C54A-88BC-30B9D7942C72}" presName="rootnode" presStyleCnt="0">
        <dgm:presLayoutVars>
          <dgm:chMax/>
          <dgm:chPref/>
          <dgm:dir/>
          <dgm:animLvl val="lvl"/>
        </dgm:presLayoutVars>
      </dgm:prSet>
      <dgm:spPr/>
    </dgm:pt>
    <dgm:pt modelId="{C76B8FD9-E82E-AD4C-8DFD-253E979DFD9E}" type="pres">
      <dgm:prSet presAssocID="{AEFDE973-3804-814B-ADCA-8B59A27CB7AB}" presName="composite" presStyleCnt="0"/>
      <dgm:spPr/>
    </dgm:pt>
    <dgm:pt modelId="{3029686E-3061-3347-B483-29177EDBFFEA}" type="pres">
      <dgm:prSet presAssocID="{AEFDE973-3804-814B-ADCA-8B59A27CB7AB}" presName="bentUpArrow1" presStyleLbl="alignImgPlace1" presStyleIdx="0" presStyleCnt="6" custScaleX="94206" custScaleY="95852" custLinFactX="-100000" custLinFactNeighborX="-130813" custLinFactNeighborY="5874"/>
      <dgm:spPr/>
    </dgm:pt>
    <dgm:pt modelId="{6609A891-B4CB-EB4A-9E34-20142CA09F71}" type="pres">
      <dgm:prSet presAssocID="{AEFDE973-3804-814B-ADCA-8B59A27CB7AB}" presName="ParentText" presStyleLbl="node1" presStyleIdx="0" presStyleCnt="7" custScaleX="281096" custLinFactX="-100000" custLinFactNeighborX="-165225" custLinFactNeighborY="2493">
        <dgm:presLayoutVars>
          <dgm:chMax val="1"/>
          <dgm:chPref val="1"/>
          <dgm:bulletEnabled val="1"/>
        </dgm:presLayoutVars>
      </dgm:prSet>
      <dgm:spPr/>
    </dgm:pt>
    <dgm:pt modelId="{5634A5EC-46D5-1C4C-944F-6F46038FCA65}" type="pres">
      <dgm:prSet presAssocID="{AEFDE973-3804-814B-ADCA-8B59A27CB7AB}" presName="ChildText" presStyleLbl="revTx" presStyleIdx="0" presStyleCnt="6">
        <dgm:presLayoutVars>
          <dgm:chMax val="0"/>
          <dgm:chPref val="0"/>
          <dgm:bulletEnabled val="1"/>
        </dgm:presLayoutVars>
      </dgm:prSet>
      <dgm:spPr/>
    </dgm:pt>
    <dgm:pt modelId="{8F4FD31A-CE0A-8645-93E5-66AC0892562D}" type="pres">
      <dgm:prSet presAssocID="{DE44F438-5135-F941-8CB5-534FAA18BA04}" presName="sibTrans" presStyleCnt="0"/>
      <dgm:spPr/>
    </dgm:pt>
    <dgm:pt modelId="{01552871-C5D1-EB4D-B570-6E57B25CFC70}" type="pres">
      <dgm:prSet presAssocID="{FB2BE7D6-6FDC-FC48-B9E4-28C482DED846}" presName="composite" presStyleCnt="0"/>
      <dgm:spPr/>
    </dgm:pt>
    <dgm:pt modelId="{0D42EFAB-10CB-B046-826A-C1039FE13D69}" type="pres">
      <dgm:prSet presAssocID="{FB2BE7D6-6FDC-FC48-B9E4-28C482DED846}" presName="bentUpArrow1" presStyleLbl="alignImgPlace1" presStyleIdx="1" presStyleCnt="6" custLinFactNeighborX="-46954" custLinFactNeighborY="-3097"/>
      <dgm:spPr/>
    </dgm:pt>
    <dgm:pt modelId="{E922E3D9-63D8-014E-964D-481E5C17C51E}" type="pres">
      <dgm:prSet presAssocID="{FB2BE7D6-6FDC-FC48-B9E4-28C482DED846}" presName="ParentText" presStyleLbl="node1" presStyleIdx="1" presStyleCnt="7" custScaleX="260007" custLinFactX="-27915" custLinFactNeighborX="-100000" custLinFactNeighborY="-336">
        <dgm:presLayoutVars>
          <dgm:chMax val="1"/>
          <dgm:chPref val="1"/>
          <dgm:bulletEnabled val="1"/>
        </dgm:presLayoutVars>
      </dgm:prSet>
      <dgm:spPr/>
    </dgm:pt>
    <dgm:pt modelId="{ABE04524-483F-5649-8B82-0A48427CEB37}" type="pres">
      <dgm:prSet presAssocID="{FB2BE7D6-6FDC-FC48-B9E4-28C482DED846}" presName="ChildText" presStyleLbl="revTx" presStyleIdx="1" presStyleCnt="6">
        <dgm:presLayoutVars>
          <dgm:chMax val="0"/>
          <dgm:chPref val="0"/>
          <dgm:bulletEnabled val="1"/>
        </dgm:presLayoutVars>
      </dgm:prSet>
      <dgm:spPr/>
    </dgm:pt>
    <dgm:pt modelId="{54F55870-B962-074C-A3B5-FCE8C2446711}" type="pres">
      <dgm:prSet presAssocID="{C648008E-A8D8-7344-AF12-0ADE38855684}" presName="sibTrans" presStyleCnt="0"/>
      <dgm:spPr/>
    </dgm:pt>
    <dgm:pt modelId="{CC72A436-A35A-244F-BCF7-1DC7A1406F0E}" type="pres">
      <dgm:prSet presAssocID="{7FD6F949-06AD-254D-AFD5-85F9B8163E1F}" presName="composite" presStyleCnt="0"/>
      <dgm:spPr/>
    </dgm:pt>
    <dgm:pt modelId="{8461C44F-92FC-2F4F-BBE1-75B5827F2266}" type="pres">
      <dgm:prSet presAssocID="{7FD6F949-06AD-254D-AFD5-85F9B8163E1F}" presName="bentUpArrow1" presStyleLbl="alignImgPlace1" presStyleIdx="2" presStyleCnt="6" custLinFactX="51814" custLinFactNeighborX="100000" custLinFactNeighborY="-5405"/>
      <dgm:spPr/>
    </dgm:pt>
    <dgm:pt modelId="{D7A3D985-AD2C-8048-8C66-A8B115058082}" type="pres">
      <dgm:prSet presAssocID="{7FD6F949-06AD-254D-AFD5-85F9B8163E1F}" presName="ParentText" presStyleLbl="node1" presStyleIdx="2" presStyleCnt="7" custScaleX="277663" custLinFactNeighborX="-9308" custLinFactNeighborY="-5387">
        <dgm:presLayoutVars>
          <dgm:chMax val="1"/>
          <dgm:chPref val="1"/>
          <dgm:bulletEnabled val="1"/>
        </dgm:presLayoutVars>
      </dgm:prSet>
      <dgm:spPr/>
    </dgm:pt>
    <dgm:pt modelId="{F65E6A55-D797-8141-956F-AB3CB41D030D}" type="pres">
      <dgm:prSet presAssocID="{7FD6F949-06AD-254D-AFD5-85F9B8163E1F}" presName="ChildText" presStyleLbl="revTx" presStyleIdx="2" presStyleCnt="6">
        <dgm:presLayoutVars>
          <dgm:chMax val="0"/>
          <dgm:chPref val="0"/>
          <dgm:bulletEnabled val="1"/>
        </dgm:presLayoutVars>
      </dgm:prSet>
      <dgm:spPr/>
    </dgm:pt>
    <dgm:pt modelId="{2DEFD62E-C750-F544-91EC-0DED78A93D5F}" type="pres">
      <dgm:prSet presAssocID="{9378B749-61DD-8643-BB8D-B7DCD213D59D}" presName="sibTrans" presStyleCnt="0"/>
      <dgm:spPr/>
    </dgm:pt>
    <dgm:pt modelId="{134FC803-55E2-084A-9C59-D58BE7AEAF23}" type="pres">
      <dgm:prSet presAssocID="{319C5C5C-30A1-D748-AC04-78D81996207C}" presName="composite" presStyleCnt="0"/>
      <dgm:spPr/>
    </dgm:pt>
    <dgm:pt modelId="{6D13E7EC-87E5-934A-8167-6576B176B261}" type="pres">
      <dgm:prSet presAssocID="{319C5C5C-30A1-D748-AC04-78D81996207C}" presName="bentUpArrow1" presStyleLbl="alignImgPlace1" presStyleIdx="3" presStyleCnt="6" custLinFactX="176641" custLinFactNeighborX="200000" custLinFactNeighborY="-6106"/>
      <dgm:spPr/>
    </dgm:pt>
    <dgm:pt modelId="{5AC567B7-1E62-B04C-AF77-FA36EADF352C}" type="pres">
      <dgm:prSet presAssocID="{319C5C5C-30A1-D748-AC04-78D81996207C}" presName="ParentText" presStyleLbl="node1" presStyleIdx="3" presStyleCnt="7" custScaleX="302711" custLinFactX="32891" custLinFactNeighborX="100000" custLinFactNeighborY="-5255">
        <dgm:presLayoutVars>
          <dgm:chMax val="1"/>
          <dgm:chPref val="1"/>
          <dgm:bulletEnabled val="1"/>
        </dgm:presLayoutVars>
      </dgm:prSet>
      <dgm:spPr>
        <a:xfrm>
          <a:off x="4901249" y="1821411"/>
          <a:ext cx="759482" cy="531613"/>
        </a:xfrm>
        <a:prstGeom prst="roundRect">
          <a:avLst>
            <a:gd name="adj" fmla="val 16670"/>
          </a:avLst>
        </a:prstGeom>
      </dgm:spPr>
    </dgm:pt>
    <dgm:pt modelId="{A74D0F0D-F66C-F74B-A35D-7F4C5723B3F5}" type="pres">
      <dgm:prSet presAssocID="{319C5C5C-30A1-D748-AC04-78D81996207C}" presName="ChildText" presStyleLbl="revTx" presStyleIdx="3" presStyleCnt="6">
        <dgm:presLayoutVars>
          <dgm:chMax val="0"/>
          <dgm:chPref val="0"/>
          <dgm:bulletEnabled val="1"/>
        </dgm:presLayoutVars>
      </dgm:prSet>
      <dgm:spPr/>
    </dgm:pt>
    <dgm:pt modelId="{60CF4EE1-5C96-E843-A646-A4052BA8E7B6}" type="pres">
      <dgm:prSet presAssocID="{4AABD202-D202-6B41-830D-CA7DE612968B}" presName="sibTrans" presStyleCnt="0"/>
      <dgm:spPr/>
    </dgm:pt>
    <dgm:pt modelId="{99C1CEE5-BF48-5C4F-AE49-1C10AE96B0DB}" type="pres">
      <dgm:prSet presAssocID="{FD79458B-71B9-FD40-A93A-77BECD5094F1}" presName="composite" presStyleCnt="0"/>
      <dgm:spPr/>
    </dgm:pt>
    <dgm:pt modelId="{A5087106-ECD9-A147-8203-B8C9BB11821B}" type="pres">
      <dgm:prSet presAssocID="{FD79458B-71B9-FD40-A93A-77BECD5094F1}" presName="bentUpArrow1" presStyleLbl="alignImgPlace1" presStyleIdx="4" presStyleCnt="6" custLinFactX="200000" custLinFactNeighborX="266585" custLinFactNeighborY="-11278"/>
      <dgm:spPr/>
    </dgm:pt>
    <dgm:pt modelId="{5BB393FC-B262-574E-9530-9FD1BFCF752C}" type="pres">
      <dgm:prSet presAssocID="{FD79458B-71B9-FD40-A93A-77BECD5094F1}" presName="ParentText" presStyleLbl="node1" presStyleIdx="4" presStyleCnt="7" custScaleX="91696" custLinFactX="100967" custLinFactNeighborX="200000" custLinFactNeighborY="-9772">
        <dgm:presLayoutVars>
          <dgm:chMax val="1"/>
          <dgm:chPref val="1"/>
          <dgm:bulletEnabled val="1"/>
        </dgm:presLayoutVars>
      </dgm:prSet>
      <dgm:spPr/>
    </dgm:pt>
    <dgm:pt modelId="{85AF90FE-75A7-7141-B94E-A5637D8BBD30}" type="pres">
      <dgm:prSet presAssocID="{FD79458B-71B9-FD40-A93A-77BECD5094F1}" presName="ChildText" presStyleLbl="revTx" presStyleIdx="4" presStyleCnt="6">
        <dgm:presLayoutVars>
          <dgm:chMax val="0"/>
          <dgm:chPref val="0"/>
          <dgm:bulletEnabled val="1"/>
        </dgm:presLayoutVars>
      </dgm:prSet>
      <dgm:spPr/>
    </dgm:pt>
    <dgm:pt modelId="{ECCB12AD-8ED5-964F-950F-6E9B1BA5A0A7}" type="pres">
      <dgm:prSet presAssocID="{BD45CDE5-EF37-2B4A-841D-FBD6E85851C3}" presName="sibTrans" presStyleCnt="0"/>
      <dgm:spPr/>
    </dgm:pt>
    <dgm:pt modelId="{D6D29410-EEFD-EF4F-9854-D900C2462787}" type="pres">
      <dgm:prSet presAssocID="{33DF0DA4-71AF-8F4B-B3AC-35EF09102CEA}" presName="composite" presStyleCnt="0"/>
      <dgm:spPr/>
    </dgm:pt>
    <dgm:pt modelId="{D3C03109-D797-3A40-AE91-6E0D5C9EFE2D}" type="pres">
      <dgm:prSet presAssocID="{33DF0DA4-71AF-8F4B-B3AC-35EF09102CEA}" presName="bentUpArrow1" presStyleLbl="alignImgPlace1" presStyleIdx="5" presStyleCnt="6" custLinFactX="200000" custLinFactNeighborX="259256" custLinFactNeighborY="-818"/>
      <dgm:spPr/>
    </dgm:pt>
    <dgm:pt modelId="{462CFAFF-9E19-BF40-9665-3BAEB647EC02}" type="pres">
      <dgm:prSet presAssocID="{33DF0DA4-71AF-8F4B-B3AC-35EF09102CEA}" presName="ParentText" presStyleLbl="node1" presStyleIdx="5" presStyleCnt="7" custScaleX="173409" custLinFactX="100000" custLinFactNeighborX="155805" custLinFactNeighborY="-2493">
        <dgm:presLayoutVars>
          <dgm:chMax val="1"/>
          <dgm:chPref val="1"/>
          <dgm:bulletEnabled val="1"/>
        </dgm:presLayoutVars>
      </dgm:prSet>
      <dgm:spPr/>
    </dgm:pt>
    <dgm:pt modelId="{13A71355-8731-084D-B14D-55B4BDE11A2F}" type="pres">
      <dgm:prSet presAssocID="{33DF0DA4-71AF-8F4B-B3AC-35EF09102CEA}" presName="ChildText" presStyleLbl="revTx" presStyleIdx="5" presStyleCnt="6">
        <dgm:presLayoutVars>
          <dgm:chMax val="0"/>
          <dgm:chPref val="0"/>
          <dgm:bulletEnabled val="1"/>
        </dgm:presLayoutVars>
      </dgm:prSet>
      <dgm:spPr/>
    </dgm:pt>
    <dgm:pt modelId="{FA451FB3-5660-B44F-970F-838AD59DB43D}" type="pres">
      <dgm:prSet presAssocID="{D9C56404-A8C2-3342-BCB1-BF6D1CEC33F0}" presName="sibTrans" presStyleCnt="0"/>
      <dgm:spPr/>
    </dgm:pt>
    <dgm:pt modelId="{32FA543D-3F2C-2C46-8A7E-C99D8F525DC9}" type="pres">
      <dgm:prSet presAssocID="{B0AEF3D6-170C-4B4E-A8D1-800C02089B2B}" presName="composite" presStyleCnt="0"/>
      <dgm:spPr/>
    </dgm:pt>
    <dgm:pt modelId="{AD102E51-3E02-0A4D-BF4B-26817EA89196}" type="pres">
      <dgm:prSet presAssocID="{B0AEF3D6-170C-4B4E-A8D1-800C02089B2B}" presName="ParentText" presStyleLbl="node1" presStyleIdx="6" presStyleCnt="7" custScaleX="148294" custLinFactX="100000" custLinFactNeighborX="191319" custLinFactNeighborY="-5186">
        <dgm:presLayoutVars>
          <dgm:chMax val="1"/>
          <dgm:chPref val="1"/>
          <dgm:bulletEnabled val="1"/>
        </dgm:presLayoutVars>
      </dgm:prSet>
      <dgm:spPr/>
    </dgm:pt>
  </dgm:ptLst>
  <dgm:cxnLst>
    <dgm:cxn modelId="{B816C310-E3C9-7048-8CE5-ACC9690D96BF}" type="presOf" srcId="{FB2BE7D6-6FDC-FC48-B9E4-28C482DED846}" destId="{E922E3D9-63D8-014E-964D-481E5C17C51E}" srcOrd="0" destOrd="0" presId="urn:microsoft.com/office/officeart/2005/8/layout/StepDownProcess"/>
    <dgm:cxn modelId="{E8F80C2B-7170-FC42-BAE2-BF1D84E23FF5}" srcId="{415AC08A-FBCD-C54A-88BC-30B9D7942C72}" destId="{AEFDE973-3804-814B-ADCA-8B59A27CB7AB}" srcOrd="0" destOrd="0" parTransId="{813CFB43-DF15-E241-BC72-AB9337A3F3BA}" sibTransId="{DE44F438-5135-F941-8CB5-534FAA18BA04}"/>
    <dgm:cxn modelId="{C9F2FC44-4A24-E341-9B1D-733DAD80BE5D}" type="presOf" srcId="{B0AEF3D6-170C-4B4E-A8D1-800C02089B2B}" destId="{AD102E51-3E02-0A4D-BF4B-26817EA89196}" srcOrd="0" destOrd="0" presId="urn:microsoft.com/office/officeart/2005/8/layout/StepDownProcess"/>
    <dgm:cxn modelId="{19A8234D-C993-D048-BF67-F847D9210ABD}" srcId="{415AC08A-FBCD-C54A-88BC-30B9D7942C72}" destId="{319C5C5C-30A1-D748-AC04-78D81996207C}" srcOrd="3" destOrd="0" parTransId="{AEE30ACE-F5D3-3A45-B1B8-2F34B483A897}" sibTransId="{4AABD202-D202-6B41-830D-CA7DE612968B}"/>
    <dgm:cxn modelId="{F3B79375-8A23-334E-A8F0-283EDDC9AD98}" type="presOf" srcId="{319C5C5C-30A1-D748-AC04-78D81996207C}" destId="{5AC567B7-1E62-B04C-AF77-FA36EADF352C}" srcOrd="0" destOrd="0" presId="urn:microsoft.com/office/officeart/2005/8/layout/StepDownProcess"/>
    <dgm:cxn modelId="{0588417A-3851-084A-B1BB-F068D6BA615E}" srcId="{415AC08A-FBCD-C54A-88BC-30B9D7942C72}" destId="{33DF0DA4-71AF-8F4B-B3AC-35EF09102CEA}" srcOrd="5" destOrd="0" parTransId="{678135B7-6721-5540-AEA2-7FCB366D8C16}" sibTransId="{D9C56404-A8C2-3342-BCB1-BF6D1CEC33F0}"/>
    <dgm:cxn modelId="{4347E780-FF5D-2F47-BB22-51C77FA37944}" type="presOf" srcId="{FD79458B-71B9-FD40-A93A-77BECD5094F1}" destId="{5BB393FC-B262-574E-9530-9FD1BFCF752C}" srcOrd="0" destOrd="0" presId="urn:microsoft.com/office/officeart/2005/8/layout/StepDownProcess"/>
    <dgm:cxn modelId="{6AD8FE94-6E05-E846-A5F7-4AB2414EF454}" type="presOf" srcId="{AEFDE973-3804-814B-ADCA-8B59A27CB7AB}" destId="{6609A891-B4CB-EB4A-9E34-20142CA09F71}" srcOrd="0" destOrd="0" presId="urn:microsoft.com/office/officeart/2005/8/layout/StepDownProcess"/>
    <dgm:cxn modelId="{AB62D996-C786-784C-9E7C-A48E04528345}" srcId="{415AC08A-FBCD-C54A-88BC-30B9D7942C72}" destId="{FD79458B-71B9-FD40-A93A-77BECD5094F1}" srcOrd="4" destOrd="0" parTransId="{2DA616D0-9393-244C-9B66-09893A331E00}" sibTransId="{BD45CDE5-EF37-2B4A-841D-FBD6E85851C3}"/>
    <dgm:cxn modelId="{EFDF999E-4123-0B4D-8690-E7680844E25C}" type="presOf" srcId="{33DF0DA4-71AF-8F4B-B3AC-35EF09102CEA}" destId="{462CFAFF-9E19-BF40-9665-3BAEB647EC02}" srcOrd="0" destOrd="0" presId="urn:microsoft.com/office/officeart/2005/8/layout/StepDownProcess"/>
    <dgm:cxn modelId="{762B6DC8-20B8-224D-87C9-8C1659663C23}" srcId="{415AC08A-FBCD-C54A-88BC-30B9D7942C72}" destId="{7FD6F949-06AD-254D-AFD5-85F9B8163E1F}" srcOrd="2" destOrd="0" parTransId="{1E42BEBF-0E18-0941-8343-89A861C258C3}" sibTransId="{9378B749-61DD-8643-BB8D-B7DCD213D59D}"/>
    <dgm:cxn modelId="{87D0A3D2-6706-8B4B-B4F1-5414EF45884B}" type="presOf" srcId="{415AC08A-FBCD-C54A-88BC-30B9D7942C72}" destId="{9A662C18-22E9-0142-B71F-C2B959A818A0}" srcOrd="0" destOrd="0" presId="urn:microsoft.com/office/officeart/2005/8/layout/StepDownProcess"/>
    <dgm:cxn modelId="{1ABAC5D6-CF0B-A34F-82F3-D6B6AB1DE471}" srcId="{415AC08A-FBCD-C54A-88BC-30B9D7942C72}" destId="{B0AEF3D6-170C-4B4E-A8D1-800C02089B2B}" srcOrd="6" destOrd="0" parTransId="{0B8BD3D6-2A15-CD46-87A4-2FB97ED2477A}" sibTransId="{7974D385-4283-1A47-8246-D14CD0B5169F}"/>
    <dgm:cxn modelId="{22067CD7-213E-EB4C-9BD9-4B65C9BC75F7}" type="presOf" srcId="{7FD6F949-06AD-254D-AFD5-85F9B8163E1F}" destId="{D7A3D985-AD2C-8048-8C66-A8B115058082}" srcOrd="0" destOrd="0" presId="urn:microsoft.com/office/officeart/2005/8/layout/StepDownProcess"/>
    <dgm:cxn modelId="{8CD150DB-27B2-EA4E-B5F4-D1CA99DBA176}" srcId="{415AC08A-FBCD-C54A-88BC-30B9D7942C72}" destId="{FB2BE7D6-6FDC-FC48-B9E4-28C482DED846}" srcOrd="1" destOrd="0" parTransId="{EC325422-940D-D544-BD95-904A534EB8B1}" sibTransId="{C648008E-A8D8-7344-AF12-0ADE38855684}"/>
    <dgm:cxn modelId="{A611A694-1597-7941-BA77-D0A6D785CAED}" type="presParOf" srcId="{9A662C18-22E9-0142-B71F-C2B959A818A0}" destId="{C76B8FD9-E82E-AD4C-8DFD-253E979DFD9E}" srcOrd="0" destOrd="0" presId="urn:microsoft.com/office/officeart/2005/8/layout/StepDownProcess"/>
    <dgm:cxn modelId="{AB10756F-2989-0046-BACF-A1706A125DCC}" type="presParOf" srcId="{C76B8FD9-E82E-AD4C-8DFD-253E979DFD9E}" destId="{3029686E-3061-3347-B483-29177EDBFFEA}" srcOrd="0" destOrd="0" presId="urn:microsoft.com/office/officeart/2005/8/layout/StepDownProcess"/>
    <dgm:cxn modelId="{653F0236-A2B6-C346-8D30-9EC1A1C08FF4}" type="presParOf" srcId="{C76B8FD9-E82E-AD4C-8DFD-253E979DFD9E}" destId="{6609A891-B4CB-EB4A-9E34-20142CA09F71}" srcOrd="1" destOrd="0" presId="urn:microsoft.com/office/officeart/2005/8/layout/StepDownProcess"/>
    <dgm:cxn modelId="{114CC1D3-612E-CA4F-BCC9-E98CE30B8985}" type="presParOf" srcId="{C76B8FD9-E82E-AD4C-8DFD-253E979DFD9E}" destId="{5634A5EC-46D5-1C4C-944F-6F46038FCA65}" srcOrd="2" destOrd="0" presId="urn:microsoft.com/office/officeart/2005/8/layout/StepDownProcess"/>
    <dgm:cxn modelId="{4247746B-0AF2-FE49-8371-F2CE7DC8793B}" type="presParOf" srcId="{9A662C18-22E9-0142-B71F-C2B959A818A0}" destId="{8F4FD31A-CE0A-8645-93E5-66AC0892562D}" srcOrd="1" destOrd="0" presId="urn:microsoft.com/office/officeart/2005/8/layout/StepDownProcess"/>
    <dgm:cxn modelId="{1483F189-BBB4-0940-B16D-0710B5E08CCB}" type="presParOf" srcId="{9A662C18-22E9-0142-B71F-C2B959A818A0}" destId="{01552871-C5D1-EB4D-B570-6E57B25CFC70}" srcOrd="2" destOrd="0" presId="urn:microsoft.com/office/officeart/2005/8/layout/StepDownProcess"/>
    <dgm:cxn modelId="{B85D04F8-C4AD-3A4E-A531-27CFB48D2B9F}" type="presParOf" srcId="{01552871-C5D1-EB4D-B570-6E57B25CFC70}" destId="{0D42EFAB-10CB-B046-826A-C1039FE13D69}" srcOrd="0" destOrd="0" presId="urn:microsoft.com/office/officeart/2005/8/layout/StepDownProcess"/>
    <dgm:cxn modelId="{489B9871-58F9-8D48-AEEC-CA196D0E8C2E}" type="presParOf" srcId="{01552871-C5D1-EB4D-B570-6E57B25CFC70}" destId="{E922E3D9-63D8-014E-964D-481E5C17C51E}" srcOrd="1" destOrd="0" presId="urn:microsoft.com/office/officeart/2005/8/layout/StepDownProcess"/>
    <dgm:cxn modelId="{BB6DD5EF-3ACF-1541-AF9A-04BE714537DD}" type="presParOf" srcId="{01552871-C5D1-EB4D-B570-6E57B25CFC70}" destId="{ABE04524-483F-5649-8B82-0A48427CEB37}" srcOrd="2" destOrd="0" presId="urn:microsoft.com/office/officeart/2005/8/layout/StepDownProcess"/>
    <dgm:cxn modelId="{716268F9-B71B-A543-B173-05536402C960}" type="presParOf" srcId="{9A662C18-22E9-0142-B71F-C2B959A818A0}" destId="{54F55870-B962-074C-A3B5-FCE8C2446711}" srcOrd="3" destOrd="0" presId="urn:microsoft.com/office/officeart/2005/8/layout/StepDownProcess"/>
    <dgm:cxn modelId="{8867DD0B-0891-E84A-A57C-19CF2FF42357}" type="presParOf" srcId="{9A662C18-22E9-0142-B71F-C2B959A818A0}" destId="{CC72A436-A35A-244F-BCF7-1DC7A1406F0E}" srcOrd="4" destOrd="0" presId="urn:microsoft.com/office/officeart/2005/8/layout/StepDownProcess"/>
    <dgm:cxn modelId="{12F28B39-4A96-0643-A311-3A264A4911C8}" type="presParOf" srcId="{CC72A436-A35A-244F-BCF7-1DC7A1406F0E}" destId="{8461C44F-92FC-2F4F-BBE1-75B5827F2266}" srcOrd="0" destOrd="0" presId="urn:microsoft.com/office/officeart/2005/8/layout/StepDownProcess"/>
    <dgm:cxn modelId="{E79A2D81-50CD-3F4F-84E3-3F66EF5287F3}" type="presParOf" srcId="{CC72A436-A35A-244F-BCF7-1DC7A1406F0E}" destId="{D7A3D985-AD2C-8048-8C66-A8B115058082}" srcOrd="1" destOrd="0" presId="urn:microsoft.com/office/officeart/2005/8/layout/StepDownProcess"/>
    <dgm:cxn modelId="{FC1916B9-1A81-0C40-BC9F-034D00422547}" type="presParOf" srcId="{CC72A436-A35A-244F-BCF7-1DC7A1406F0E}" destId="{F65E6A55-D797-8141-956F-AB3CB41D030D}" srcOrd="2" destOrd="0" presId="urn:microsoft.com/office/officeart/2005/8/layout/StepDownProcess"/>
    <dgm:cxn modelId="{C5DF5922-7B19-CF42-AF3B-AA4397D761A3}" type="presParOf" srcId="{9A662C18-22E9-0142-B71F-C2B959A818A0}" destId="{2DEFD62E-C750-F544-91EC-0DED78A93D5F}" srcOrd="5" destOrd="0" presId="urn:microsoft.com/office/officeart/2005/8/layout/StepDownProcess"/>
    <dgm:cxn modelId="{EF5F7CA0-4B82-FE4F-A8EE-1CB53C936CB9}" type="presParOf" srcId="{9A662C18-22E9-0142-B71F-C2B959A818A0}" destId="{134FC803-55E2-084A-9C59-D58BE7AEAF23}" srcOrd="6" destOrd="0" presId="urn:microsoft.com/office/officeart/2005/8/layout/StepDownProcess"/>
    <dgm:cxn modelId="{996E5063-98AD-E64F-9D1F-B77E35E833FF}" type="presParOf" srcId="{134FC803-55E2-084A-9C59-D58BE7AEAF23}" destId="{6D13E7EC-87E5-934A-8167-6576B176B261}" srcOrd="0" destOrd="0" presId="urn:microsoft.com/office/officeart/2005/8/layout/StepDownProcess"/>
    <dgm:cxn modelId="{3A03A9C9-7B0D-2042-917F-3CC11181AEC2}" type="presParOf" srcId="{134FC803-55E2-084A-9C59-D58BE7AEAF23}" destId="{5AC567B7-1E62-B04C-AF77-FA36EADF352C}" srcOrd="1" destOrd="0" presId="urn:microsoft.com/office/officeart/2005/8/layout/StepDownProcess"/>
    <dgm:cxn modelId="{EAE42522-30D1-1649-8904-F05F4960274E}" type="presParOf" srcId="{134FC803-55E2-084A-9C59-D58BE7AEAF23}" destId="{A74D0F0D-F66C-F74B-A35D-7F4C5723B3F5}" srcOrd="2" destOrd="0" presId="urn:microsoft.com/office/officeart/2005/8/layout/StepDownProcess"/>
    <dgm:cxn modelId="{DCE018F1-1CA6-C24E-8B28-4185A8D35EB9}" type="presParOf" srcId="{9A662C18-22E9-0142-B71F-C2B959A818A0}" destId="{60CF4EE1-5C96-E843-A646-A4052BA8E7B6}" srcOrd="7" destOrd="0" presId="urn:microsoft.com/office/officeart/2005/8/layout/StepDownProcess"/>
    <dgm:cxn modelId="{6BB0C2BF-A709-6C43-BD60-384FEEB3B5F3}" type="presParOf" srcId="{9A662C18-22E9-0142-B71F-C2B959A818A0}" destId="{99C1CEE5-BF48-5C4F-AE49-1C10AE96B0DB}" srcOrd="8" destOrd="0" presId="urn:microsoft.com/office/officeart/2005/8/layout/StepDownProcess"/>
    <dgm:cxn modelId="{6E72701C-1D62-A04B-8A8D-CA4053F67A7D}" type="presParOf" srcId="{99C1CEE5-BF48-5C4F-AE49-1C10AE96B0DB}" destId="{A5087106-ECD9-A147-8203-B8C9BB11821B}" srcOrd="0" destOrd="0" presId="urn:microsoft.com/office/officeart/2005/8/layout/StepDownProcess"/>
    <dgm:cxn modelId="{9C24FB68-998D-B544-BB78-C3CC7F3677C3}" type="presParOf" srcId="{99C1CEE5-BF48-5C4F-AE49-1C10AE96B0DB}" destId="{5BB393FC-B262-574E-9530-9FD1BFCF752C}" srcOrd="1" destOrd="0" presId="urn:microsoft.com/office/officeart/2005/8/layout/StepDownProcess"/>
    <dgm:cxn modelId="{724C9DC6-D5E0-374F-A8CA-2B2F7A8FC651}" type="presParOf" srcId="{99C1CEE5-BF48-5C4F-AE49-1C10AE96B0DB}" destId="{85AF90FE-75A7-7141-B94E-A5637D8BBD30}" srcOrd="2" destOrd="0" presId="urn:microsoft.com/office/officeart/2005/8/layout/StepDownProcess"/>
    <dgm:cxn modelId="{EFD196FA-9727-4D45-AF4D-29BB659CE044}" type="presParOf" srcId="{9A662C18-22E9-0142-B71F-C2B959A818A0}" destId="{ECCB12AD-8ED5-964F-950F-6E9B1BA5A0A7}" srcOrd="9" destOrd="0" presId="urn:microsoft.com/office/officeart/2005/8/layout/StepDownProcess"/>
    <dgm:cxn modelId="{4C1E2BA6-6651-7C44-8C35-6BA353C68805}" type="presParOf" srcId="{9A662C18-22E9-0142-B71F-C2B959A818A0}" destId="{D6D29410-EEFD-EF4F-9854-D900C2462787}" srcOrd="10" destOrd="0" presId="urn:microsoft.com/office/officeart/2005/8/layout/StepDownProcess"/>
    <dgm:cxn modelId="{BEE7DE83-6113-ED4A-A9E7-ABAEA99B57E7}" type="presParOf" srcId="{D6D29410-EEFD-EF4F-9854-D900C2462787}" destId="{D3C03109-D797-3A40-AE91-6E0D5C9EFE2D}" srcOrd="0" destOrd="0" presId="urn:microsoft.com/office/officeart/2005/8/layout/StepDownProcess"/>
    <dgm:cxn modelId="{E69048D1-7043-0C40-9EC6-AD3AF8B98F71}" type="presParOf" srcId="{D6D29410-EEFD-EF4F-9854-D900C2462787}" destId="{462CFAFF-9E19-BF40-9665-3BAEB647EC02}" srcOrd="1" destOrd="0" presId="urn:microsoft.com/office/officeart/2005/8/layout/StepDownProcess"/>
    <dgm:cxn modelId="{25FB44FC-D993-0B45-90CE-0FE5964975D6}" type="presParOf" srcId="{D6D29410-EEFD-EF4F-9854-D900C2462787}" destId="{13A71355-8731-084D-B14D-55B4BDE11A2F}" srcOrd="2" destOrd="0" presId="urn:microsoft.com/office/officeart/2005/8/layout/StepDownProcess"/>
    <dgm:cxn modelId="{5E049DCE-3528-314D-9F06-D601E0244BCB}" type="presParOf" srcId="{9A662C18-22E9-0142-B71F-C2B959A818A0}" destId="{FA451FB3-5660-B44F-970F-838AD59DB43D}" srcOrd="11" destOrd="0" presId="urn:microsoft.com/office/officeart/2005/8/layout/StepDownProcess"/>
    <dgm:cxn modelId="{2D183863-9826-044C-99FF-9EEA362F4E6A}" type="presParOf" srcId="{9A662C18-22E9-0142-B71F-C2B959A818A0}" destId="{32FA543D-3F2C-2C46-8A7E-C99D8F525DC9}" srcOrd="12" destOrd="0" presId="urn:microsoft.com/office/officeart/2005/8/layout/StepDownProcess"/>
    <dgm:cxn modelId="{48F93760-5B13-B548-8B41-68CD0685990B}" type="presParOf" srcId="{32FA543D-3F2C-2C46-8A7E-C99D8F525DC9}" destId="{AD102E51-3E02-0A4D-BF4B-26817EA89196}"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9686E-3061-3347-B483-29177EDBFFEA}">
      <dsp:nvSpPr>
        <dsp:cNvPr id="0" name=""/>
        <dsp:cNvSpPr/>
      </dsp:nvSpPr>
      <dsp:spPr>
        <a:xfrm rot="5400000">
          <a:off x="2020393" y="543255"/>
          <a:ext cx="451157" cy="51362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09A891-B4CB-EB4A-9E34-20142CA09F71}">
      <dsp:nvSpPr>
        <dsp:cNvPr id="0" name=""/>
        <dsp:cNvSpPr/>
      </dsp:nvSpPr>
      <dsp:spPr>
        <a:xfrm>
          <a:off x="692891" y="43132"/>
          <a:ext cx="1803597" cy="53161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Requirements</a:t>
          </a:r>
        </a:p>
      </dsp:txBody>
      <dsp:txXfrm>
        <a:off x="718847" y="69088"/>
        <a:ext cx="1751685" cy="479701"/>
      </dsp:txXfrm>
    </dsp:sp>
    <dsp:sp modelId="{5634A5EC-46D5-1C4C-944F-6F46038FCA65}">
      <dsp:nvSpPr>
        <dsp:cNvPr id="0" name=""/>
        <dsp:cNvSpPr/>
      </dsp:nvSpPr>
      <dsp:spPr>
        <a:xfrm>
          <a:off x="3988769" y="80580"/>
          <a:ext cx="552375" cy="429673"/>
        </a:xfrm>
        <a:prstGeom prst="rect">
          <a:avLst/>
        </a:prstGeom>
        <a:noFill/>
        <a:ln>
          <a:noFill/>
        </a:ln>
        <a:effectLst/>
      </dsp:spPr>
      <dsp:style>
        <a:lnRef idx="0">
          <a:scrgbClr r="0" g="0" b="0"/>
        </a:lnRef>
        <a:fillRef idx="0">
          <a:scrgbClr r="0" g="0" b="0"/>
        </a:fillRef>
        <a:effectRef idx="0">
          <a:scrgbClr r="0" g="0" b="0"/>
        </a:effectRef>
        <a:fontRef idx="minor"/>
      </dsp:style>
    </dsp:sp>
    <dsp:sp modelId="{0D42EFAB-10CB-B046-826A-C1039FE13D69}">
      <dsp:nvSpPr>
        <dsp:cNvPr id="0" name=""/>
        <dsp:cNvSpPr/>
      </dsp:nvSpPr>
      <dsp:spPr>
        <a:xfrm rot="5400000">
          <a:off x="3353493" y="1125395"/>
          <a:ext cx="451157" cy="51362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22E3D9-63D8-014E-964D-481E5C17C51E}">
      <dsp:nvSpPr>
        <dsp:cNvPr id="0" name=""/>
        <dsp:cNvSpPr/>
      </dsp:nvSpPr>
      <dsp:spPr>
        <a:xfrm>
          <a:off x="2495729" y="625270"/>
          <a:ext cx="1374496" cy="53161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Plan</a:t>
          </a:r>
        </a:p>
      </dsp:txBody>
      <dsp:txXfrm>
        <a:off x="2521685" y="651226"/>
        <a:ext cx="1322584" cy="479701"/>
      </dsp:txXfrm>
    </dsp:sp>
    <dsp:sp modelId="{ABE04524-483F-5649-8B82-0A48427CEB37}">
      <dsp:nvSpPr>
        <dsp:cNvPr id="0" name=""/>
        <dsp:cNvSpPr/>
      </dsp:nvSpPr>
      <dsp:spPr>
        <a:xfrm>
          <a:off x="4654499" y="677758"/>
          <a:ext cx="552375" cy="429673"/>
        </a:xfrm>
        <a:prstGeom prst="rect">
          <a:avLst/>
        </a:prstGeom>
        <a:noFill/>
        <a:ln>
          <a:noFill/>
        </a:ln>
        <a:effectLst/>
      </dsp:spPr>
      <dsp:style>
        <a:lnRef idx="0">
          <a:scrgbClr r="0" g="0" b="0"/>
        </a:lnRef>
        <a:fillRef idx="0">
          <a:scrgbClr r="0" g="0" b="0"/>
        </a:fillRef>
        <a:effectRef idx="0">
          <a:scrgbClr r="0" g="0" b="0"/>
        </a:effectRef>
        <a:fontRef idx="minor"/>
      </dsp:style>
    </dsp:sp>
    <dsp:sp modelId="{8461C44F-92FC-2F4F-BBE1-75B5827F2266}">
      <dsp:nvSpPr>
        <dsp:cNvPr id="0" name=""/>
        <dsp:cNvSpPr/>
      </dsp:nvSpPr>
      <dsp:spPr>
        <a:xfrm rot="5400000">
          <a:off x="5069494" y="1724350"/>
          <a:ext cx="451157" cy="51362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A3D985-AD2C-8048-8C66-A8B115058082}">
      <dsp:nvSpPr>
        <dsp:cNvPr id="0" name=""/>
        <dsp:cNvSpPr/>
      </dsp:nvSpPr>
      <dsp:spPr>
        <a:xfrm>
          <a:off x="3830408" y="1261861"/>
          <a:ext cx="1723836" cy="53161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Design</a:t>
          </a:r>
        </a:p>
      </dsp:txBody>
      <dsp:txXfrm>
        <a:off x="3856364" y="1287817"/>
        <a:ext cx="1671924" cy="479701"/>
      </dsp:txXfrm>
    </dsp:sp>
    <dsp:sp modelId="{F65E6A55-D797-8141-956F-AB3CB41D030D}">
      <dsp:nvSpPr>
        <dsp:cNvPr id="0" name=""/>
        <dsp:cNvSpPr/>
      </dsp:nvSpPr>
      <dsp:spPr>
        <a:xfrm>
          <a:off x="5709448" y="1274935"/>
          <a:ext cx="552375" cy="429673"/>
        </a:xfrm>
        <a:prstGeom prst="rect">
          <a:avLst/>
        </a:prstGeom>
        <a:noFill/>
        <a:ln>
          <a:noFill/>
        </a:ln>
        <a:effectLst/>
      </dsp:spPr>
      <dsp:style>
        <a:lnRef idx="0">
          <a:scrgbClr r="0" g="0" b="0"/>
        </a:lnRef>
        <a:fillRef idx="0">
          <a:scrgbClr r="0" g="0" b="0"/>
        </a:fillRef>
        <a:effectRef idx="0">
          <a:scrgbClr r="0" g="0" b="0"/>
        </a:effectRef>
        <a:fontRef idx="minor"/>
      </dsp:style>
    </dsp:sp>
    <dsp:sp modelId="{6D13E7EC-87E5-934A-8167-6576B176B261}">
      <dsp:nvSpPr>
        <dsp:cNvPr id="0" name=""/>
        <dsp:cNvSpPr/>
      </dsp:nvSpPr>
      <dsp:spPr>
        <a:xfrm rot="5400000">
          <a:off x="6745930" y="2295031"/>
          <a:ext cx="451157" cy="51362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C567B7-1E62-B04C-AF77-FA36EADF352C}">
      <dsp:nvSpPr>
        <dsp:cNvPr id="0" name=""/>
        <dsp:cNvSpPr/>
      </dsp:nvSpPr>
      <dsp:spPr>
        <a:xfrm>
          <a:off x="5554245" y="1793475"/>
          <a:ext cx="1709535" cy="531613"/>
        </a:xfrm>
        <a:prstGeom prst="roundRect">
          <a:avLst>
            <a:gd name="adj" fmla="val 16670"/>
          </a:avLst>
        </a:prstGeom>
        <a:solidFill>
          <a:srgbClr val="DF411C">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Arial"/>
              <a:ea typeface="+mn-ea"/>
              <a:cs typeface="+mn-cs"/>
            </a:rPr>
            <a:t>Build</a:t>
          </a:r>
        </a:p>
      </dsp:txBody>
      <dsp:txXfrm>
        <a:off x="5580201" y="1819431"/>
        <a:ext cx="1657623" cy="479701"/>
      </dsp:txXfrm>
    </dsp:sp>
    <dsp:sp modelId="{A74D0F0D-F66C-F74B-A35D-7F4C5723B3F5}">
      <dsp:nvSpPr>
        <dsp:cNvPr id="0" name=""/>
        <dsp:cNvSpPr/>
      </dsp:nvSpPr>
      <dsp:spPr>
        <a:xfrm>
          <a:off x="6582577" y="1872112"/>
          <a:ext cx="552375" cy="429673"/>
        </a:xfrm>
        <a:prstGeom prst="rect">
          <a:avLst/>
        </a:prstGeom>
        <a:noFill/>
        <a:ln>
          <a:noFill/>
        </a:ln>
        <a:effectLst/>
      </dsp:spPr>
      <dsp:style>
        <a:lnRef idx="0">
          <a:scrgbClr r="0" g="0" b="0"/>
        </a:lnRef>
        <a:fillRef idx="0">
          <a:scrgbClr r="0" g="0" b="0"/>
        </a:fillRef>
        <a:effectRef idx="0">
          <a:scrgbClr r="0" g="0" b="0"/>
        </a:effectRef>
        <a:fontRef idx="minor"/>
      </dsp:style>
    </dsp:sp>
    <dsp:sp modelId="{A5087106-ECD9-A147-8203-B8C9BB11821B}">
      <dsp:nvSpPr>
        <dsp:cNvPr id="0" name=""/>
        <dsp:cNvSpPr/>
      </dsp:nvSpPr>
      <dsp:spPr>
        <a:xfrm rot="5400000">
          <a:off x="8201912" y="2931960"/>
          <a:ext cx="451157" cy="51362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B393FC-B262-574E-9530-9FD1BFCF752C}">
      <dsp:nvSpPr>
        <dsp:cNvPr id="0" name=""/>
        <dsp:cNvSpPr/>
      </dsp:nvSpPr>
      <dsp:spPr>
        <a:xfrm>
          <a:off x="7248804" y="2405335"/>
          <a:ext cx="1423855" cy="53161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Test</a:t>
          </a:r>
        </a:p>
      </dsp:txBody>
      <dsp:txXfrm>
        <a:off x="7274760" y="2431291"/>
        <a:ext cx="1371943" cy="479701"/>
      </dsp:txXfrm>
    </dsp:sp>
    <dsp:sp modelId="{85AF90FE-75A7-7141-B94E-A5637D8BBD30}">
      <dsp:nvSpPr>
        <dsp:cNvPr id="0" name=""/>
        <dsp:cNvSpPr/>
      </dsp:nvSpPr>
      <dsp:spPr>
        <a:xfrm>
          <a:off x="7320017" y="2469290"/>
          <a:ext cx="552375" cy="429673"/>
        </a:xfrm>
        <a:prstGeom prst="rect">
          <a:avLst/>
        </a:prstGeom>
        <a:noFill/>
        <a:ln>
          <a:noFill/>
        </a:ln>
        <a:effectLst/>
      </dsp:spPr>
      <dsp:style>
        <a:lnRef idx="0">
          <a:scrgbClr r="0" g="0" b="0"/>
        </a:lnRef>
        <a:fillRef idx="0">
          <a:scrgbClr r="0" g="0" b="0"/>
        </a:fillRef>
        <a:effectRef idx="0">
          <a:scrgbClr r="0" g="0" b="0"/>
        </a:effectRef>
        <a:fontRef idx="minor"/>
      </dsp:style>
    </dsp:sp>
    <dsp:sp modelId="{D3C03109-D797-3A40-AE91-6E0D5C9EFE2D}">
      <dsp:nvSpPr>
        <dsp:cNvPr id="0" name=""/>
        <dsp:cNvSpPr/>
      </dsp:nvSpPr>
      <dsp:spPr>
        <a:xfrm rot="5400000">
          <a:off x="9887501" y="3512192"/>
          <a:ext cx="451157" cy="51362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2CFAFF-9E19-BF40-9665-3BAEB647EC02}">
      <dsp:nvSpPr>
        <dsp:cNvPr id="0" name=""/>
        <dsp:cNvSpPr/>
      </dsp:nvSpPr>
      <dsp:spPr>
        <a:xfrm>
          <a:off x="8685670" y="3002512"/>
          <a:ext cx="1686986" cy="53161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Production</a:t>
          </a:r>
        </a:p>
      </dsp:txBody>
      <dsp:txXfrm>
        <a:off x="8711626" y="3028468"/>
        <a:ext cx="1635074" cy="479701"/>
      </dsp:txXfrm>
    </dsp:sp>
    <dsp:sp modelId="{13A71355-8731-084D-B14D-55B4BDE11A2F}">
      <dsp:nvSpPr>
        <dsp:cNvPr id="0" name=""/>
        <dsp:cNvSpPr/>
      </dsp:nvSpPr>
      <dsp:spPr>
        <a:xfrm>
          <a:off x="8331861" y="3066467"/>
          <a:ext cx="552375" cy="429673"/>
        </a:xfrm>
        <a:prstGeom prst="rect">
          <a:avLst/>
        </a:prstGeom>
        <a:noFill/>
        <a:ln>
          <a:noFill/>
        </a:ln>
        <a:effectLst/>
      </dsp:spPr>
      <dsp:style>
        <a:lnRef idx="0">
          <a:scrgbClr r="0" g="0" b="0"/>
        </a:lnRef>
        <a:fillRef idx="0">
          <a:scrgbClr r="0" g="0" b="0"/>
        </a:fillRef>
        <a:effectRef idx="0">
          <a:scrgbClr r="0" g="0" b="0"/>
        </a:effectRef>
        <a:fontRef idx="minor"/>
      </dsp:style>
    </dsp:sp>
    <dsp:sp modelId="{AD102E51-3E02-0A4D-BF4B-26817EA89196}">
      <dsp:nvSpPr>
        <dsp:cNvPr id="0" name=""/>
        <dsp:cNvSpPr/>
      </dsp:nvSpPr>
      <dsp:spPr>
        <a:xfrm>
          <a:off x="10378088" y="3559930"/>
          <a:ext cx="1495862" cy="53161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Support</a:t>
          </a:r>
        </a:p>
      </dsp:txBody>
      <dsp:txXfrm>
        <a:off x="10404044" y="3585886"/>
        <a:ext cx="1443950" cy="4797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9686E-3061-3347-B483-29177EDBFFEA}">
      <dsp:nvSpPr>
        <dsp:cNvPr id="0" name=""/>
        <dsp:cNvSpPr/>
      </dsp:nvSpPr>
      <dsp:spPr>
        <a:xfrm rot="5400000">
          <a:off x="2008245" y="570320"/>
          <a:ext cx="434084" cy="48570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09A891-B4CB-EB4A-9E34-20142CA09F71}">
      <dsp:nvSpPr>
        <dsp:cNvPr id="0" name=""/>
        <dsp:cNvSpPr/>
      </dsp:nvSpPr>
      <dsp:spPr>
        <a:xfrm>
          <a:off x="356596" y="40071"/>
          <a:ext cx="2142978" cy="53363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Requirements</a:t>
          </a:r>
        </a:p>
      </dsp:txBody>
      <dsp:txXfrm>
        <a:off x="382650" y="66125"/>
        <a:ext cx="2090870" cy="481522"/>
      </dsp:txXfrm>
    </dsp:sp>
    <dsp:sp modelId="{5634A5EC-46D5-1C4C-944F-6F46038FCA65}">
      <dsp:nvSpPr>
        <dsp:cNvPr id="0" name=""/>
        <dsp:cNvSpPr/>
      </dsp:nvSpPr>
      <dsp:spPr>
        <a:xfrm>
          <a:off x="3831251" y="77661"/>
          <a:ext cx="554471" cy="431304"/>
        </a:xfrm>
        <a:prstGeom prst="rect">
          <a:avLst/>
        </a:prstGeom>
        <a:noFill/>
        <a:ln>
          <a:noFill/>
        </a:ln>
        <a:effectLst/>
      </dsp:spPr>
      <dsp:style>
        <a:lnRef idx="0">
          <a:scrgbClr r="0" g="0" b="0"/>
        </a:lnRef>
        <a:fillRef idx="0">
          <a:scrgbClr r="0" g="0" b="0"/>
        </a:fillRef>
        <a:effectRef idx="0">
          <a:scrgbClr r="0" g="0" b="0"/>
        </a:effectRef>
        <a:fontRef idx="minor"/>
      </dsp:style>
    </dsp:sp>
    <dsp:sp modelId="{0D42EFAB-10CB-B046-826A-C1039FE13D69}">
      <dsp:nvSpPr>
        <dsp:cNvPr id="0" name=""/>
        <dsp:cNvSpPr/>
      </dsp:nvSpPr>
      <dsp:spPr>
        <a:xfrm rot="5400000">
          <a:off x="3895027" y="1104808"/>
          <a:ext cx="452869" cy="51557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22E3D9-63D8-014E-964D-481E5C17C51E}">
      <dsp:nvSpPr>
        <dsp:cNvPr id="0" name=""/>
        <dsp:cNvSpPr/>
      </dsp:nvSpPr>
      <dsp:spPr>
        <a:xfrm>
          <a:off x="2432029" y="615026"/>
          <a:ext cx="1982202" cy="53363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Plan</a:t>
          </a:r>
        </a:p>
      </dsp:txBody>
      <dsp:txXfrm>
        <a:off x="2458083" y="641080"/>
        <a:ext cx="1930094" cy="481522"/>
      </dsp:txXfrm>
    </dsp:sp>
    <dsp:sp modelId="{ABE04524-483F-5649-8B82-0A48427CEB37}">
      <dsp:nvSpPr>
        <dsp:cNvPr id="0" name=""/>
        <dsp:cNvSpPr/>
      </dsp:nvSpPr>
      <dsp:spPr>
        <a:xfrm>
          <a:off x="4779493" y="667712"/>
          <a:ext cx="554471" cy="431304"/>
        </a:xfrm>
        <a:prstGeom prst="rect">
          <a:avLst/>
        </a:prstGeom>
        <a:noFill/>
        <a:ln>
          <a:noFill/>
        </a:ln>
        <a:effectLst/>
      </dsp:spPr>
      <dsp:style>
        <a:lnRef idx="0">
          <a:scrgbClr r="0" g="0" b="0"/>
        </a:lnRef>
        <a:fillRef idx="0">
          <a:scrgbClr r="0" g="0" b="0"/>
        </a:fillRef>
        <a:effectRef idx="0">
          <a:scrgbClr r="0" g="0" b="0"/>
        </a:effectRef>
        <a:fontRef idx="minor"/>
      </dsp:style>
    </dsp:sp>
    <dsp:sp modelId="{8461C44F-92FC-2F4F-BBE1-75B5827F2266}">
      <dsp:nvSpPr>
        <dsp:cNvPr id="0" name=""/>
        <dsp:cNvSpPr/>
      </dsp:nvSpPr>
      <dsp:spPr>
        <a:xfrm rot="5400000">
          <a:off x="6015757" y="1693799"/>
          <a:ext cx="452869" cy="51557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A3D985-AD2C-8048-8C66-A8B115058082}">
      <dsp:nvSpPr>
        <dsp:cNvPr id="0" name=""/>
        <dsp:cNvSpPr/>
      </dsp:nvSpPr>
      <dsp:spPr>
        <a:xfrm>
          <a:off x="4364877" y="1187515"/>
          <a:ext cx="2116806" cy="53363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Design</a:t>
          </a:r>
        </a:p>
      </dsp:txBody>
      <dsp:txXfrm>
        <a:off x="4390931" y="1213569"/>
        <a:ext cx="2064698" cy="481522"/>
      </dsp:txXfrm>
    </dsp:sp>
    <dsp:sp modelId="{F65E6A55-D797-8141-956F-AB3CB41D030D}">
      <dsp:nvSpPr>
        <dsp:cNvPr id="0" name=""/>
        <dsp:cNvSpPr/>
      </dsp:nvSpPr>
      <dsp:spPr>
        <a:xfrm>
          <a:off x="5875424" y="1267156"/>
          <a:ext cx="554471" cy="431304"/>
        </a:xfrm>
        <a:prstGeom prst="rect">
          <a:avLst/>
        </a:prstGeom>
        <a:noFill/>
        <a:ln>
          <a:noFill/>
        </a:ln>
        <a:effectLst/>
      </dsp:spPr>
      <dsp:style>
        <a:lnRef idx="0">
          <a:scrgbClr r="0" g="0" b="0"/>
        </a:lnRef>
        <a:fillRef idx="0">
          <a:scrgbClr r="0" g="0" b="0"/>
        </a:fillRef>
        <a:effectRef idx="0">
          <a:scrgbClr r="0" g="0" b="0"/>
        </a:effectRef>
        <a:fontRef idx="minor"/>
      </dsp:style>
    </dsp:sp>
    <dsp:sp modelId="{6D13E7EC-87E5-934A-8167-6576B176B261}">
      <dsp:nvSpPr>
        <dsp:cNvPr id="0" name=""/>
        <dsp:cNvSpPr/>
      </dsp:nvSpPr>
      <dsp:spPr>
        <a:xfrm rot="5400000">
          <a:off x="8299019" y="2290068"/>
          <a:ext cx="452869" cy="51557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C567B7-1E62-B04C-AF77-FA36EADF352C}">
      <dsp:nvSpPr>
        <dsp:cNvPr id="0" name=""/>
        <dsp:cNvSpPr/>
      </dsp:nvSpPr>
      <dsp:spPr>
        <a:xfrm>
          <a:off x="6477582" y="1787663"/>
          <a:ext cx="2307763" cy="533630"/>
        </a:xfrm>
        <a:prstGeom prst="roundRect">
          <a:avLst>
            <a:gd name="adj" fmla="val 16670"/>
          </a:avLst>
        </a:prstGeom>
        <a:solidFill>
          <a:srgbClr val="DF411C">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Arial"/>
              <a:ea typeface="+mn-ea"/>
              <a:cs typeface="+mn-cs"/>
            </a:rPr>
            <a:t>Build</a:t>
          </a:r>
        </a:p>
      </dsp:txBody>
      <dsp:txXfrm>
        <a:off x="6503636" y="1813717"/>
        <a:ext cx="2255655" cy="481522"/>
      </dsp:txXfrm>
    </dsp:sp>
    <dsp:sp modelId="{A74D0F0D-F66C-F74B-A35D-7F4C5723B3F5}">
      <dsp:nvSpPr>
        <dsp:cNvPr id="0" name=""/>
        <dsp:cNvSpPr/>
      </dsp:nvSpPr>
      <dsp:spPr>
        <a:xfrm>
          <a:off x="6999532" y="1866600"/>
          <a:ext cx="554471" cy="431304"/>
        </a:xfrm>
        <a:prstGeom prst="rect">
          <a:avLst/>
        </a:prstGeom>
        <a:noFill/>
        <a:ln>
          <a:noFill/>
        </a:ln>
        <a:effectLst/>
      </dsp:spPr>
      <dsp:style>
        <a:lnRef idx="0">
          <a:scrgbClr r="0" g="0" b="0"/>
        </a:lnRef>
        <a:fillRef idx="0">
          <a:scrgbClr r="0" g="0" b="0"/>
        </a:fillRef>
        <a:effectRef idx="0">
          <a:scrgbClr r="0" g="0" b="0"/>
        </a:effectRef>
        <a:fontRef idx="minor"/>
      </dsp:style>
    </dsp:sp>
    <dsp:sp modelId="{A5087106-ECD9-A147-8203-B8C9BB11821B}">
      <dsp:nvSpPr>
        <dsp:cNvPr id="0" name=""/>
        <dsp:cNvSpPr/>
      </dsp:nvSpPr>
      <dsp:spPr>
        <a:xfrm rot="5400000">
          <a:off x="8987025" y="2866089"/>
          <a:ext cx="452869" cy="51557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B393FC-B262-574E-9530-9FD1BFCF752C}">
      <dsp:nvSpPr>
        <dsp:cNvPr id="0" name=""/>
        <dsp:cNvSpPr/>
      </dsp:nvSpPr>
      <dsp:spPr>
        <a:xfrm>
          <a:off x="8787565" y="2363003"/>
          <a:ext cx="699058" cy="53363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Test</a:t>
          </a:r>
        </a:p>
      </dsp:txBody>
      <dsp:txXfrm>
        <a:off x="8813619" y="2389057"/>
        <a:ext cx="646950" cy="481522"/>
      </dsp:txXfrm>
    </dsp:sp>
    <dsp:sp modelId="{85AF90FE-75A7-7141-B94E-A5637D8BBD30}">
      <dsp:nvSpPr>
        <dsp:cNvPr id="0" name=""/>
        <dsp:cNvSpPr/>
      </dsp:nvSpPr>
      <dsp:spPr>
        <a:xfrm>
          <a:off x="7223809" y="2466043"/>
          <a:ext cx="554471" cy="431304"/>
        </a:xfrm>
        <a:prstGeom prst="rect">
          <a:avLst/>
        </a:prstGeom>
        <a:noFill/>
        <a:ln>
          <a:noFill/>
        </a:ln>
        <a:effectLst/>
      </dsp:spPr>
      <dsp:style>
        <a:lnRef idx="0">
          <a:scrgbClr r="0" g="0" b="0"/>
        </a:lnRef>
        <a:fillRef idx="0">
          <a:scrgbClr r="0" g="0" b="0"/>
        </a:fillRef>
        <a:effectRef idx="0">
          <a:scrgbClr r="0" g="0" b="0"/>
        </a:effectRef>
        <a:fontRef idx="minor"/>
      </dsp:style>
    </dsp:sp>
    <dsp:sp modelId="{D3C03109-D797-3A40-AE91-6E0D5C9EFE2D}">
      <dsp:nvSpPr>
        <dsp:cNvPr id="0" name=""/>
        <dsp:cNvSpPr/>
      </dsp:nvSpPr>
      <dsp:spPr>
        <a:xfrm rot="5400000">
          <a:off x="10289344" y="3512903"/>
          <a:ext cx="452869" cy="51557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2CFAFF-9E19-BF40-9665-3BAEB647EC02}">
      <dsp:nvSpPr>
        <dsp:cNvPr id="0" name=""/>
        <dsp:cNvSpPr/>
      </dsp:nvSpPr>
      <dsp:spPr>
        <a:xfrm>
          <a:off x="9471895" y="3001290"/>
          <a:ext cx="1322009" cy="53363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Production</a:t>
          </a:r>
        </a:p>
      </dsp:txBody>
      <dsp:txXfrm>
        <a:off x="9497949" y="3027344"/>
        <a:ext cx="1269901" cy="481522"/>
      </dsp:txXfrm>
    </dsp:sp>
    <dsp:sp modelId="{13A71355-8731-084D-B14D-55B4BDE11A2F}">
      <dsp:nvSpPr>
        <dsp:cNvPr id="0" name=""/>
        <dsp:cNvSpPr/>
      </dsp:nvSpPr>
      <dsp:spPr>
        <a:xfrm>
          <a:off x="8563914" y="3065487"/>
          <a:ext cx="554471" cy="431304"/>
        </a:xfrm>
        <a:prstGeom prst="rect">
          <a:avLst/>
        </a:prstGeom>
        <a:noFill/>
        <a:ln>
          <a:noFill/>
        </a:ln>
        <a:effectLst/>
      </dsp:spPr>
      <dsp:style>
        <a:lnRef idx="0">
          <a:scrgbClr r="0" g="0" b="0"/>
        </a:lnRef>
        <a:fillRef idx="0">
          <a:scrgbClr r="0" g="0" b="0"/>
        </a:fillRef>
        <a:effectRef idx="0">
          <a:scrgbClr r="0" g="0" b="0"/>
        </a:effectRef>
        <a:fontRef idx="minor"/>
      </dsp:style>
    </dsp:sp>
    <dsp:sp modelId="{AD102E51-3E02-0A4D-BF4B-26817EA89196}">
      <dsp:nvSpPr>
        <dsp:cNvPr id="0" name=""/>
        <dsp:cNvSpPr/>
      </dsp:nvSpPr>
      <dsp:spPr>
        <a:xfrm>
          <a:off x="10771271" y="3586362"/>
          <a:ext cx="1130541" cy="53363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Support</a:t>
          </a:r>
        </a:p>
      </dsp:txBody>
      <dsp:txXfrm>
        <a:off x="10797325" y="3612416"/>
        <a:ext cx="1078433" cy="48152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495A8-44F1-5E43-9BE9-024CC4C8C8E6}"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9257D4-A26E-DA48-B614-2B5929105454}" type="slidenum">
              <a:rPr lang="en-US" smtClean="0"/>
              <a:t>‹#›</a:t>
            </a:fld>
            <a:endParaRPr lang="en-US"/>
          </a:p>
        </p:txBody>
      </p:sp>
    </p:spTree>
    <p:extLst>
      <p:ext uri="{BB962C8B-B14F-4D97-AF65-F5344CB8AC3E}">
        <p14:creationId xmlns:p14="http://schemas.microsoft.com/office/powerpoint/2010/main" val="1689426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satisfice.com/blog/archives/1509"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ministryoftesting.com/2015/04/the-rapid-software-testing-guide-to-what-you-meant-to-say-michael-bolto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amazon.com/Code-Complete-Practical-Handbook-Constructio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3049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8404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Osnovne</a:t>
            </a:r>
            <a:r>
              <a:rPr lang="en-US" dirty="0"/>
              <a:t> </a:t>
            </a:r>
            <a:r>
              <a:rPr lang="en-US" dirty="0" err="1"/>
              <a:t>karakteristike</a:t>
            </a:r>
            <a:r>
              <a:rPr lang="en-US" dirty="0"/>
              <a:t>:</a:t>
            </a:r>
          </a:p>
          <a:p>
            <a:pPr marL="171450" indent="-171450">
              <a:buFontTx/>
              <a:buChar char="-"/>
            </a:pPr>
            <a:r>
              <a:rPr lang="en-US" dirty="0" err="1"/>
              <a:t>Iterativan</a:t>
            </a:r>
            <a:r>
              <a:rPr lang="en-US" dirty="0"/>
              <a:t> </a:t>
            </a:r>
            <a:r>
              <a:rPr lang="en-US" dirty="0" err="1"/>
              <a:t>proces</a:t>
            </a:r>
            <a:r>
              <a:rPr lang="en-US" dirty="0"/>
              <a:t> (</a:t>
            </a:r>
            <a:r>
              <a:rPr lang="en-US" dirty="0" err="1"/>
              <a:t>nije</a:t>
            </a:r>
            <a:r>
              <a:rPr lang="en-US" dirty="0"/>
              <a:t> </a:t>
            </a:r>
            <a:r>
              <a:rPr lang="en-US" dirty="0" err="1"/>
              <a:t>linearan</a:t>
            </a:r>
            <a:r>
              <a:rPr lang="en-US" dirty="0"/>
              <a:t> </a:t>
            </a:r>
            <a:r>
              <a:rPr lang="en-US" dirty="0" err="1"/>
              <a:t>kao</a:t>
            </a:r>
            <a:r>
              <a:rPr lang="en-US" dirty="0"/>
              <a:t> waterfall)</a:t>
            </a:r>
          </a:p>
          <a:p>
            <a:pPr marL="171450" indent="-171450">
              <a:buFontTx/>
              <a:buChar char="-"/>
            </a:pPr>
            <a:r>
              <a:rPr lang="en-US" dirty="0" err="1"/>
              <a:t>Fokus</a:t>
            </a:r>
            <a:r>
              <a:rPr lang="en-US" dirty="0"/>
              <a:t> </a:t>
            </a:r>
            <a:r>
              <a:rPr lang="en-US" dirty="0" err="1"/>
              <a:t>na</a:t>
            </a:r>
            <a:r>
              <a:rPr lang="en-US" dirty="0"/>
              <a:t> </a:t>
            </a:r>
            <a:r>
              <a:rPr lang="en-US" dirty="0" err="1"/>
              <a:t>razvoju</a:t>
            </a:r>
            <a:r>
              <a:rPr lang="en-US" dirty="0"/>
              <a:t> </a:t>
            </a:r>
            <a:r>
              <a:rPr lang="en-US" dirty="0" err="1"/>
              <a:t>funkcionalnosti</a:t>
            </a:r>
            <a:r>
              <a:rPr lang="en-US" dirty="0"/>
              <a:t> </a:t>
            </a:r>
            <a:r>
              <a:rPr lang="en-US" dirty="0" err="1"/>
              <a:t>koji</a:t>
            </a:r>
            <a:r>
              <a:rPr lang="en-US" dirty="0"/>
              <a:t> </a:t>
            </a:r>
            <a:r>
              <a:rPr lang="en-US" dirty="0" err="1"/>
              <a:t>donose</a:t>
            </a:r>
            <a:r>
              <a:rPr lang="en-US" dirty="0"/>
              <a:t> </a:t>
            </a:r>
            <a:r>
              <a:rPr lang="en-US" dirty="0" err="1"/>
              <a:t>vrednost</a:t>
            </a:r>
            <a:r>
              <a:rPr lang="en-US" dirty="0"/>
              <a:t> </a:t>
            </a:r>
            <a:r>
              <a:rPr lang="en-US" dirty="0" err="1"/>
              <a:t>klijentu</a:t>
            </a:r>
            <a:r>
              <a:rPr lang="en-US" dirty="0"/>
              <a:t> u </a:t>
            </a:r>
            <a:r>
              <a:rPr lang="en-US" dirty="0" err="1"/>
              <a:t>kratkim</a:t>
            </a:r>
            <a:r>
              <a:rPr lang="en-US" dirty="0"/>
              <a:t> </a:t>
            </a:r>
            <a:r>
              <a:rPr lang="en-US" dirty="0" err="1"/>
              <a:t>ciklusima</a:t>
            </a:r>
            <a:endParaRPr lang="en-US" dirty="0"/>
          </a:p>
          <a:p>
            <a:pPr marL="171450" indent="-171450">
              <a:buFontTx/>
              <a:buChar char="-"/>
            </a:pPr>
            <a:r>
              <a:rPr lang="en-US" dirty="0" err="1"/>
              <a:t>Integrisano</a:t>
            </a:r>
            <a:r>
              <a:rPr lang="en-US" dirty="0"/>
              <a:t> </a:t>
            </a:r>
            <a:r>
              <a:rPr lang="en-US" dirty="0" err="1"/>
              <a:t>testiranje</a:t>
            </a:r>
            <a:r>
              <a:rPr lang="en-US" dirty="0"/>
              <a:t> </a:t>
            </a:r>
            <a:r>
              <a:rPr lang="en-US" dirty="0" err="1"/>
              <a:t>i</a:t>
            </a:r>
            <a:r>
              <a:rPr lang="en-US" dirty="0"/>
              <a:t> </a:t>
            </a:r>
            <a:r>
              <a:rPr lang="en-US" dirty="0" err="1"/>
              <a:t>razvoj</a:t>
            </a:r>
            <a:r>
              <a:rPr lang="en-US" dirty="0"/>
              <a:t> </a:t>
            </a:r>
            <a:r>
              <a:rPr lang="en-US" dirty="0" err="1"/>
              <a:t>softvera</a:t>
            </a:r>
            <a:r>
              <a:rPr lang="en-US" dirty="0"/>
              <a:t> </a:t>
            </a:r>
            <a:r>
              <a:rPr lang="en-US" dirty="0" err="1"/>
              <a:t>sto</a:t>
            </a:r>
            <a:r>
              <a:rPr lang="en-US" dirty="0"/>
              <a:t> bi (u </a:t>
            </a:r>
            <a:r>
              <a:rPr lang="en-US" dirty="0" err="1"/>
              <a:t>teoriji</a:t>
            </a:r>
            <a:r>
              <a:rPr lang="en-US" dirty="0"/>
              <a:t>) </a:t>
            </a:r>
            <a:r>
              <a:rPr lang="en-US" dirty="0" err="1"/>
              <a:t>trebalo</a:t>
            </a:r>
            <a:r>
              <a:rPr lang="en-US" dirty="0"/>
              <a:t> da </a:t>
            </a:r>
            <a:r>
              <a:rPr lang="en-US" dirty="0" err="1"/>
              <a:t>dovede</a:t>
            </a:r>
            <a:r>
              <a:rPr lang="en-US" dirty="0"/>
              <a:t> do </a:t>
            </a:r>
            <a:r>
              <a:rPr lang="en-US" dirty="0" err="1"/>
              <a:t>kvalitetnijeg</a:t>
            </a:r>
            <a:r>
              <a:rPr lang="en-US" dirty="0"/>
              <a:t> </a:t>
            </a:r>
            <a:r>
              <a:rPr lang="en-US" dirty="0" err="1"/>
              <a:t>softvera</a:t>
            </a:r>
            <a:endParaRPr lang="en-US" dirty="0"/>
          </a:p>
          <a:p>
            <a:pPr marL="171450" indent="-171450">
              <a:buFontTx/>
              <a:buChar char="-"/>
            </a:pPr>
            <a:r>
              <a:rPr lang="en-US" dirty="0"/>
              <a:t>Feedback </a:t>
            </a:r>
            <a:r>
              <a:rPr lang="en-US" dirty="0" err="1"/>
              <a:t>je</a:t>
            </a:r>
            <a:r>
              <a:rPr lang="en-US" dirty="0"/>
              <a:t> </a:t>
            </a:r>
            <a:r>
              <a:rPr lang="en-US" dirty="0" err="1"/>
              <a:t>pozeljan</a:t>
            </a:r>
            <a:r>
              <a:rPr lang="en-US" dirty="0"/>
              <a:t> </a:t>
            </a:r>
            <a:r>
              <a:rPr lang="en-US" dirty="0" err="1"/>
              <a:t>i</a:t>
            </a:r>
            <a:r>
              <a:rPr lang="en-US" dirty="0"/>
              <a:t> </a:t>
            </a:r>
            <a:r>
              <a:rPr lang="en-US" dirty="0" err="1"/>
              <a:t>zato</a:t>
            </a:r>
            <a:r>
              <a:rPr lang="en-US" dirty="0"/>
              <a:t> </a:t>
            </a:r>
            <a:r>
              <a:rPr lang="en-US" dirty="0" err="1"/>
              <a:t>ga</a:t>
            </a:r>
            <a:r>
              <a:rPr lang="en-US" dirty="0"/>
              <a:t> </a:t>
            </a:r>
            <a:r>
              <a:rPr lang="en-US" dirty="0" err="1"/>
              <a:t>stalno</a:t>
            </a:r>
            <a:r>
              <a:rPr lang="en-US" dirty="0"/>
              <a:t> </a:t>
            </a:r>
            <a:r>
              <a:rPr lang="en-US" dirty="0" err="1"/>
              <a:t>trazimo</a:t>
            </a:r>
            <a:endParaRPr lang="en-US" dirty="0"/>
          </a:p>
          <a:p>
            <a:pPr marL="171450" indent="-171450">
              <a:buFontTx/>
              <a:buChar char="-"/>
            </a:pPr>
            <a:r>
              <a:rPr lang="en-US" dirty="0" err="1"/>
              <a:t>Prihvatamo</a:t>
            </a:r>
            <a:r>
              <a:rPr lang="en-US" dirty="0"/>
              <a:t> </a:t>
            </a:r>
            <a:r>
              <a:rPr lang="en-US" dirty="0" err="1"/>
              <a:t>promene</a:t>
            </a:r>
            <a:r>
              <a:rPr lang="en-US" dirty="0"/>
              <a:t> u </a:t>
            </a:r>
            <a:r>
              <a:rPr lang="en-US" dirty="0" err="1"/>
              <a:t>kasnijim</a:t>
            </a:r>
            <a:r>
              <a:rPr lang="en-US" dirty="0"/>
              <a:t> </a:t>
            </a:r>
            <a:r>
              <a:rPr lang="en-US" dirty="0" err="1"/>
              <a:t>fazama</a:t>
            </a:r>
            <a:r>
              <a:rPr lang="en-US" dirty="0"/>
              <a:t> </a:t>
            </a:r>
            <a:r>
              <a:rPr lang="en-US" dirty="0" err="1"/>
              <a:t>razvoja</a:t>
            </a:r>
            <a:r>
              <a:rPr lang="en-US" dirty="0"/>
              <a:t> </a:t>
            </a:r>
            <a:r>
              <a:rPr lang="en-US" dirty="0" err="1"/>
              <a:t>aplikacije</a:t>
            </a: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7641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8485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0389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 Provide continuous feedback. Agile testers do not simply test constantly. They are also responsible for distributing the results of those tests and facilitating the provision of feedback from customers to developers in order to create a more robust product.</a:t>
            </a:r>
          </a:p>
          <a:p>
            <a:r>
              <a:rPr lang="en-US" sz="1200" b="0" i="0" kern="1200" dirty="0">
                <a:solidFill>
                  <a:schemeClr val="tx1"/>
                </a:solidFill>
                <a:effectLst/>
                <a:latin typeface="+mn-lt"/>
                <a:ea typeface="+mn-ea"/>
                <a:cs typeface="+mn-cs"/>
              </a:rPr>
              <a:t>2. Deliver value to the customer. While this is the second principle, it is the paramount principle. The end goal of every action taken by an Agile tester is to create the best product possible for the customer.</a:t>
            </a:r>
          </a:p>
          <a:p>
            <a:r>
              <a:rPr lang="en-US" sz="1200" b="0" i="0" kern="1200" dirty="0">
                <a:solidFill>
                  <a:schemeClr val="tx1"/>
                </a:solidFill>
                <a:effectLst/>
                <a:latin typeface="+mn-lt"/>
                <a:ea typeface="+mn-ea"/>
                <a:cs typeface="+mn-cs"/>
              </a:rPr>
              <a:t>3. Enable face-to-face communication. The Agile tester's role is to reduce confusion and errors by communicating directly with developers as well as enabling customers to communicate directly with developers.</a:t>
            </a:r>
          </a:p>
          <a:p>
            <a:r>
              <a:rPr lang="en-US" sz="1200" b="0" i="0" kern="1200" dirty="0">
                <a:solidFill>
                  <a:schemeClr val="tx1"/>
                </a:solidFill>
                <a:effectLst/>
                <a:latin typeface="+mn-lt"/>
                <a:ea typeface="+mn-ea"/>
                <a:cs typeface="+mn-cs"/>
              </a:rPr>
              <a:t>4. Have courage. Developers can be defensive about their work. To meet their goal of providing value to the customer, Agile testers must fight for the changes and fixes that need to be made.</a:t>
            </a:r>
          </a:p>
          <a:p>
            <a:r>
              <a:rPr lang="en-US" sz="1200" b="0" i="0" kern="1200" dirty="0">
                <a:solidFill>
                  <a:schemeClr val="tx1"/>
                </a:solidFill>
                <a:effectLst/>
                <a:latin typeface="+mn-lt"/>
                <a:ea typeface="+mn-ea"/>
                <a:cs typeface="+mn-cs"/>
              </a:rPr>
              <a:t>5. Keep it simple. Agile testers act on the aphorism that simplicity is the ultimate sophistication. For testing, that means performing only those tests that are necessary, and all tests that are necessary. For the product, that means delivering the simplest possible product that delivers the most possible value.</a:t>
            </a:r>
          </a:p>
          <a:p>
            <a:r>
              <a:rPr lang="en-US" sz="1200" b="0" i="0" kern="1200" dirty="0">
                <a:solidFill>
                  <a:schemeClr val="tx1"/>
                </a:solidFill>
                <a:effectLst/>
                <a:latin typeface="+mn-lt"/>
                <a:ea typeface="+mn-ea"/>
                <a:cs typeface="+mn-cs"/>
              </a:rPr>
              <a:t>6. Practice continuous improvement. Agile testers are keen learners; they are never done learning how to do their job better.</a:t>
            </a:r>
          </a:p>
          <a:p>
            <a:r>
              <a:rPr lang="en-US" sz="1200" b="0" i="0" kern="1200" dirty="0">
                <a:solidFill>
                  <a:schemeClr val="tx1"/>
                </a:solidFill>
                <a:effectLst/>
                <a:latin typeface="+mn-lt"/>
                <a:ea typeface="+mn-ea"/>
                <a:cs typeface="+mn-cs"/>
              </a:rPr>
              <a:t>7. Respond to change. Agile testers are adaptable and flexible, keeping up with changes in the product and the marketplace.</a:t>
            </a:r>
          </a:p>
          <a:p>
            <a:r>
              <a:rPr lang="en-US" sz="1200" b="0" i="0" kern="1200" dirty="0">
                <a:solidFill>
                  <a:schemeClr val="tx1"/>
                </a:solidFill>
                <a:effectLst/>
                <a:latin typeface="+mn-lt"/>
                <a:ea typeface="+mn-ea"/>
                <a:cs typeface="+mn-cs"/>
              </a:rPr>
              <a:t>8. Self-</a:t>
            </a:r>
            <a:r>
              <a:rPr lang="en-US" sz="1200" b="0" i="0" kern="1200" dirty="0" err="1">
                <a:solidFill>
                  <a:schemeClr val="tx1"/>
                </a:solidFill>
                <a:effectLst/>
                <a:latin typeface="+mn-lt"/>
                <a:ea typeface="+mn-ea"/>
                <a:cs typeface="+mn-cs"/>
              </a:rPr>
              <a:t>organise</a:t>
            </a:r>
            <a:r>
              <a:rPr lang="en-US" sz="1200" b="0" i="0" kern="1200" dirty="0">
                <a:solidFill>
                  <a:schemeClr val="tx1"/>
                </a:solidFill>
                <a:effectLst/>
                <a:latin typeface="+mn-lt"/>
                <a:ea typeface="+mn-ea"/>
                <a:cs typeface="+mn-cs"/>
              </a:rPr>
              <a:t>. Instead of waiting at an assigned seat on the assembly line, Agile testers spring into action at every point in the process. They actively seek out problems and bring people together to solve them.</a:t>
            </a:r>
          </a:p>
          <a:p>
            <a:r>
              <a:rPr lang="en-US" sz="1200" b="0" i="0" kern="1200" dirty="0">
                <a:solidFill>
                  <a:schemeClr val="tx1"/>
                </a:solidFill>
                <a:effectLst/>
                <a:latin typeface="+mn-lt"/>
                <a:ea typeface="+mn-ea"/>
                <a:cs typeface="+mn-cs"/>
              </a:rPr>
              <a:t>9. Focus on people. Agile testers are collaborative, preferring human interaction to technology. Their focus on people enables them to deliver a product that both has utility and is usable.</a:t>
            </a:r>
          </a:p>
          <a:p>
            <a:r>
              <a:rPr lang="en-US" sz="1200" b="0" i="0" kern="1200" dirty="0">
                <a:solidFill>
                  <a:schemeClr val="tx1"/>
                </a:solidFill>
                <a:effectLst/>
                <a:latin typeface="+mn-lt"/>
                <a:ea typeface="+mn-ea"/>
                <a:cs typeface="+mn-cs"/>
              </a:rPr>
              <a:t>10. Enjoy. No one is as successful at meeting their goal as when they enjoy what they are doing. Agile testers who enjoy the work are able to deliver the greatest possible value to the customer.</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11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Grace Hopper </a:t>
            </a:r>
            <a:r>
              <a:rPr lang="mr-IN" dirty="0"/>
              <a:t>–</a:t>
            </a:r>
            <a:r>
              <a:rPr lang="en-US" dirty="0"/>
              <a:t> Mark II </a:t>
            </a:r>
            <a:r>
              <a:rPr lang="en-US" dirty="0" err="1"/>
              <a:t>kompjuter</a:t>
            </a:r>
            <a:r>
              <a:rPr lang="en-US" baseline="0" dirty="0"/>
              <a:t> </a:t>
            </a:r>
            <a:r>
              <a:rPr lang="mr-IN" baseline="0" dirty="0"/>
              <a:t>–</a:t>
            </a:r>
            <a:r>
              <a:rPr lang="en-US" baseline="0" dirty="0"/>
              <a:t> </a:t>
            </a:r>
            <a:r>
              <a:rPr lang="en-US" baseline="0" dirty="0" err="1"/>
              <a:t>moljac</a:t>
            </a:r>
            <a:r>
              <a:rPr lang="en-US" baseline="0" dirty="0"/>
              <a:t> se </a:t>
            </a:r>
            <a:r>
              <a:rPr lang="en-US" baseline="0" dirty="0" err="1"/>
              <a:t>zalepio</a:t>
            </a:r>
            <a:r>
              <a:rPr lang="en-US" baseline="0" dirty="0"/>
              <a:t> </a:t>
            </a:r>
            <a:r>
              <a:rPr lang="en-US" baseline="0" dirty="0" err="1"/>
              <a:t>na</a:t>
            </a:r>
            <a:r>
              <a:rPr lang="en-US" baseline="0" dirty="0"/>
              <a:t> </a:t>
            </a:r>
            <a:r>
              <a:rPr lang="en-US" baseline="0" dirty="0" err="1"/>
              <a:t>relej</a:t>
            </a:r>
            <a:r>
              <a:rPr lang="en-US" baseline="0" dirty="0"/>
              <a:t> </a:t>
            </a:r>
            <a:r>
              <a:rPr lang="mr-IN" baseline="0" dirty="0"/>
              <a:t>–</a:t>
            </a:r>
            <a:r>
              <a:rPr lang="en-US" baseline="0" dirty="0"/>
              <a:t> Harvard (</a:t>
            </a:r>
            <a:r>
              <a:rPr lang="en-US" baseline="0" dirty="0" err="1"/>
              <a:t>kompjuterska</a:t>
            </a:r>
            <a:r>
              <a:rPr lang="en-US" baseline="0" dirty="0"/>
              <a:t> </a:t>
            </a:r>
            <a:r>
              <a:rPr lang="en-US" baseline="0" dirty="0" err="1"/>
              <a:t>labpratorija</a:t>
            </a:r>
            <a:r>
              <a:rPr lang="en-US" baseline="0" dirty="0"/>
              <a:t>) </a:t>
            </a:r>
            <a:r>
              <a:rPr lang="mr-IN" baseline="0" dirty="0"/>
              <a:t>–</a:t>
            </a:r>
            <a:r>
              <a:rPr lang="en-US" baseline="0" dirty="0"/>
              <a:t> Grace je </a:t>
            </a:r>
            <a:r>
              <a:rPr lang="en-US" baseline="0" dirty="0" err="1"/>
              <a:t>opisala</a:t>
            </a:r>
            <a:r>
              <a:rPr lang="en-US" baseline="0" dirty="0"/>
              <a:t> u </a:t>
            </a:r>
            <a:r>
              <a:rPr lang="en-US" baseline="0" dirty="0" err="1"/>
              <a:t>dnevniku</a:t>
            </a:r>
            <a:r>
              <a:rPr lang="en-US" baseline="0" dirty="0"/>
              <a:t> </a:t>
            </a:r>
            <a:r>
              <a:rPr lang="en-US" baseline="0" dirty="0" err="1"/>
              <a:t>aktivnosti</a:t>
            </a:r>
            <a:r>
              <a:rPr lang="en-US" baseline="0" dirty="0"/>
              <a:t> </a:t>
            </a:r>
            <a:r>
              <a:rPr lang="en-US" baseline="0" dirty="0" err="1"/>
              <a:t>sta</a:t>
            </a:r>
            <a:r>
              <a:rPr lang="en-US" baseline="0" dirty="0"/>
              <a:t> se </a:t>
            </a:r>
            <a:r>
              <a:rPr lang="en-US" baseline="0" dirty="0" err="1"/>
              <a:t>desilo</a:t>
            </a:r>
            <a:r>
              <a:rPr lang="en-US" baseline="0" dirty="0"/>
              <a:t> </a:t>
            </a:r>
            <a:r>
              <a:rPr lang="en-US" baseline="0" dirty="0" err="1"/>
              <a:t>i</a:t>
            </a:r>
            <a:r>
              <a:rPr lang="en-US" baseline="0" dirty="0"/>
              <a:t> </a:t>
            </a:r>
            <a:r>
              <a:rPr lang="en-US" baseline="0" dirty="0" err="1"/>
              <a:t>tako</a:t>
            </a:r>
            <a:r>
              <a:rPr lang="en-US" baseline="0" dirty="0"/>
              <a:t> je </a:t>
            </a:r>
            <a:r>
              <a:rPr lang="en-US" baseline="0" dirty="0" err="1"/>
              <a:t>skovan</a:t>
            </a:r>
            <a:r>
              <a:rPr lang="en-US" baseline="0" dirty="0"/>
              <a:t> </a:t>
            </a:r>
            <a:r>
              <a:rPr lang="en-US" baseline="0" dirty="0" err="1"/>
              <a:t>termin</a:t>
            </a:r>
            <a:r>
              <a:rPr lang="en-US" baseline="0" dirty="0"/>
              <a:t> ’bug’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4325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Error</a:t>
            </a:r>
            <a:r>
              <a:rPr lang="en-US" baseline="0" dirty="0"/>
              <a:t> </a:t>
            </a:r>
            <a:r>
              <a:rPr lang="mr-IN" baseline="0" dirty="0"/>
              <a:t>–</a:t>
            </a:r>
            <a:r>
              <a:rPr lang="en-US" baseline="0" dirty="0"/>
              <a:t> </a:t>
            </a:r>
            <a:r>
              <a:rPr lang="en-US" baseline="0" dirty="0" err="1"/>
              <a:t>greska</a:t>
            </a:r>
            <a:endParaRPr lang="en-US" baseline="0" dirty="0"/>
          </a:p>
          <a:p>
            <a:r>
              <a:rPr lang="en-US" baseline="0" dirty="0"/>
              <a:t>Fault/defect </a:t>
            </a:r>
            <a:r>
              <a:rPr lang="mr-IN" baseline="0" dirty="0"/>
              <a:t>–</a:t>
            </a:r>
            <a:r>
              <a:rPr lang="en-US" baseline="0" dirty="0"/>
              <a:t> </a:t>
            </a:r>
            <a:r>
              <a:rPr lang="en-US" baseline="0" dirty="0" err="1"/>
              <a:t>nedostatak</a:t>
            </a:r>
            <a:endParaRPr lang="en-US" baseline="0" dirty="0"/>
          </a:p>
          <a:p>
            <a:r>
              <a:rPr lang="en-US" baseline="0" dirty="0"/>
              <a:t>Failure - </a:t>
            </a:r>
            <a:r>
              <a:rPr lang="en-US" baseline="0" dirty="0" err="1"/>
              <a:t>kvar</a:t>
            </a:r>
            <a:endParaRPr lang="en-US" dirty="0"/>
          </a:p>
        </p:txBody>
      </p:sp>
      <p:sp>
        <p:nvSpPr>
          <p:cNvPr id="4" name="Slide Number Placeholder 3"/>
          <p:cNvSpPr>
            <a:spLocks noGrp="1"/>
          </p:cNvSpPr>
          <p:nvPr>
            <p:ph type="sldNum" sz="quarter" idx="10"/>
          </p:nvPr>
        </p:nvSpPr>
        <p:spPr/>
        <p:txBody>
          <a:bodyPr/>
          <a:lstStyle/>
          <a:p>
            <a:fld id="{DC59FDB4-792A-4C30-B3CA-9A37EF575B96}" type="slidenum">
              <a:rPr lang="en-GB" smtClean="0"/>
              <a:t>21</a:t>
            </a:fld>
            <a:endParaRPr lang="en-GB" dirty="0"/>
          </a:p>
        </p:txBody>
      </p:sp>
    </p:spTree>
    <p:extLst>
      <p:ext uri="{BB962C8B-B14F-4D97-AF65-F5344CB8AC3E}">
        <p14:creationId xmlns:p14="http://schemas.microsoft.com/office/powerpoint/2010/main" val="403268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Testing talks about the presence of defects and don’t talk about the absence of defects. i.e. Software Testing reduces the probability of undiscovered defects remaining in the software but even if no defects are found, it is not a proof of correctness.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4107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System has 10 screens</a:t>
            </a:r>
            <a:r>
              <a:rPr lang="en-US" sz="1200" baseline="0" dirty="0"/>
              <a:t> </a:t>
            </a:r>
            <a:r>
              <a:rPr lang="en-US" sz="1200" dirty="0"/>
              <a:t>Average of 4 menus per screen</a:t>
            </a:r>
            <a:r>
              <a:rPr lang="en-US" sz="1200" baseline="0" dirty="0"/>
              <a:t> </a:t>
            </a:r>
            <a:r>
              <a:rPr lang="en-US" sz="1200" dirty="0"/>
              <a:t>Average of 3 options per menu</a:t>
            </a:r>
            <a:r>
              <a:rPr lang="en-US" sz="1200" baseline="0" dirty="0"/>
              <a:t> </a:t>
            </a:r>
            <a:r>
              <a:rPr lang="en-US" sz="1200" dirty="0"/>
              <a:t>Average of 5 fields per screen</a:t>
            </a:r>
            <a:r>
              <a:rPr lang="en-US" sz="1200" baseline="0" dirty="0"/>
              <a:t> </a:t>
            </a:r>
            <a:r>
              <a:rPr lang="en-US" sz="1200" dirty="0"/>
              <a:t>2 types of input per field</a:t>
            </a:r>
          </a:p>
          <a:p>
            <a:r>
              <a:rPr lang="en-US" sz="1200" dirty="0"/>
              <a:t>Around 50 possible values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3760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defTabSz="685800">
              <a:spcBef>
                <a:spcPts val="750"/>
              </a:spcBef>
              <a:buFont typeface="Arial" panose="020B0604020202020204" pitchFamily="34" charset="0"/>
              <a:buChar char="•"/>
            </a:pPr>
            <a:r>
              <a:rPr lang="en-US" sz="1200" cap="none" dirty="0">
                <a:solidFill>
                  <a:schemeClr val="tx1"/>
                </a:solidFill>
                <a:latin typeface="Arial" panose="020B0604020202020204" pitchFamily="34" charset="0"/>
                <a:ea typeface="Arial" panose="020B0604020202020204" pitchFamily="34" charset="0"/>
                <a:cs typeface="Arial" panose="020B0604020202020204" pitchFamily="34" charset="0"/>
              </a:rPr>
              <a:t>Testing activities should start as early as possible in the development life cycle</a:t>
            </a:r>
          </a:p>
          <a:p>
            <a:pPr marL="285750" lvl="0" indent="-285750" defTabSz="685800">
              <a:spcBef>
                <a:spcPts val="750"/>
              </a:spcBef>
              <a:buFont typeface="Arial" panose="020B0604020202020204" pitchFamily="34" charset="0"/>
              <a:buChar char="•"/>
            </a:pPr>
            <a:r>
              <a:rPr lang="en-US" sz="1200" cap="none" dirty="0">
                <a:solidFill>
                  <a:schemeClr val="tx1"/>
                </a:solidFill>
                <a:latin typeface="Arial" panose="020B0604020202020204" pitchFamily="34" charset="0"/>
                <a:ea typeface="Arial" panose="020B0604020202020204" pitchFamily="34" charset="0"/>
                <a:cs typeface="Arial" panose="020B0604020202020204" pitchFamily="34" charset="0"/>
              </a:rPr>
              <a:t>Test activities should be focused on defined objectives</a:t>
            </a:r>
          </a:p>
          <a:p>
            <a:pPr marL="285750" lvl="0" indent="-285750" defTabSz="685800">
              <a:spcBef>
                <a:spcPts val="750"/>
              </a:spcBef>
              <a:buFont typeface="Arial" panose="020B0604020202020204" pitchFamily="34" charset="0"/>
              <a:buChar char="•"/>
            </a:pPr>
            <a:r>
              <a:rPr lang="en-US" sz="1200" cap="none" dirty="0">
                <a:solidFill>
                  <a:schemeClr val="tx1"/>
                </a:solidFill>
                <a:latin typeface="Arial" panose="020B0604020202020204" pitchFamily="34" charset="0"/>
                <a:ea typeface="Arial" panose="020B0604020202020204" pitchFamily="34" charset="0"/>
                <a:cs typeface="Arial" panose="020B0604020202020204" pitchFamily="34" charset="0"/>
              </a:rPr>
              <a:t>Cost of finding and fixing defects increases over time  (fix earlier – reduce cost!)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0520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Celebrities deathmatch (MTV)</a:t>
            </a:r>
          </a:p>
          <a:p>
            <a:endParaRPr lang="en-US" b="1" dirty="0"/>
          </a:p>
          <a:p>
            <a:r>
              <a:rPr lang="en-US" b="1" dirty="0"/>
              <a:t>Investigation</a:t>
            </a:r>
            <a:r>
              <a:rPr lang="en-US" dirty="0"/>
              <a:t> - We may not always know what the outcome will be but it’s our job to uncover information which help people make decisions. It is much more than comparing against a specification which has an expected result. We need to think critically, ask difficult questions, pick up on risks, notice those things which at first glance seem inconsequential, yet on close examination are much more important and need investigating further.</a:t>
            </a:r>
          </a:p>
          <a:p>
            <a:endParaRPr lang="en-US" dirty="0"/>
          </a:p>
          <a:p>
            <a:r>
              <a:rPr lang="en-US" b="1" dirty="0"/>
              <a:t>Exploration</a:t>
            </a:r>
            <a:r>
              <a:rPr lang="en-US" dirty="0"/>
              <a:t> - A list of requirements is never really complete, there will always be requirements which are not stated, which are assumed, or omitted. Regardless of how comprehensive your requirements are, they will never be an exhaustive list. You won’t know everything the software will do up front. That’s where </a:t>
            </a:r>
            <a:r>
              <a:rPr lang="en-US" dirty="0">
                <a:hlinkClick r:id="rId3"/>
              </a:rPr>
              <a:t>exploratory testing</a:t>
            </a:r>
            <a:r>
              <a:rPr lang="en-US" dirty="0"/>
              <a:t> comes in.  </a:t>
            </a:r>
          </a:p>
          <a:p>
            <a:r>
              <a:rPr lang="en-US" dirty="0"/>
              <a:t>Exploratory testing is defined as simultaneous learning, test design and execution.  The tester explores the application, discovering new information, learning, and finding new things to test as they go.</a:t>
            </a:r>
            <a:br>
              <a:rPr lang="en-US" dirty="0"/>
            </a:br>
            <a:endParaRPr lang="en-US" dirty="0"/>
          </a:p>
          <a:p>
            <a:r>
              <a:rPr lang="en-US" b="1" dirty="0"/>
              <a:t>Mitigation</a:t>
            </a:r>
            <a:r>
              <a:rPr lang="en-US" dirty="0"/>
              <a:t> - One of the reasons we test is to discover issues, risks, and other information about a software product, enabling action to be taken so that the end user is not adversely impacted by them. This action might be:</a:t>
            </a:r>
          </a:p>
          <a:p>
            <a:r>
              <a:rPr lang="en-US" dirty="0"/>
              <a:t>Fixing bugs</a:t>
            </a:r>
          </a:p>
          <a:p>
            <a:r>
              <a:rPr lang="en-US" dirty="0"/>
              <a:t>Re-assessing and changing the original requirements</a:t>
            </a:r>
          </a:p>
          <a:p>
            <a:r>
              <a:rPr lang="en-US" dirty="0"/>
              <a:t>Providing user assistance within the product</a:t>
            </a:r>
          </a:p>
          <a:p>
            <a:r>
              <a:rPr lang="en-US" dirty="0"/>
              <a:t>Creating user documentation</a:t>
            </a:r>
          </a:p>
          <a:p>
            <a:r>
              <a:rPr lang="en-US" dirty="0"/>
              <a:t>Communicating known issues to stakeholders</a:t>
            </a:r>
          </a:p>
          <a:p>
            <a:endParaRPr lang="en-US" dirty="0"/>
          </a:p>
          <a:p>
            <a:r>
              <a:rPr lang="en-US" b="1" dirty="0"/>
              <a:t>Valuable</a:t>
            </a:r>
            <a:r>
              <a:rPr lang="en-US" dirty="0"/>
              <a:t> - Software testing is a valuable activity in software development but often misunderstood due to its unpredictable and creative nature.</a:t>
            </a:r>
          </a:p>
          <a:p>
            <a:r>
              <a:rPr lang="en-US" dirty="0"/>
              <a:t>Developers output code as a result of their day to day work, analysts may output requirements or documentation, yet tester’s output may sometimes be difficult to measure. Often, testers struggle to communicate their plans, progress and outcomes. This can make it tricky for those who do not know testing, to understand what has been done, how it has been done, and why. As a result, some struggle to see the value of testers and testing. There are many companies out there who develop software with no tester involvement whatsoever.  </a:t>
            </a:r>
          </a:p>
          <a:p>
            <a:r>
              <a:rPr lang="en-US" dirty="0"/>
              <a:t>The lack of countable things created by testers is one reason some people like to use test cases as a way of measuring, they are a tangible, countable output. The value of testing extends beyond test cases.  </a:t>
            </a:r>
          </a:p>
          <a:p>
            <a:r>
              <a:rPr lang="en-US" dirty="0"/>
              <a:t>Testing is valuable at all stages of the development lifecycle, not just when code has been written. Other things can be tested too.</a:t>
            </a:r>
          </a:p>
          <a:p>
            <a:r>
              <a:rPr lang="en-US" dirty="0"/>
              <a:t>Ideas</a:t>
            </a:r>
          </a:p>
          <a:p>
            <a:r>
              <a:rPr lang="en-US" dirty="0"/>
              <a:t>Requirements</a:t>
            </a:r>
          </a:p>
          <a:p>
            <a:r>
              <a:rPr lang="en-US" dirty="0"/>
              <a:t>Designs</a:t>
            </a:r>
          </a:p>
          <a:p>
            <a:r>
              <a:rPr lang="en-US" dirty="0"/>
              <a:t>Assumptions</a:t>
            </a:r>
          </a:p>
          <a:p>
            <a:r>
              <a:rPr lang="en-US" dirty="0"/>
              <a:t>Documentation</a:t>
            </a:r>
          </a:p>
          <a:p>
            <a:r>
              <a:rPr lang="en-US" dirty="0"/>
              <a:t>Infrastructure</a:t>
            </a:r>
          </a:p>
          <a:p>
            <a:r>
              <a:rPr lang="en-US" dirty="0"/>
              <a:t>Processes</a:t>
            </a:r>
          </a:p>
          <a:p>
            <a:r>
              <a:rPr lang="en-US" dirty="0"/>
              <a:t>It’s the testers job to ask questions, explore, and think critically about all of these things.  It could result in something that could have turned into a bug later in the development process being caught much earlier.</a:t>
            </a:r>
          </a:p>
          <a:p>
            <a:endParaRPr lang="en-US" dirty="0"/>
          </a:p>
          <a:p>
            <a:r>
              <a:rPr lang="en-US" b="1" dirty="0"/>
              <a:t>Communication</a:t>
            </a:r>
            <a:r>
              <a:rPr lang="en-US" dirty="0"/>
              <a:t> - A massive part of a tester’s job is communication. Testers provide information about the quality of a software product, so it’s important we communicate this information accurately to enable the right decisions to be made.  </a:t>
            </a:r>
          </a:p>
          <a:p>
            <a:r>
              <a:rPr lang="en-US" dirty="0"/>
              <a:t>Someone can start as a tester with few technical skills, but a real ability to communicate with others and be clear about what it is you are saying is vital.  </a:t>
            </a:r>
          </a:p>
          <a:p>
            <a:r>
              <a:rPr lang="en-US" dirty="0"/>
              <a:t>As testers, we need to make sure we use the correct words and phrasing so as to not be ambiguous, and to remove the risk of misunderstanding. What you </a:t>
            </a:r>
            <a:r>
              <a:rPr lang="en-US" dirty="0">
                <a:hlinkClick r:id="rId4"/>
              </a:rPr>
              <a:t>mean to say</a:t>
            </a:r>
            <a:r>
              <a:rPr lang="en-US" dirty="0"/>
              <a:t> isn’t always what you end up saying, and often assumptions are made, and incorrect actions are taken as a result of poor or insufficient communication.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Potentially Infinite - </a:t>
            </a:r>
            <a:r>
              <a:rPr lang="en-US" dirty="0"/>
              <a:t>All testing is sampling. For every non trivial product, there are an unimaginable number of parameters with a great number of possible values. How do you know you are testing the important ones? We can’t test everything.  </a:t>
            </a:r>
          </a:p>
          <a:p>
            <a:r>
              <a:rPr lang="en-US" dirty="0"/>
              <a:t>It’s part of our job to make the decisions about what to test, understand the consequences of only testing those things, and be able to explain our decisions.</a:t>
            </a:r>
          </a:p>
          <a:p>
            <a:endParaRPr lang="en-US" dirty="0"/>
          </a:p>
          <a:p>
            <a:endParaRPr lang="en-US" b="1" dirty="0"/>
          </a:p>
        </p:txBody>
      </p:sp>
      <p:sp>
        <p:nvSpPr>
          <p:cNvPr id="4" name="Slide Number Placeholder 3"/>
          <p:cNvSpPr>
            <a:spLocks noGrp="1"/>
          </p:cNvSpPr>
          <p:nvPr>
            <p:ph type="sldNum" sz="quarter" idx="5"/>
          </p:nvPr>
        </p:nvSpPr>
        <p:spPr/>
        <p:txBody>
          <a:bodyPr/>
          <a:lstStyle/>
          <a:p>
            <a:fld id="{379257D4-A26E-DA48-B614-2B5929105454}" type="slidenum">
              <a:rPr lang="en-US" smtClean="0"/>
              <a:t>2</a:t>
            </a:fld>
            <a:endParaRPr lang="en-US"/>
          </a:p>
        </p:txBody>
      </p:sp>
    </p:spTree>
    <p:extLst>
      <p:ext uri="{BB962C8B-B14F-4D97-AF65-F5344CB8AC3E}">
        <p14:creationId xmlns:p14="http://schemas.microsoft.com/office/powerpoint/2010/main" val="3276511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1200" b="0" dirty="0">
                <a:solidFill>
                  <a:srgbClr val="DE411B"/>
                </a:solidFill>
                <a:latin typeface="Arial" panose="020B0604020202020204" pitchFamily="34" charset="0"/>
                <a:ea typeface="Arial" panose="020B0604020202020204" pitchFamily="34" charset="0"/>
                <a:cs typeface="Arial" panose="020B0604020202020204" pitchFamily="34" charset="0"/>
              </a:rPr>
              <a:t>Experience says defects tend to cluster i.e. </a:t>
            </a:r>
            <a:r>
              <a:rPr lang="en-GB" altLang="en-US" sz="1200" b="0" dirty="0">
                <a:solidFill>
                  <a:srgbClr val="DE411B"/>
                </a:solidFill>
                <a:latin typeface="Arial" panose="020B0604020202020204" pitchFamily="34" charset="0"/>
                <a:ea typeface="Arial" panose="020B0604020202020204" pitchFamily="34" charset="0"/>
                <a:cs typeface="Arial" panose="020B0604020202020204" pitchFamily="34" charset="0"/>
              </a:rPr>
              <a:t>most defects found during testing are usually confined to a small number of modules “Pareto law” (</a:t>
            </a:r>
            <a:r>
              <a:rPr lang="en-GB" sz="1200" b="0" i="0" kern="1200" dirty="0">
                <a:solidFill>
                  <a:schemeClr val="tx1"/>
                </a:solidFill>
                <a:effectLst/>
                <a:latin typeface="+mn-lt"/>
                <a:ea typeface="+mn-ea"/>
                <a:cs typeface="+mn-cs"/>
              </a:rPr>
              <a:t>approximately 80% of the problems are found in 20% of the modules)</a:t>
            </a:r>
            <a:endParaRPr lang="en-GB" sz="1200" b="0" dirty="0">
              <a:solidFill>
                <a:srgbClr val="DE411B"/>
              </a:solidFill>
              <a:latin typeface="Arial" panose="020B0604020202020204" pitchFamily="34" charset="0"/>
              <a:ea typeface="Arial" panose="020B0604020202020204" pitchFamily="34" charset="0"/>
              <a:cs typeface="Arial" panose="020B0604020202020204" pitchFamily="34" charset="0"/>
            </a:endParaRP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sz="1200" b="0" dirty="0">
                <a:solidFill>
                  <a:srgbClr val="DE411B"/>
                </a:solidFill>
                <a:latin typeface="Arial" panose="020B0604020202020204" pitchFamily="34" charset="0"/>
                <a:ea typeface="Arial" panose="020B0604020202020204" pitchFamily="34" charset="0"/>
                <a:cs typeface="Arial" panose="020B0604020202020204" pitchFamily="34" charset="0"/>
              </a:rPr>
              <a:t>This needs to be taken into account in test prioritization</a:t>
            </a:r>
            <a:endParaRPr lang="en-US" sz="1200" b="0" dirty="0">
              <a:solidFill>
                <a:srgbClr val="DE411B"/>
              </a:solidFill>
              <a:latin typeface="Arial" panose="020B060402020202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1959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DE411B"/>
                </a:solidFill>
              </a:rPr>
              <a:t>Over time effectiveness of previous tests fades i.e. old tests do not find new issue.</a:t>
            </a:r>
          </a:p>
          <a:p>
            <a:r>
              <a:rPr lang="en-US" sz="1200" dirty="0">
                <a:solidFill>
                  <a:srgbClr val="DE411B"/>
                </a:solidFill>
              </a:rPr>
              <a:t>Therefore tests need to be reviewed and revised and new tests need to be developed in order to potentially find new bugs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284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Testing is done differently in different contexts e.g. safety critical software is tested differently than a website</a:t>
            </a:r>
          </a:p>
          <a:p>
            <a:pPr marL="285750" indent="-285750">
              <a:buFont typeface="Arial" panose="020B0604020202020204" pitchFamily="34" charset="0"/>
              <a:buChar char="•"/>
            </a:pPr>
            <a:r>
              <a:rPr lang="en-US" sz="1200" dirty="0"/>
              <a:t>Therefore, testing can be ~50% of development costs where it was ~80% in NASA’s Apollo program</a:t>
            </a:r>
            <a:endParaRPr lang="en-US" sz="1200" dirty="0">
              <a:solidFill>
                <a:srgbClr val="DE411B"/>
              </a:solidFill>
            </a:endParaRPr>
          </a:p>
          <a:p>
            <a:pPr marL="285750" indent="-285750">
              <a:buFont typeface="Arial" panose="020B0604020202020204" pitchFamily="34" charset="0"/>
              <a:buChar char="•"/>
            </a:pPr>
            <a:r>
              <a:rPr lang="en-US" sz="1200" dirty="0">
                <a:solidFill>
                  <a:srgbClr val="DE411B"/>
                </a:solidFill>
              </a:rPr>
              <a:t>According to Steve McConnell’s book, </a:t>
            </a:r>
            <a:r>
              <a:rPr lang="en-US" sz="1200" dirty="0">
                <a:solidFill>
                  <a:srgbClr val="DE411B"/>
                </a:solidFill>
                <a:hlinkClick r:id="rId3"/>
              </a:rPr>
              <a:t>Code Complete</a:t>
            </a:r>
            <a:r>
              <a:rPr lang="en-US" sz="1200" dirty="0">
                <a:solidFill>
                  <a:srgbClr val="DE411B"/>
                </a:solidFill>
              </a:rPr>
              <a:t> “Industry Average: about 15 – 50 errors per 1000 lines of delivered code.” He goes on to say that “Microsoft Applications: about 10 – 20 defects per 1000 lines of code during in-house testing, and 0.5 defect per KLOC in production.” It is possible to achieve zero defects but it is also costly. NASA was able to achieve zero defects for the Space Shuttle Software, but at a cost of thousands of dollars per line of code</a:t>
            </a:r>
          </a:p>
          <a:p>
            <a:pPr marL="285750" indent="-285750">
              <a:buFont typeface="Arial" panose="020B0604020202020204" pitchFamily="34" charset="0"/>
              <a:buChar char="•"/>
            </a:pPr>
            <a:r>
              <a:rPr lang="en-US" sz="1200" dirty="0">
                <a:solidFill>
                  <a:srgbClr val="DE411B"/>
                </a:solidFill>
              </a:rPr>
              <a:t>Different industries impose different testing standards</a:t>
            </a:r>
          </a:p>
          <a:p>
            <a:endParaRPr lang="en-US" sz="1200" dirty="0">
              <a:solidFill>
                <a:srgbClr val="DE411B"/>
              </a:solidFill>
            </a:endParaRPr>
          </a:p>
          <a:p>
            <a:endParaRPr lang="en-US" sz="1200" dirty="0">
              <a:solidFill>
                <a:srgbClr val="DE411B"/>
              </a:solidFill>
            </a:endParaRPr>
          </a:p>
          <a:p>
            <a:r>
              <a:rPr lang="en-US" dirty="0">
                <a:solidFill>
                  <a:srgbClr val="DE411B"/>
                </a:solidFill>
              </a:rPr>
              <a:t>*KLOC = thousands of lines of code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896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DE411B"/>
                </a:solidFill>
              </a:rPr>
              <a:t>Even after defects have been resolved, product may still be unusable and/or does not fulfil the users’ needs and expectations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1082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Kad</a:t>
            </a:r>
            <a:r>
              <a:rPr lang="en-US" dirty="0"/>
              <a:t> pitas </a:t>
            </a:r>
            <a:r>
              <a:rPr lang="en-US" dirty="0" err="1"/>
              <a:t>testere</a:t>
            </a:r>
            <a:r>
              <a:rPr lang="en-US" dirty="0"/>
              <a:t> </a:t>
            </a:r>
            <a:r>
              <a:rPr lang="en-US" dirty="0" err="1"/>
              <a:t>sta</a:t>
            </a:r>
            <a:r>
              <a:rPr lang="en-US" dirty="0"/>
              <a:t> </a:t>
            </a:r>
            <a:r>
              <a:rPr lang="en-US" dirty="0" err="1"/>
              <a:t>je</a:t>
            </a:r>
            <a:r>
              <a:rPr lang="en-US" dirty="0"/>
              <a:t> </a:t>
            </a:r>
            <a:r>
              <a:rPr lang="en-US" dirty="0" err="1"/>
              <a:t>njhov</a:t>
            </a:r>
            <a:r>
              <a:rPr lang="en-US" dirty="0"/>
              <a:t> </a:t>
            </a:r>
            <a:r>
              <a:rPr lang="en-US" dirty="0" err="1"/>
              <a:t>posao</a:t>
            </a:r>
            <a:r>
              <a:rPr lang="en-US" dirty="0"/>
              <a:t>, </a:t>
            </a:r>
            <a:r>
              <a:rPr lang="en-US" dirty="0" err="1"/>
              <a:t>vecina</a:t>
            </a:r>
            <a:r>
              <a:rPr lang="en-US" dirty="0"/>
              <a:t> </a:t>
            </a:r>
            <a:r>
              <a:rPr lang="en-US" dirty="0" err="1"/>
              <a:t>odgovora</a:t>
            </a:r>
            <a:r>
              <a:rPr lang="en-US" dirty="0"/>
              <a:t> </a:t>
            </a:r>
            <a:r>
              <a:rPr lang="en-US" dirty="0" err="1"/>
              <a:t>je</a:t>
            </a:r>
            <a:r>
              <a:rPr lang="en-US" dirty="0"/>
              <a:t>:</a:t>
            </a:r>
            <a:r>
              <a:rPr lang="en-US" sz="1200" b="0" i="0" kern="1200" dirty="0">
                <a:solidFill>
                  <a:schemeClr val="tx1"/>
                </a:solidFill>
                <a:effectLst/>
                <a:latin typeface="+mn-lt"/>
                <a:ea typeface="+mn-ea"/>
                <a:cs typeface="+mn-cs"/>
              </a:rPr>
              <a:t> “we need to find defects or perhaps go looking at the requirements and making sure they're all met." Or maybe even, my least favorite, "To break the software.”</a:t>
            </a:r>
          </a:p>
          <a:p>
            <a:r>
              <a:rPr lang="en-US" sz="1200" b="0" i="0" kern="1200" dirty="0">
                <a:solidFill>
                  <a:schemeClr val="tx1"/>
                </a:solidFill>
                <a:effectLst/>
                <a:latin typeface="+mn-lt"/>
                <a:ea typeface="+mn-ea"/>
                <a:cs typeface="+mn-cs"/>
              </a:rPr>
              <a:t>It's an attitude not appropriate for Agile because instead of collaborating, we get a hostile relationship, so we're asking people to think differently.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207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9257D4-A26E-DA48-B614-2B5929105454}" type="slidenum">
              <a:rPr lang="en-US" smtClean="0"/>
              <a:t>4</a:t>
            </a:fld>
            <a:endParaRPr lang="en-US"/>
          </a:p>
        </p:txBody>
      </p:sp>
    </p:spTree>
    <p:extLst>
      <p:ext uri="{BB962C8B-B14F-4D97-AF65-F5344CB8AC3E}">
        <p14:creationId xmlns:p14="http://schemas.microsoft.com/office/powerpoint/2010/main" val="2960602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Transforming from “</a:t>
            </a:r>
            <a:r>
              <a:rPr lang="en-US" b="1" dirty="0">
                <a:solidFill>
                  <a:srgbClr val="DE411B"/>
                </a:solidFill>
                <a:ea typeface="+mn-ea"/>
                <a:cs typeface="+mn-cs"/>
              </a:rPr>
              <a:t>Bug Finder</a:t>
            </a:r>
            <a:r>
              <a:rPr lang="en-US" dirty="0"/>
              <a:t>” to “</a:t>
            </a:r>
            <a:r>
              <a:rPr lang="en-US" b="1" dirty="0">
                <a:solidFill>
                  <a:srgbClr val="DE411B"/>
                </a:solidFill>
                <a:ea typeface="+mn-ea"/>
                <a:cs typeface="+mn-cs"/>
              </a:rPr>
              <a:t>Bug Preventer</a:t>
            </a:r>
            <a:r>
              <a:rPr lang="en-US" b="0" dirty="0">
                <a:solidFill>
                  <a:srgbClr val="DE411B"/>
                </a:solidFill>
                <a:ea typeface="+mn-ea"/>
                <a:cs typeface="+mn-cs"/>
              </a:rPr>
              <a:t>”</a:t>
            </a:r>
          </a:p>
          <a:p>
            <a:r>
              <a:rPr lang="en-US" b="0" dirty="0">
                <a:solidFill>
                  <a:srgbClr val="DE411B"/>
                </a:solidFill>
                <a:ea typeface="+mn-ea"/>
                <a:cs typeface="+mn-cs"/>
              </a:rPr>
              <a:t>It’s not about the process it’s about how we think</a:t>
            </a:r>
          </a:p>
          <a:p>
            <a:r>
              <a:rPr lang="en-US" b="0" dirty="0">
                <a:solidFill>
                  <a:srgbClr val="DE411B"/>
                </a:solidFill>
                <a:ea typeface="+mn-ea"/>
                <a:cs typeface="+mn-cs"/>
              </a:rPr>
              <a:t>Be open, asses progress, make correction</a:t>
            </a:r>
          </a:p>
          <a:p>
            <a:r>
              <a:rPr lang="en-US" dirty="0"/>
              <a:t>Ask how can we help? – others in team are not opponent</a:t>
            </a:r>
          </a:p>
          <a:p>
            <a:r>
              <a:rPr lang="en-US" dirty="0"/>
              <a:t>Rest of the team (including developers) - i</a:t>
            </a:r>
            <a:r>
              <a:rPr lang="en-US" sz="1200" b="0" i="0" kern="1200" dirty="0">
                <a:solidFill>
                  <a:schemeClr val="tx1"/>
                </a:solidFill>
                <a:effectLst/>
                <a:latin typeface="+mn-lt"/>
                <a:ea typeface="+mn-ea"/>
                <a:cs typeface="+mn-cs"/>
              </a:rPr>
              <a:t>nstead of taking my code and giving it to somebody else to test, they need to think a little bit differently. A lot of times, programmers test their own code and they do it really, really well, but sometimes, they have a cognitive bias that might blind them to some risks.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1943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sz="1200" dirty="0"/>
              <a:t>Testing is necessary because we all make mistakes, all the time. </a:t>
            </a:r>
          </a:p>
          <a:p>
            <a:pPr marL="342900" indent="-342900">
              <a:buFont typeface="Arial" charset="0"/>
              <a:buChar char="•"/>
            </a:pPr>
            <a:r>
              <a:rPr lang="en-US" sz="1200" dirty="0"/>
              <a:t>Others would see our mistakes better than we do.</a:t>
            </a:r>
          </a:p>
          <a:p>
            <a:pPr marL="342900" indent="-342900">
              <a:buFont typeface="Arial" charset="0"/>
              <a:buChar char="•"/>
            </a:pPr>
            <a:r>
              <a:rPr lang="en-US" sz="1200" dirty="0"/>
              <a:t>Some of those mistakes are less important, but some of them are expensive or dangerous. </a:t>
            </a:r>
          </a:p>
          <a:p>
            <a:pPr marL="342900" indent="-342900">
              <a:buFont typeface="Arial" charset="0"/>
              <a:buChar char="•"/>
            </a:pPr>
            <a:r>
              <a:rPr lang="en-US" sz="1200" dirty="0"/>
              <a:t>Testing was perceived as confirmation that developed system meets its requirements</a:t>
            </a:r>
          </a:p>
          <a:p>
            <a:pPr marL="342900" indent="-342900">
              <a:buFont typeface="Arial" charset="0"/>
              <a:buChar char="•"/>
            </a:pPr>
            <a:r>
              <a:rPr lang="en-US" sz="1200" dirty="0"/>
              <a:t>Today testing is performed with primary aim of finding faults. It’s destructive process and can be viewed as criticism of products and its authors</a:t>
            </a:r>
          </a:p>
          <a:p>
            <a:pPr marL="342900" indent="-342900">
              <a:buFont typeface="Arial" charset="0"/>
              <a:buChar char="•"/>
            </a:pPr>
            <a:r>
              <a:rPr lang="en-US" sz="1200" dirty="0"/>
              <a:t>its useful as it can save time, money and reduce risks.</a:t>
            </a:r>
            <a:endParaRPr lang="en-US" dirty="0"/>
          </a:p>
        </p:txBody>
      </p:sp>
      <p:sp>
        <p:nvSpPr>
          <p:cNvPr id="4" name="Slide Number Placeholder 3"/>
          <p:cNvSpPr>
            <a:spLocks noGrp="1"/>
          </p:cNvSpPr>
          <p:nvPr>
            <p:ph type="sldNum" sz="quarter" idx="5"/>
          </p:nvPr>
        </p:nvSpPr>
        <p:spPr/>
        <p:txBody>
          <a:bodyPr/>
          <a:lstStyle/>
          <a:p>
            <a:fld id="{379257D4-A26E-DA48-B614-2B5929105454}" type="slidenum">
              <a:rPr lang="en-US" smtClean="0"/>
              <a:t>7</a:t>
            </a:fld>
            <a:endParaRPr lang="en-US"/>
          </a:p>
        </p:txBody>
      </p:sp>
    </p:spTree>
    <p:extLst>
      <p:ext uri="{BB962C8B-B14F-4D97-AF65-F5344CB8AC3E}">
        <p14:creationId xmlns:p14="http://schemas.microsoft.com/office/powerpoint/2010/main" val="526699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dirty="0">
                <a:solidFill>
                  <a:schemeClr val="tx1"/>
                </a:solidFill>
                <a:effectLst/>
                <a:latin typeface="+mn-lt"/>
                <a:ea typeface="+mn-ea"/>
                <a:cs typeface="+mn-cs"/>
              </a:rPr>
              <a:t>Developers and QAs worked as separate teams – functional teams (every team works for them self) </a:t>
            </a:r>
          </a:p>
          <a:p>
            <a:pPr marL="171450" indent="-171450">
              <a:buFontTx/>
              <a:buChar char="-"/>
            </a:pPr>
            <a:r>
              <a:rPr lang="en-US" sz="1200" b="0" i="0" kern="1200" dirty="0">
                <a:solidFill>
                  <a:schemeClr val="tx1"/>
                </a:solidFill>
                <a:effectLst/>
                <a:latin typeface="+mn-lt"/>
                <a:ea typeface="+mn-ea"/>
                <a:cs typeface="+mn-cs"/>
              </a:rPr>
              <a:t>The same required (PRD) document was referred to by developers and QAs simultaneously. Developers did their designing and coding and QAs did their test case writing referring to the same required document. The planning and execution were done in silos</a:t>
            </a:r>
          </a:p>
          <a:p>
            <a:r>
              <a:rPr lang="en-US" sz="1200" b="0" i="0" kern="1200" dirty="0">
                <a:solidFill>
                  <a:schemeClr val="tx1"/>
                </a:solidFill>
                <a:effectLst/>
                <a:latin typeface="+mn-lt"/>
                <a:ea typeface="+mn-ea"/>
                <a:cs typeface="+mn-cs"/>
              </a:rPr>
              <a:t>- The test case reviews were solely done by the QA leaders. Sharing the QA test cases with the developers was not considered a good practice. (</a:t>
            </a:r>
            <a:r>
              <a:rPr lang="en-US" sz="1200" b="1" i="0" kern="1200" dirty="0">
                <a:solidFill>
                  <a:schemeClr val="tx1"/>
                </a:solidFill>
                <a:effectLst/>
                <a:latin typeface="+mn-lt"/>
                <a:ea typeface="+mn-ea"/>
                <a:cs typeface="+mn-cs"/>
              </a:rPr>
              <a:t>Reason</a:t>
            </a:r>
            <a:r>
              <a:rPr lang="en-US" sz="1200" b="0" i="0" kern="1200" dirty="0">
                <a:solidFill>
                  <a:schemeClr val="tx1"/>
                </a:solidFill>
                <a:effectLst/>
                <a:latin typeface="+mn-lt"/>
                <a:ea typeface="+mn-ea"/>
                <a:cs typeface="+mn-cs"/>
              </a:rPr>
              <a:t> – The developers would code based on the test cases and the QAs would lose on the defects )</a:t>
            </a:r>
          </a:p>
          <a:p>
            <a:r>
              <a:rPr lang="en-US" sz="1200" b="0" i="0" kern="1200" dirty="0">
                <a:solidFill>
                  <a:schemeClr val="tx1"/>
                </a:solidFill>
                <a:effectLst/>
                <a:latin typeface="+mn-lt"/>
                <a:ea typeface="+mn-ea"/>
                <a:cs typeface="+mn-cs"/>
              </a:rPr>
              <a:t>- Testing was considered the LAST activity of an implementation cycle. Most of the time, QAs would get the feature in the last stage and were expected to complete the entire testing in a very limited time. (And the QAs did it)</a:t>
            </a:r>
          </a:p>
          <a:p>
            <a:r>
              <a:rPr lang="en-US" sz="1200" b="0" i="0" kern="1200" dirty="0">
                <a:solidFill>
                  <a:schemeClr val="tx1"/>
                </a:solidFill>
                <a:effectLst/>
                <a:latin typeface="+mn-lt"/>
                <a:ea typeface="+mn-ea"/>
                <a:cs typeface="+mn-cs"/>
              </a:rPr>
              <a:t>- The only goal of the QAs was to identify bugs &amp; defects. The overall performance of the QAs was judged based on the number of valid bugs/defects they submit</a:t>
            </a:r>
          </a:p>
          <a:p>
            <a:r>
              <a:rPr lang="en-US" sz="1200" b="0" i="0" kern="1200" dirty="0">
                <a:solidFill>
                  <a:schemeClr val="tx1"/>
                </a:solidFill>
                <a:effectLst/>
                <a:latin typeface="+mn-lt"/>
                <a:ea typeface="+mn-ea"/>
                <a:cs typeface="+mn-cs"/>
              </a:rPr>
              <a:t>- Email communication was preferred</a:t>
            </a:r>
          </a:p>
          <a:p>
            <a:r>
              <a:rPr lang="en-US" sz="1200" b="0" i="0" kern="1200" dirty="0">
                <a:solidFill>
                  <a:schemeClr val="tx1"/>
                </a:solidFill>
                <a:effectLst/>
                <a:latin typeface="+mn-lt"/>
                <a:ea typeface="+mn-ea"/>
                <a:cs typeface="+mn-cs"/>
              </a:rPr>
              <a:t>- Automation was considered an end activity and mostly focused on the UI. Regression suit was considered the best candidate for Automation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3367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7152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FDB4-792A-4C30-B3CA-9A37EF575B9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1088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8" name="TextBox 19"/>
          <p:cNvSpPr txBox="1"/>
          <p:nvPr/>
        </p:nvSpPr>
        <p:spPr>
          <a:xfrm>
            <a:off x="5876739" y="32751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dirty="0">
              <a:solidFill>
                <a:schemeClr val="bg1"/>
              </a:solidFill>
            </a:endParaRPr>
          </a:p>
        </p:txBody>
      </p:sp>
      <p:sp>
        <p:nvSpPr>
          <p:cNvPr id="9" name="Title 1"/>
          <p:cNvSpPr>
            <a:spLocks noGrp="1"/>
          </p:cNvSpPr>
          <p:nvPr>
            <p:ph type="title" hasCustomPrompt="1"/>
          </p:nvPr>
        </p:nvSpPr>
        <p:spPr>
          <a:xfrm>
            <a:off x="1394460" y="3404110"/>
            <a:ext cx="7254240" cy="1063387"/>
          </a:xfrm>
        </p:spPr>
        <p:txBody>
          <a:bodyPr wrap="square" lIns="0" anchor="b" anchorCtr="0">
            <a:normAutofit/>
          </a:bodyPr>
          <a:lstStyle>
            <a:lvl1pPr marL="0" algn="l" defTabSz="914400" rtl="0" eaLnBrk="1" latinLnBrk="0" hangingPunct="1">
              <a:lnSpc>
                <a:spcPct val="70000"/>
              </a:lnSpc>
              <a:spcBef>
                <a:spcPct val="0"/>
              </a:spcBef>
              <a:buNone/>
              <a:defRPr lang="en-GB" sz="4800" b="1" kern="1200" cap="all" baseline="0" dirty="0">
                <a:solidFill>
                  <a:srgbClr val="000000"/>
                </a:solidFill>
                <a:latin typeface="Arial Narrow" charset="0"/>
                <a:ea typeface="Arial Narrow" charset="0"/>
                <a:cs typeface="Arial Narrow" charset="0"/>
              </a:defRPr>
            </a:lvl1pPr>
          </a:lstStyle>
          <a:p>
            <a:r>
              <a:rPr lang="en-US" dirty="0"/>
              <a:t>TITLE GOES HERE. It may stretch to two lines.</a:t>
            </a:r>
            <a:endParaRPr lang="en-GB" dirty="0"/>
          </a:p>
        </p:txBody>
      </p:sp>
      <p:sp>
        <p:nvSpPr>
          <p:cNvPr id="11" name="Content Placeholder 2"/>
          <p:cNvSpPr>
            <a:spLocks noGrp="1"/>
          </p:cNvSpPr>
          <p:nvPr>
            <p:ph idx="13" hasCustomPrompt="1"/>
          </p:nvPr>
        </p:nvSpPr>
        <p:spPr>
          <a:xfrm>
            <a:off x="1394460" y="4533900"/>
            <a:ext cx="7254240" cy="1042606"/>
          </a:xfrm>
        </p:spPr>
        <p:txBody>
          <a:bodyPr lIns="0"/>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en-US" sz="2200" b="0" kern="1200" cap="all" baseline="0">
                <a:solidFill>
                  <a:srgbClr val="000000"/>
                </a:solidFill>
                <a:latin typeface="Arial Narrow Bold" panose="020B0706020202030204" pitchFamily="34" charset="0"/>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This is subtitle text it can It can also go to additional lines if necessary. If this goes to multiple lines it looks like this.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pic>
        <p:nvPicPr>
          <p:cNvPr id="12" name="endava-new-logo.png"/>
          <p:cNvPicPr>
            <a:picLocks noChangeAspect="1"/>
          </p:cNvPicPr>
          <p:nvPr userDrawn="1"/>
        </p:nvPicPr>
        <p:blipFill>
          <a:blip r:embed="rId2"/>
          <a:stretch>
            <a:fillRect/>
          </a:stretch>
        </p:blipFill>
        <p:spPr>
          <a:xfrm>
            <a:off x="785605" y="1190270"/>
            <a:ext cx="2440870" cy="806337"/>
          </a:xfrm>
          <a:prstGeom prst="rect">
            <a:avLst/>
          </a:prstGeom>
          <a:ln w="12700">
            <a:miter lim="400000"/>
          </a:ln>
        </p:spPr>
      </p:pic>
    </p:spTree>
    <p:extLst>
      <p:ext uri="{BB962C8B-B14F-4D97-AF65-F5344CB8AC3E}">
        <p14:creationId xmlns:p14="http://schemas.microsoft.com/office/powerpoint/2010/main" val="184379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yments success story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6455" r="14816"/>
          <a:stretch/>
        </p:blipFill>
        <p:spPr>
          <a:xfrm>
            <a:off x="-1" y="0"/>
            <a:ext cx="3984107" cy="6858000"/>
          </a:xfrm>
          <a:prstGeom prst="rect">
            <a:avLst/>
          </a:prstGeom>
        </p:spPr>
      </p:pic>
      <p:sp>
        <p:nvSpPr>
          <p:cNvPr id="9" name="Rectangle 8"/>
          <p:cNvSpPr/>
          <p:nvPr userDrawn="1"/>
        </p:nvSpPr>
        <p:spPr>
          <a:xfrm>
            <a:off x="-27214" y="0"/>
            <a:ext cx="4697682"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dirty="0"/>
              <a:t>TITLE</a:t>
            </a:r>
            <a:endParaRPr lang="en-GB" dirty="0"/>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3" name="Footer Placeholder 3"/>
          <p:cNvSpPr>
            <a:spLocks noGrp="1"/>
          </p:cNvSpPr>
          <p:nvPr>
            <p:ph type="ftr" sz="quarter" idx="11"/>
          </p:nvPr>
        </p:nvSpPr>
        <p:spPr>
          <a:xfrm>
            <a:off x="4038600" y="6356362"/>
            <a:ext cx="4114800" cy="365125"/>
          </a:xfrm>
        </p:spPr>
        <p:txBody>
          <a:bodyPr/>
          <a:lstStyle/>
          <a:p>
            <a:endParaRPr lang="en-GB" dirty="0"/>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dirty="0"/>
          </a:p>
        </p:txBody>
      </p:sp>
      <p:pic>
        <p:nvPicPr>
          <p:cNvPr id="15" name="Picture 14"/>
          <p:cNvPicPr>
            <a:picLocks noChangeAspect="1"/>
          </p:cNvPicPr>
          <p:nvPr userDrawn="1"/>
        </p:nvPicPr>
        <p:blipFill>
          <a:blip r:embed="rId3"/>
          <a:stretch>
            <a:fillRect/>
          </a:stretch>
        </p:blipFill>
        <p:spPr>
          <a:xfrm>
            <a:off x="11058524" y="6445284"/>
            <a:ext cx="812771" cy="268215"/>
          </a:xfrm>
          <a:prstGeom prst="rect">
            <a:avLst/>
          </a:prstGeom>
        </p:spPr>
      </p:pic>
    </p:spTree>
    <p:extLst>
      <p:ext uri="{BB962C8B-B14F-4D97-AF65-F5344CB8AC3E}">
        <p14:creationId xmlns:p14="http://schemas.microsoft.com/office/powerpoint/2010/main" val="2075240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sset &amp; Wealth Management Success Stor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1140" r="27729"/>
          <a:stretch/>
        </p:blipFill>
        <p:spPr>
          <a:xfrm>
            <a:off x="0" y="0"/>
            <a:ext cx="4231178" cy="6858000"/>
          </a:xfrm>
          <a:prstGeom prst="rect">
            <a:avLst/>
          </a:prstGeom>
        </p:spPr>
      </p:pic>
      <p:sp>
        <p:nvSpPr>
          <p:cNvPr id="9" name="Rectangle 8"/>
          <p:cNvSpPr/>
          <p:nvPr userDrawn="1"/>
        </p:nvSpPr>
        <p:spPr>
          <a:xfrm>
            <a:off x="-27958" y="-1"/>
            <a:ext cx="4697682" cy="6858001"/>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dirty="0"/>
              <a:t>TITLE</a:t>
            </a:r>
            <a:endParaRPr lang="en-GB" dirty="0"/>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3" name="Footer Placeholder 3"/>
          <p:cNvSpPr>
            <a:spLocks noGrp="1"/>
          </p:cNvSpPr>
          <p:nvPr>
            <p:ph type="ftr" sz="quarter" idx="11"/>
          </p:nvPr>
        </p:nvSpPr>
        <p:spPr>
          <a:xfrm>
            <a:off x="4038600" y="6356362"/>
            <a:ext cx="4114800" cy="365125"/>
          </a:xfrm>
        </p:spPr>
        <p:txBody>
          <a:bodyPr/>
          <a:lstStyle/>
          <a:p>
            <a:endParaRPr lang="en-GB" dirty="0"/>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dirty="0"/>
          </a:p>
        </p:txBody>
      </p:sp>
      <p:pic>
        <p:nvPicPr>
          <p:cNvPr id="15" name="Picture 14"/>
          <p:cNvPicPr>
            <a:picLocks noChangeAspect="1"/>
          </p:cNvPicPr>
          <p:nvPr userDrawn="1"/>
        </p:nvPicPr>
        <p:blipFill>
          <a:blip r:embed="rId3"/>
          <a:stretch>
            <a:fillRect/>
          </a:stretch>
        </p:blipFill>
        <p:spPr>
          <a:xfrm>
            <a:off x="11058524" y="6445284"/>
            <a:ext cx="812771" cy="268215"/>
          </a:xfrm>
          <a:prstGeom prst="rect">
            <a:avLst/>
          </a:prstGeom>
        </p:spPr>
      </p:pic>
    </p:spTree>
    <p:extLst>
      <p:ext uri="{BB962C8B-B14F-4D97-AF65-F5344CB8AC3E}">
        <p14:creationId xmlns:p14="http://schemas.microsoft.com/office/powerpoint/2010/main" val="3927865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nking success stor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51334" r="7453"/>
          <a:stretch/>
        </p:blipFill>
        <p:spPr>
          <a:xfrm>
            <a:off x="-8313" y="0"/>
            <a:ext cx="4239492" cy="6858000"/>
          </a:xfrm>
          <a:prstGeom prst="rect">
            <a:avLst/>
          </a:prstGeom>
        </p:spPr>
      </p:pic>
      <p:sp>
        <p:nvSpPr>
          <p:cNvPr id="9" name="Rectangle 8"/>
          <p:cNvSpPr/>
          <p:nvPr userDrawn="1"/>
        </p:nvSpPr>
        <p:spPr>
          <a:xfrm>
            <a:off x="-32115" y="0"/>
            <a:ext cx="4697682"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dirty="0"/>
              <a:t>TITLE</a:t>
            </a:r>
            <a:endParaRPr lang="en-GB" dirty="0"/>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3" name="Footer Placeholder 3"/>
          <p:cNvSpPr>
            <a:spLocks noGrp="1"/>
          </p:cNvSpPr>
          <p:nvPr>
            <p:ph type="ftr" sz="quarter" idx="11"/>
          </p:nvPr>
        </p:nvSpPr>
        <p:spPr>
          <a:xfrm>
            <a:off x="4038600" y="6356362"/>
            <a:ext cx="4114800" cy="365125"/>
          </a:xfrm>
        </p:spPr>
        <p:txBody>
          <a:bodyPr/>
          <a:lstStyle/>
          <a:p>
            <a:endParaRPr lang="en-GB" dirty="0"/>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dirty="0"/>
          </a:p>
        </p:txBody>
      </p:sp>
      <p:pic>
        <p:nvPicPr>
          <p:cNvPr id="15" name="Picture 14"/>
          <p:cNvPicPr>
            <a:picLocks noChangeAspect="1"/>
          </p:cNvPicPr>
          <p:nvPr userDrawn="1"/>
        </p:nvPicPr>
        <p:blipFill>
          <a:blip r:embed="rId3"/>
          <a:stretch>
            <a:fillRect/>
          </a:stretch>
        </p:blipFill>
        <p:spPr>
          <a:xfrm>
            <a:off x="11058524" y="6445284"/>
            <a:ext cx="812771" cy="268215"/>
          </a:xfrm>
          <a:prstGeom prst="rect">
            <a:avLst/>
          </a:prstGeom>
        </p:spPr>
      </p:pic>
    </p:spTree>
    <p:extLst>
      <p:ext uri="{BB962C8B-B14F-4D97-AF65-F5344CB8AC3E}">
        <p14:creationId xmlns:p14="http://schemas.microsoft.com/office/powerpoint/2010/main" val="4014257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surance success story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7908" r="22819"/>
          <a:stretch/>
        </p:blipFill>
        <p:spPr>
          <a:xfrm>
            <a:off x="-1" y="0"/>
            <a:ext cx="4039985" cy="6858000"/>
          </a:xfrm>
          <a:prstGeom prst="rect">
            <a:avLst/>
          </a:prstGeom>
        </p:spPr>
      </p:pic>
      <p:sp>
        <p:nvSpPr>
          <p:cNvPr id="9" name="Rectangle 8"/>
          <p:cNvSpPr/>
          <p:nvPr userDrawn="1"/>
        </p:nvSpPr>
        <p:spPr>
          <a:xfrm>
            <a:off x="-2" y="0"/>
            <a:ext cx="4368833"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dirty="0"/>
              <a:t>TITLE</a:t>
            </a:r>
            <a:endParaRPr lang="en-GB" dirty="0"/>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3" name="Footer Placeholder 3"/>
          <p:cNvSpPr>
            <a:spLocks noGrp="1"/>
          </p:cNvSpPr>
          <p:nvPr>
            <p:ph type="ftr" sz="quarter" idx="11"/>
          </p:nvPr>
        </p:nvSpPr>
        <p:spPr>
          <a:xfrm>
            <a:off x="4038600" y="6356362"/>
            <a:ext cx="4114800" cy="365125"/>
          </a:xfrm>
        </p:spPr>
        <p:txBody>
          <a:bodyPr/>
          <a:lstStyle/>
          <a:p>
            <a:endParaRPr lang="en-GB" dirty="0"/>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dirty="0"/>
          </a:p>
        </p:txBody>
      </p:sp>
      <p:pic>
        <p:nvPicPr>
          <p:cNvPr id="15" name="Picture 14"/>
          <p:cNvPicPr>
            <a:picLocks noChangeAspect="1"/>
          </p:cNvPicPr>
          <p:nvPr userDrawn="1"/>
        </p:nvPicPr>
        <p:blipFill>
          <a:blip r:embed="rId3"/>
          <a:stretch>
            <a:fillRect/>
          </a:stretch>
        </p:blipFill>
        <p:spPr>
          <a:xfrm>
            <a:off x="11058524" y="6445284"/>
            <a:ext cx="812771" cy="268215"/>
          </a:xfrm>
          <a:prstGeom prst="rect">
            <a:avLst/>
          </a:prstGeom>
        </p:spPr>
      </p:pic>
    </p:spTree>
    <p:extLst>
      <p:ext uri="{BB962C8B-B14F-4D97-AF65-F5344CB8AC3E}">
        <p14:creationId xmlns:p14="http://schemas.microsoft.com/office/powerpoint/2010/main" val="3564997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surance success story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95" r="24213"/>
          <a:stretch/>
        </p:blipFill>
        <p:spPr>
          <a:xfrm>
            <a:off x="0" y="0"/>
            <a:ext cx="4031673" cy="6858000"/>
          </a:xfrm>
          <a:prstGeom prst="rect">
            <a:avLst/>
          </a:prstGeom>
        </p:spPr>
      </p:pic>
      <p:sp>
        <p:nvSpPr>
          <p:cNvPr id="9" name="Rectangle 8"/>
          <p:cNvSpPr/>
          <p:nvPr userDrawn="1"/>
        </p:nvSpPr>
        <p:spPr>
          <a:xfrm>
            <a:off x="-27958" y="-1"/>
            <a:ext cx="4697682" cy="6858001"/>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dirty="0"/>
              <a:t>TITLE</a:t>
            </a:r>
            <a:endParaRPr lang="en-GB" dirty="0"/>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3" name="Footer Placeholder 3"/>
          <p:cNvSpPr>
            <a:spLocks noGrp="1"/>
          </p:cNvSpPr>
          <p:nvPr>
            <p:ph type="ftr" sz="quarter" idx="11"/>
          </p:nvPr>
        </p:nvSpPr>
        <p:spPr>
          <a:xfrm>
            <a:off x="4038600" y="6356362"/>
            <a:ext cx="4114800" cy="365125"/>
          </a:xfrm>
        </p:spPr>
        <p:txBody>
          <a:bodyPr/>
          <a:lstStyle/>
          <a:p>
            <a:endParaRPr lang="en-GB" dirty="0"/>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dirty="0"/>
          </a:p>
        </p:txBody>
      </p:sp>
      <p:pic>
        <p:nvPicPr>
          <p:cNvPr id="15" name="Picture 14"/>
          <p:cNvPicPr>
            <a:picLocks noChangeAspect="1"/>
          </p:cNvPicPr>
          <p:nvPr userDrawn="1"/>
        </p:nvPicPr>
        <p:blipFill>
          <a:blip r:embed="rId3"/>
          <a:stretch>
            <a:fillRect/>
          </a:stretch>
        </p:blipFill>
        <p:spPr>
          <a:xfrm>
            <a:off x="11058524" y="6445284"/>
            <a:ext cx="812771" cy="268215"/>
          </a:xfrm>
          <a:prstGeom prst="rect">
            <a:avLst/>
          </a:prstGeom>
        </p:spPr>
      </p:pic>
    </p:spTree>
    <p:extLst>
      <p:ext uri="{BB962C8B-B14F-4D97-AF65-F5344CB8AC3E}">
        <p14:creationId xmlns:p14="http://schemas.microsoft.com/office/powerpoint/2010/main" val="147630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37953" r="21239"/>
          <a:stretch/>
        </p:blipFill>
        <p:spPr>
          <a:xfrm>
            <a:off x="-1" y="0"/>
            <a:ext cx="4197927" cy="6858000"/>
          </a:xfrm>
          <a:prstGeom prst="rect">
            <a:avLst/>
          </a:prstGeom>
        </p:spPr>
      </p:pic>
      <p:sp>
        <p:nvSpPr>
          <p:cNvPr id="9" name="Rectangle 8"/>
          <p:cNvSpPr/>
          <p:nvPr userDrawn="1"/>
        </p:nvSpPr>
        <p:spPr>
          <a:xfrm>
            <a:off x="-1" y="0"/>
            <a:ext cx="4447804"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dirty="0"/>
              <a:t>TITLE</a:t>
            </a:r>
            <a:endParaRPr lang="en-GB" dirty="0"/>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3" name="Footer Placeholder 3"/>
          <p:cNvSpPr>
            <a:spLocks noGrp="1"/>
          </p:cNvSpPr>
          <p:nvPr>
            <p:ph type="ftr" sz="quarter" idx="11"/>
          </p:nvPr>
        </p:nvSpPr>
        <p:spPr>
          <a:xfrm>
            <a:off x="4038600" y="6356362"/>
            <a:ext cx="4114800" cy="365125"/>
          </a:xfrm>
        </p:spPr>
        <p:txBody>
          <a:bodyPr/>
          <a:lstStyle/>
          <a:p>
            <a:endParaRPr lang="en-GB" dirty="0"/>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dirty="0"/>
          </a:p>
        </p:txBody>
      </p:sp>
      <p:pic>
        <p:nvPicPr>
          <p:cNvPr id="15" name="Picture 14"/>
          <p:cNvPicPr>
            <a:picLocks noChangeAspect="1"/>
          </p:cNvPicPr>
          <p:nvPr userDrawn="1"/>
        </p:nvPicPr>
        <p:blipFill>
          <a:blip r:embed="rId3"/>
          <a:stretch>
            <a:fillRect/>
          </a:stretch>
        </p:blipFill>
        <p:spPr>
          <a:xfrm>
            <a:off x="11058524" y="6445284"/>
            <a:ext cx="812771" cy="268215"/>
          </a:xfrm>
          <a:prstGeom prst="rect">
            <a:avLst/>
          </a:prstGeom>
        </p:spPr>
      </p:pic>
    </p:spTree>
    <p:extLst>
      <p:ext uri="{BB962C8B-B14F-4D97-AF65-F5344CB8AC3E}">
        <p14:creationId xmlns:p14="http://schemas.microsoft.com/office/powerpoint/2010/main" val="819244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MT Success story 1">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8294" r="26548"/>
          <a:stretch/>
        </p:blipFill>
        <p:spPr>
          <a:xfrm>
            <a:off x="-24938" y="0"/>
            <a:ext cx="4164676" cy="6858000"/>
          </a:xfrm>
          <a:prstGeom prst="rect">
            <a:avLst/>
          </a:prstGeom>
        </p:spPr>
      </p:pic>
      <p:sp>
        <p:nvSpPr>
          <p:cNvPr id="9" name="Rectangle 8"/>
          <p:cNvSpPr/>
          <p:nvPr userDrawn="1"/>
        </p:nvSpPr>
        <p:spPr>
          <a:xfrm>
            <a:off x="-24938" y="-1"/>
            <a:ext cx="4697682" cy="6858001"/>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dirty="0"/>
              <a:t>TITLE</a:t>
            </a:r>
            <a:endParaRPr lang="en-GB" dirty="0"/>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3" name="Footer Placeholder 3"/>
          <p:cNvSpPr>
            <a:spLocks noGrp="1"/>
          </p:cNvSpPr>
          <p:nvPr>
            <p:ph type="ftr" sz="quarter" idx="11"/>
          </p:nvPr>
        </p:nvSpPr>
        <p:spPr>
          <a:xfrm>
            <a:off x="4038600" y="6356362"/>
            <a:ext cx="4114800" cy="365125"/>
          </a:xfrm>
        </p:spPr>
        <p:txBody>
          <a:bodyPr/>
          <a:lstStyle/>
          <a:p>
            <a:endParaRPr lang="en-GB" dirty="0"/>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dirty="0"/>
          </a:p>
        </p:txBody>
      </p:sp>
      <p:pic>
        <p:nvPicPr>
          <p:cNvPr id="15" name="Picture 14"/>
          <p:cNvPicPr>
            <a:picLocks noChangeAspect="1"/>
          </p:cNvPicPr>
          <p:nvPr userDrawn="1"/>
        </p:nvPicPr>
        <p:blipFill>
          <a:blip r:embed="rId3"/>
          <a:stretch>
            <a:fillRect/>
          </a:stretch>
        </p:blipFill>
        <p:spPr>
          <a:xfrm>
            <a:off x="11058524" y="6445284"/>
            <a:ext cx="812771" cy="268215"/>
          </a:xfrm>
          <a:prstGeom prst="rect">
            <a:avLst/>
          </a:prstGeom>
        </p:spPr>
      </p:pic>
    </p:spTree>
    <p:extLst>
      <p:ext uri="{BB962C8B-B14F-4D97-AF65-F5344CB8AC3E}">
        <p14:creationId xmlns:p14="http://schemas.microsoft.com/office/powerpoint/2010/main" val="2163403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MT Success story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57589"/>
          <a:stretch/>
        </p:blipFill>
        <p:spPr>
          <a:xfrm>
            <a:off x="-24939" y="0"/>
            <a:ext cx="4147903" cy="6858000"/>
          </a:xfrm>
          <a:prstGeom prst="rect">
            <a:avLst/>
          </a:prstGeom>
        </p:spPr>
      </p:pic>
      <p:sp>
        <p:nvSpPr>
          <p:cNvPr id="9" name="Rectangle 8"/>
          <p:cNvSpPr/>
          <p:nvPr userDrawn="1"/>
        </p:nvSpPr>
        <p:spPr>
          <a:xfrm>
            <a:off x="-40428" y="0"/>
            <a:ext cx="4697682"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dirty="0"/>
              <a:t>TITLE</a:t>
            </a:r>
            <a:endParaRPr lang="en-GB" dirty="0"/>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3" name="Footer Placeholder 3"/>
          <p:cNvSpPr>
            <a:spLocks noGrp="1"/>
          </p:cNvSpPr>
          <p:nvPr>
            <p:ph type="ftr" sz="quarter" idx="11"/>
          </p:nvPr>
        </p:nvSpPr>
        <p:spPr>
          <a:xfrm>
            <a:off x="4038600" y="6356362"/>
            <a:ext cx="4114800" cy="365125"/>
          </a:xfrm>
        </p:spPr>
        <p:txBody>
          <a:bodyPr/>
          <a:lstStyle/>
          <a:p>
            <a:endParaRPr lang="en-GB" dirty="0"/>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dirty="0"/>
          </a:p>
        </p:txBody>
      </p:sp>
      <p:pic>
        <p:nvPicPr>
          <p:cNvPr id="15" name="Picture 14"/>
          <p:cNvPicPr>
            <a:picLocks noChangeAspect="1"/>
          </p:cNvPicPr>
          <p:nvPr userDrawn="1"/>
        </p:nvPicPr>
        <p:blipFill>
          <a:blip r:embed="rId3"/>
          <a:stretch>
            <a:fillRect/>
          </a:stretch>
        </p:blipFill>
        <p:spPr>
          <a:xfrm>
            <a:off x="11058524" y="6445284"/>
            <a:ext cx="812771" cy="268215"/>
          </a:xfrm>
          <a:prstGeom prst="rect">
            <a:avLst/>
          </a:prstGeom>
        </p:spPr>
      </p:pic>
    </p:spTree>
    <p:extLst>
      <p:ext uri="{BB962C8B-B14F-4D97-AF65-F5344CB8AC3E}">
        <p14:creationId xmlns:p14="http://schemas.microsoft.com/office/powerpoint/2010/main" val="3428796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MT Success story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42942" t="31284" r="28561"/>
          <a:stretch/>
        </p:blipFill>
        <p:spPr>
          <a:xfrm>
            <a:off x="0" y="0"/>
            <a:ext cx="4139738" cy="6654985"/>
          </a:xfrm>
          <a:prstGeom prst="rect">
            <a:avLst/>
          </a:prstGeom>
        </p:spPr>
      </p:pic>
      <p:sp>
        <p:nvSpPr>
          <p:cNvPr id="9" name="Rectangle 8"/>
          <p:cNvSpPr/>
          <p:nvPr userDrawn="1"/>
        </p:nvSpPr>
        <p:spPr>
          <a:xfrm>
            <a:off x="0" y="0"/>
            <a:ext cx="4669724"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dirty="0"/>
              <a:t>TITLE</a:t>
            </a:r>
            <a:endParaRPr lang="en-GB" dirty="0"/>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3" name="Footer Placeholder 3"/>
          <p:cNvSpPr>
            <a:spLocks noGrp="1"/>
          </p:cNvSpPr>
          <p:nvPr>
            <p:ph type="ftr" sz="quarter" idx="11"/>
          </p:nvPr>
        </p:nvSpPr>
        <p:spPr>
          <a:xfrm>
            <a:off x="4038600" y="6356362"/>
            <a:ext cx="4114800" cy="365125"/>
          </a:xfrm>
        </p:spPr>
        <p:txBody>
          <a:bodyPr/>
          <a:lstStyle/>
          <a:p>
            <a:endParaRPr lang="en-GB" dirty="0"/>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dirty="0"/>
          </a:p>
        </p:txBody>
      </p:sp>
      <p:pic>
        <p:nvPicPr>
          <p:cNvPr id="15" name="Picture 14"/>
          <p:cNvPicPr>
            <a:picLocks noChangeAspect="1"/>
          </p:cNvPicPr>
          <p:nvPr userDrawn="1"/>
        </p:nvPicPr>
        <p:blipFill>
          <a:blip r:embed="rId3"/>
          <a:stretch>
            <a:fillRect/>
          </a:stretch>
        </p:blipFill>
        <p:spPr>
          <a:xfrm>
            <a:off x="11058524" y="6445284"/>
            <a:ext cx="812771" cy="268215"/>
          </a:xfrm>
          <a:prstGeom prst="rect">
            <a:avLst/>
          </a:prstGeom>
        </p:spPr>
      </p:pic>
    </p:spTree>
    <p:extLst>
      <p:ext uri="{BB962C8B-B14F-4D97-AF65-F5344CB8AC3E}">
        <p14:creationId xmlns:p14="http://schemas.microsoft.com/office/powerpoint/2010/main" val="401178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al Estate_Success story 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a:t>
            </a:r>
            <a:endParaRPr lang="en-GB" dirty="0"/>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dirty="0"/>
              <a:t>TITLE</a:t>
            </a:r>
            <a:endParaRPr lang="en-GB" dirty="0"/>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60" r="25218"/>
          <a:stretch/>
        </p:blipFill>
        <p:spPr>
          <a:xfrm>
            <a:off x="-17755" y="0"/>
            <a:ext cx="4451210" cy="6858000"/>
          </a:xfrm>
          <a:prstGeom prst="rect">
            <a:avLst/>
          </a:prstGeom>
        </p:spPr>
      </p:pic>
      <p:sp>
        <p:nvSpPr>
          <p:cNvPr id="14" name="Rectangle 13"/>
          <p:cNvSpPr/>
          <p:nvPr userDrawn="1"/>
        </p:nvSpPr>
        <p:spPr>
          <a:xfrm>
            <a:off x="-27710" y="0"/>
            <a:ext cx="4461165"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3"/>
          <p:cNvSpPr>
            <a:spLocks noGrp="1"/>
          </p:cNvSpPr>
          <p:nvPr>
            <p:ph type="ftr" sz="quarter" idx="11"/>
          </p:nvPr>
        </p:nvSpPr>
        <p:spPr>
          <a:xfrm>
            <a:off x="4038600" y="6356362"/>
            <a:ext cx="4114800" cy="365125"/>
          </a:xfrm>
        </p:spPr>
        <p:txBody>
          <a:bodyPr/>
          <a:lstStyle/>
          <a:p>
            <a:endParaRPr lang="en-GB" dirty="0"/>
          </a:p>
        </p:txBody>
      </p:sp>
      <p:sp>
        <p:nvSpPr>
          <p:cNvPr id="16"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dirty="0"/>
          </a:p>
        </p:txBody>
      </p:sp>
      <p:pic>
        <p:nvPicPr>
          <p:cNvPr id="17" name="Picture 16"/>
          <p:cNvPicPr>
            <a:picLocks noChangeAspect="1"/>
          </p:cNvPicPr>
          <p:nvPr userDrawn="1"/>
        </p:nvPicPr>
        <p:blipFill>
          <a:blip r:embed="rId3"/>
          <a:stretch>
            <a:fillRect/>
          </a:stretch>
        </p:blipFill>
        <p:spPr>
          <a:xfrm>
            <a:off x="11058524" y="6445284"/>
            <a:ext cx="812771" cy="268215"/>
          </a:xfrm>
          <a:prstGeom prst="rect">
            <a:avLst/>
          </a:prstGeom>
        </p:spPr>
      </p:pic>
    </p:spTree>
    <p:extLst>
      <p:ext uri="{BB962C8B-B14F-4D97-AF65-F5344CB8AC3E}">
        <p14:creationId xmlns:p14="http://schemas.microsoft.com/office/powerpoint/2010/main" val="3520882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LIDE">
    <p:spTree>
      <p:nvGrpSpPr>
        <p:cNvPr id="1" name=""/>
        <p:cNvGrpSpPr/>
        <p:nvPr/>
      </p:nvGrpSpPr>
      <p:grpSpPr>
        <a:xfrm>
          <a:off x="0" y="0"/>
          <a:ext cx="0" cy="0"/>
          <a:chOff x="0" y="0"/>
          <a:chExt cx="0" cy="0"/>
        </a:xfrm>
      </p:grpSpPr>
      <p:sp>
        <p:nvSpPr>
          <p:cNvPr id="8" name="TextBox 19"/>
          <p:cNvSpPr txBox="1"/>
          <p:nvPr/>
        </p:nvSpPr>
        <p:spPr>
          <a:xfrm>
            <a:off x="5876739" y="32751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20" name="TextBox 19"/>
          <p:cNvSpPr txBox="1"/>
          <p:nvPr userDrawn="1"/>
        </p:nvSpPr>
        <p:spPr>
          <a:xfrm>
            <a:off x="198454" y="6478399"/>
            <a:ext cx="438537"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1200" baseline="0" smtClean="0">
                <a:solidFill>
                  <a:srgbClr val="000000"/>
                </a:solidFill>
                <a:latin typeface="Arial Narrow Bold" panose="020B0706020202030204" pitchFamily="34" charset="0"/>
              </a:rPr>
              <a:pPr algn="ctr"/>
              <a:t>‹#›</a:t>
            </a:fld>
            <a:endParaRPr lang="en-GB" sz="1200" baseline="0">
              <a:solidFill>
                <a:srgbClr val="000000"/>
              </a:solidFill>
              <a:latin typeface="Arial Narrow Bold" panose="020B0706020202030204" pitchFamily="34" charset="0"/>
            </a:endParaRPr>
          </a:p>
        </p:txBody>
      </p:sp>
      <p:sp>
        <p:nvSpPr>
          <p:cNvPr id="21" name="Shape 149"/>
          <p:cNvSpPr/>
          <p:nvPr userDrawn="1"/>
        </p:nvSpPr>
        <p:spPr>
          <a:xfrm>
            <a:off x="334119" y="6274519"/>
            <a:ext cx="11537176" cy="59606"/>
          </a:xfrm>
          <a:prstGeom prst="line">
            <a:avLst/>
          </a:prstGeom>
          <a:ln w="3175" cap="rnd">
            <a:solidFill>
              <a:srgbClr val="A6AAA9"/>
            </a:solidFill>
            <a:custDash>
              <a:ds d="100000" sp="200000"/>
            </a:custDash>
          </a:ln>
        </p:spPr>
        <p:txBody>
          <a:bodyPr lIns="50800" tIns="50800" rIns="50800" bIns="50800" anchor="ctr"/>
          <a:lstStyle/>
          <a:p>
            <a:pPr defTabSz="800100">
              <a:defRPr sz="46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pic>
        <p:nvPicPr>
          <p:cNvPr id="25" name="Picture 24"/>
          <p:cNvPicPr>
            <a:picLocks noChangeAspect="1"/>
          </p:cNvPicPr>
          <p:nvPr userDrawn="1"/>
        </p:nvPicPr>
        <p:blipFill>
          <a:blip r:embed="rId2"/>
          <a:stretch>
            <a:fillRect/>
          </a:stretch>
        </p:blipFill>
        <p:spPr>
          <a:xfrm>
            <a:off x="11058524" y="6445284"/>
            <a:ext cx="812771" cy="268215"/>
          </a:xfrm>
          <a:prstGeom prst="rect">
            <a:avLst/>
          </a:prstGeom>
        </p:spPr>
      </p:pic>
      <p:sp>
        <p:nvSpPr>
          <p:cNvPr id="17" name="Text Placeholder 1"/>
          <p:cNvSpPr txBox="1">
            <a:spLocks/>
          </p:cNvSpPr>
          <p:nvPr userDrawn="1"/>
        </p:nvSpPr>
        <p:spPr>
          <a:xfrm flipH="1">
            <a:off x="806824" y="1290244"/>
            <a:ext cx="10546976" cy="17321"/>
          </a:xfrm>
          <a:prstGeom prst="line">
            <a:avLst/>
          </a:prstGeom>
          <a:ln w="31750" cap="rnd">
            <a:solidFill>
              <a:srgbClr val="000000"/>
            </a:solidFill>
            <a:prstDash val="sysDot"/>
            <a:round/>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1pPr>
            <a:lvl2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2pPr>
            <a:lvl3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3pPr>
            <a:lvl4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4pPr>
            <a:lvl5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5pPr>
            <a:lvl6pPr marL="0" marR="0" indent="2413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6pPr>
            <a:lvl7pPr marL="0" marR="0" indent="4699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7pPr>
            <a:lvl8pPr marL="0" marR="0" indent="7112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8pPr>
            <a:lvl9pPr marL="0" marR="0" indent="9525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9pPr>
          </a:lstStyle>
          <a:p>
            <a:pPr hangingPunct="1"/>
            <a:endParaRPr lang="en-US"/>
          </a:p>
        </p:txBody>
      </p:sp>
      <p:sp>
        <p:nvSpPr>
          <p:cNvPr id="22" name="Title 1"/>
          <p:cNvSpPr>
            <a:spLocks noGrp="1"/>
          </p:cNvSpPr>
          <p:nvPr>
            <p:ph type="title" hasCustomPrompt="1"/>
          </p:nvPr>
        </p:nvSpPr>
        <p:spPr>
          <a:xfrm>
            <a:off x="1210833" y="159908"/>
            <a:ext cx="9831977" cy="1025980"/>
          </a:xfrm>
        </p:spPr>
        <p:txBody>
          <a:bodyPr lIns="0" anchor="b" anchorCtr="1">
            <a:normAutofit/>
          </a:bodyPr>
          <a:lstStyle>
            <a:lvl1pPr marL="0" algn="ctr"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Page title</a:t>
            </a:r>
            <a:endParaRPr lang="en-GB"/>
          </a:p>
        </p:txBody>
      </p:sp>
      <p:sp>
        <p:nvSpPr>
          <p:cNvPr id="30" name="Content Placeholder 2"/>
          <p:cNvSpPr>
            <a:spLocks noGrp="1"/>
          </p:cNvSpPr>
          <p:nvPr>
            <p:ph idx="19" hasCustomPrompt="1"/>
          </p:nvPr>
        </p:nvSpPr>
        <p:spPr>
          <a:xfrm>
            <a:off x="1218690" y="1866607"/>
            <a:ext cx="9831977" cy="424732"/>
          </a:xfrm>
        </p:spPr>
        <p:txBody>
          <a:bodyPr lIns="0" anchor="b" anchorCtr="0">
            <a:sp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kern="1200" cap="all" baseline="0" dirty="0" smtClean="0">
                <a:solidFill>
                  <a:srgbClr val="DF411C"/>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text here</a:t>
            </a:r>
          </a:p>
        </p:txBody>
      </p:sp>
      <p:sp>
        <p:nvSpPr>
          <p:cNvPr id="16" name="Content Placeholder 2"/>
          <p:cNvSpPr>
            <a:spLocks noGrp="1"/>
          </p:cNvSpPr>
          <p:nvPr>
            <p:ph idx="22"/>
          </p:nvPr>
        </p:nvSpPr>
        <p:spPr>
          <a:xfrm>
            <a:off x="1218690" y="3360613"/>
            <a:ext cx="9831977" cy="1201232"/>
          </a:xfrm>
        </p:spPr>
        <p:txBody>
          <a:bodyPr lIns="0" anchor="t" anchorCtr="0">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kern="1200" cap="none" baseline="0" dirty="0" smtClean="0">
                <a:solidFill>
                  <a:schemeClr val="tx1"/>
                </a:solidFill>
                <a:latin typeface="+mn-lt"/>
                <a:ea typeface="Arial" charset="0"/>
                <a:cs typeface="Arial" charset="0"/>
              </a:defRPr>
            </a:lvl1pPr>
            <a:lvl2pPr marL="0" indent="0" algn="ctr">
              <a:buFontTx/>
              <a:buNone/>
              <a:defRPr sz="1600">
                <a:solidFill>
                  <a:schemeClr val="tx1"/>
                </a:solidFill>
              </a:defRPr>
            </a:lvl2pPr>
            <a:lvl3pPr marL="914400" indent="0" algn="ctr">
              <a:buClr>
                <a:srgbClr val="81ADB5"/>
              </a:buClr>
              <a:buFontTx/>
              <a:buNone/>
              <a:defRPr sz="1600">
                <a:solidFill>
                  <a:schemeClr val="tx1"/>
                </a:solidFill>
              </a:defRPr>
            </a:lvl3pPr>
            <a:lvl4pPr marL="1600200" indent="-228600" algn="ctr">
              <a:buFont typeface="Calibri" panose="020F0502020204030204" pitchFamily="34" charset="0"/>
              <a:buChar char="-"/>
              <a:defRPr sz="1400">
                <a:solidFill>
                  <a:schemeClr val="tx1"/>
                </a:solidFill>
              </a:defRPr>
            </a:lvl4pPr>
            <a:lvl5pPr algn="ct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idx="23" hasCustomPrompt="1"/>
          </p:nvPr>
        </p:nvSpPr>
        <p:spPr>
          <a:xfrm>
            <a:off x="1218690" y="2595507"/>
            <a:ext cx="9831977" cy="424732"/>
          </a:xfrm>
        </p:spPr>
        <p:txBody>
          <a:bodyPr lIns="0" anchor="b" anchorCtr="0">
            <a:sp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kern="1200" cap="all" baseline="0" dirty="0" smtClean="0">
                <a:solidFill>
                  <a:schemeClr val="tx1"/>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text here</a:t>
            </a:r>
          </a:p>
        </p:txBody>
      </p:sp>
    </p:spTree>
    <p:extLst>
      <p:ext uri="{BB962C8B-B14F-4D97-AF65-F5344CB8AC3E}">
        <p14:creationId xmlns:p14="http://schemas.microsoft.com/office/powerpoint/2010/main" val="2634897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sc - success story ">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dirty="0"/>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dirty="0"/>
              <a:t>TITLE</a:t>
            </a:r>
            <a:endParaRPr lang="en-GB" dirty="0"/>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3"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dirty="0"/>
          </a:p>
        </p:txBody>
      </p:sp>
      <p:pic>
        <p:nvPicPr>
          <p:cNvPr id="14" name="Picture 13"/>
          <p:cNvPicPr>
            <a:picLocks noChangeAspect="1"/>
          </p:cNvPicPr>
          <p:nvPr userDrawn="1"/>
        </p:nvPicPr>
        <p:blipFill>
          <a:blip r:embed="rId2"/>
          <a:stretch>
            <a:fillRect/>
          </a:stretch>
        </p:blipFill>
        <p:spPr>
          <a:xfrm>
            <a:off x="11058524" y="6445284"/>
            <a:ext cx="812771" cy="268215"/>
          </a:xfrm>
          <a:prstGeom prst="rect">
            <a:avLst/>
          </a:prstGeom>
        </p:spPr>
      </p:pic>
    </p:spTree>
    <p:extLst>
      <p:ext uri="{BB962C8B-B14F-4D97-AF65-F5344CB8AC3E}">
        <p14:creationId xmlns:p14="http://schemas.microsoft.com/office/powerpoint/2010/main" val="1930778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TextBox 19"/>
          <p:cNvSpPr txBox="1"/>
          <p:nvPr/>
        </p:nvSpPr>
        <p:spPr>
          <a:xfrm>
            <a:off x="4862147" y="322509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dirty="0">
              <a:solidFill>
                <a:schemeClr val="bg1"/>
              </a:solidFill>
            </a:endParaRPr>
          </a:p>
        </p:txBody>
      </p:sp>
      <p:sp>
        <p:nvSpPr>
          <p:cNvPr id="9" name="Title 1"/>
          <p:cNvSpPr>
            <a:spLocks noGrp="1"/>
          </p:cNvSpPr>
          <p:nvPr>
            <p:ph type="title" hasCustomPrompt="1"/>
          </p:nvPr>
        </p:nvSpPr>
        <p:spPr>
          <a:xfrm>
            <a:off x="3206888" y="2379387"/>
            <a:ext cx="7421880" cy="594213"/>
          </a:xfrm>
        </p:spPr>
        <p:txBody>
          <a:bodyPr wrap="square" lIns="0" tIns="0" rIns="0" bIns="0" anchor="t" anchorCtr="0">
            <a:normAutofit/>
          </a:bodyPr>
          <a:lstStyle>
            <a:lvl1pPr marL="0" algn="r" defTabSz="914400" rtl="0" eaLnBrk="1" latinLnBrk="0" hangingPunct="1">
              <a:lnSpc>
                <a:spcPct val="70000"/>
              </a:lnSpc>
              <a:spcBef>
                <a:spcPct val="0"/>
              </a:spcBef>
              <a:buNone/>
              <a:defRPr lang="en-GB" sz="4800" b="1" kern="1200" cap="none" baseline="0" dirty="0">
                <a:solidFill>
                  <a:srgbClr val="000000"/>
                </a:solidFill>
                <a:latin typeface="Arial Narrow" charset="0"/>
                <a:ea typeface="Arial Narrow" charset="0"/>
                <a:cs typeface="Arial Narrow" charset="0"/>
              </a:defRPr>
            </a:lvl1pPr>
          </a:lstStyle>
          <a:p>
            <a:r>
              <a:rPr lang="en-US" dirty="0"/>
              <a:t>THANK YOU</a:t>
            </a:r>
            <a:endParaRPr lang="en-GB" dirty="0"/>
          </a:p>
        </p:txBody>
      </p:sp>
      <p:sp>
        <p:nvSpPr>
          <p:cNvPr id="4" name="Content Placeholder 2"/>
          <p:cNvSpPr>
            <a:spLocks noGrp="1"/>
          </p:cNvSpPr>
          <p:nvPr>
            <p:ph idx="20" hasCustomPrompt="1"/>
          </p:nvPr>
        </p:nvSpPr>
        <p:spPr>
          <a:xfrm>
            <a:off x="5590243" y="4671588"/>
            <a:ext cx="5038525" cy="216152"/>
          </a:xfrm>
        </p:spPr>
        <p:txBody>
          <a:bodyPr lIns="0" tIns="0" rIns="0" bIns="0"/>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kern="1200" cap="none" baseline="0" dirty="0" smtClean="0">
                <a:solidFill>
                  <a:srgbClr val="000000"/>
                </a:solidFill>
                <a:latin typeface="+mn-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+ 00 000 000 000</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5" name="Content Placeholder 2"/>
          <p:cNvSpPr>
            <a:spLocks noGrp="1"/>
          </p:cNvSpPr>
          <p:nvPr>
            <p:ph idx="21" hasCustomPrompt="1"/>
          </p:nvPr>
        </p:nvSpPr>
        <p:spPr>
          <a:xfrm>
            <a:off x="5590244" y="3532872"/>
            <a:ext cx="5038524" cy="448637"/>
          </a:xfrm>
        </p:spPr>
        <p:txBody>
          <a:bodyPr lIns="0" tIns="0" rIns="0" bIns="0" anchor="b" anchorCtr="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kern="1200" cap="all" baseline="0" dirty="0" smtClean="0">
                <a:solidFill>
                  <a:srgbClr val="DF411C"/>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Name surname</a:t>
            </a:r>
          </a:p>
        </p:txBody>
      </p:sp>
      <p:sp>
        <p:nvSpPr>
          <p:cNvPr id="6" name="Content Placeholder 2"/>
          <p:cNvSpPr>
            <a:spLocks noGrp="1"/>
          </p:cNvSpPr>
          <p:nvPr>
            <p:ph idx="22" hasCustomPrompt="1"/>
          </p:nvPr>
        </p:nvSpPr>
        <p:spPr>
          <a:xfrm>
            <a:off x="5590244" y="4888429"/>
            <a:ext cx="5020417" cy="290153"/>
          </a:xfrm>
        </p:spPr>
        <p:txBody>
          <a:bodyPr lIns="0" tIns="0" rIns="0" bIns="0"/>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name.surname@endava.com</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7" name="Content Placeholder 2"/>
          <p:cNvSpPr>
            <a:spLocks noGrp="1"/>
          </p:cNvSpPr>
          <p:nvPr>
            <p:ph idx="23" hasCustomPrompt="1"/>
          </p:nvPr>
        </p:nvSpPr>
        <p:spPr>
          <a:xfrm>
            <a:off x="5590244" y="3981510"/>
            <a:ext cx="5038524" cy="210246"/>
          </a:xfrm>
        </p:spPr>
        <p:txBody>
          <a:bodyPr lIns="0" tIns="0" rIns="0" bIns="0" anchor="b" anchorCtr="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kern="1200" cap="all" baseline="0" dirty="0" smtClean="0">
                <a:solidFill>
                  <a:schemeClr val="tx1"/>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Job title</a:t>
            </a:r>
          </a:p>
        </p:txBody>
      </p:sp>
    </p:spTree>
    <p:extLst>
      <p:ext uri="{BB962C8B-B14F-4D97-AF65-F5344CB8AC3E}">
        <p14:creationId xmlns:p14="http://schemas.microsoft.com/office/powerpoint/2010/main" val="1378969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RIGHT">
    <p:spTree>
      <p:nvGrpSpPr>
        <p:cNvPr id="1" name=""/>
        <p:cNvGrpSpPr/>
        <p:nvPr/>
      </p:nvGrpSpPr>
      <p:grpSpPr>
        <a:xfrm>
          <a:off x="0" y="0"/>
          <a:ext cx="0" cy="0"/>
          <a:chOff x="0" y="0"/>
          <a:chExt cx="0" cy="0"/>
        </a:xfrm>
      </p:grpSpPr>
      <p:sp>
        <p:nvSpPr>
          <p:cNvPr id="16" name="Content Placeholder 2"/>
          <p:cNvSpPr>
            <a:spLocks noGrp="1"/>
          </p:cNvSpPr>
          <p:nvPr>
            <p:ph idx="13"/>
          </p:nvPr>
        </p:nvSpPr>
        <p:spPr>
          <a:xfrm>
            <a:off x="4952246" y="3054273"/>
            <a:ext cx="6401554" cy="3021340"/>
          </a:xfrm>
        </p:spPr>
        <p:txBody>
          <a:bodyPr lIns="0">
            <a:spAutoFit/>
          </a:bodyPr>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6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r">
              <a:buFontTx/>
              <a:buNone/>
              <a:defRPr sz="1600">
                <a:solidFill>
                  <a:schemeClr val="tx1"/>
                </a:solidFill>
              </a:defRPr>
            </a:lvl2pPr>
            <a:lvl3pPr marL="914400" indent="0" algn="r">
              <a:buClr>
                <a:srgbClr val="81ADB5"/>
              </a:buClr>
              <a:buFontTx/>
              <a:buNone/>
              <a:defRPr sz="1600">
                <a:solidFill>
                  <a:schemeClr val="tx1"/>
                </a:solidFill>
              </a:defRPr>
            </a:lvl3pPr>
            <a:lvl4pPr marL="1371600" indent="0" algn="r">
              <a:buFontTx/>
              <a:buNone/>
              <a:defRPr sz="1500">
                <a:solidFill>
                  <a:schemeClr val="tx1"/>
                </a:solidFill>
              </a:defRPr>
            </a:lvl4pPr>
            <a:lvl5pPr marL="1828800" indent="0" algn="r">
              <a:buFontTx/>
              <a:buNone/>
              <a:defRPr>
                <a:solidFill>
                  <a:schemeClr val="tx1"/>
                </a:solidFill>
              </a:defRPr>
            </a:lvl5pPr>
            <a:lvl6pPr algn="r">
              <a:defRPr sz="1200"/>
            </a:lvl6pPr>
            <a:lvl8pPr algn="r">
              <a:defRPr sz="120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19"/>
          <p:cNvSpPr txBox="1"/>
          <p:nvPr/>
        </p:nvSpPr>
        <p:spPr>
          <a:xfrm>
            <a:off x="5876739" y="32751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15" name="TextBox 19"/>
          <p:cNvSpPr txBox="1"/>
          <p:nvPr userDrawn="1"/>
        </p:nvSpPr>
        <p:spPr>
          <a:xfrm>
            <a:off x="5876739" y="32751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11" name="Content Placeholder 2"/>
          <p:cNvSpPr>
            <a:spLocks noGrp="1"/>
          </p:cNvSpPr>
          <p:nvPr>
            <p:ph idx="14"/>
          </p:nvPr>
        </p:nvSpPr>
        <p:spPr>
          <a:xfrm>
            <a:off x="806824" y="2414294"/>
            <a:ext cx="3801390" cy="2661312"/>
          </a:xfrm>
        </p:spPr>
        <p:txBody>
          <a:bodyPr l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200" b="0" kern="1200" cap="all" baseline="0" dirty="0" smtClean="0">
                <a:solidFill>
                  <a:srgbClr val="000000"/>
                </a:solidFill>
                <a:latin typeface="Arial Narrow Bold" panose="020B0706020202030204" pitchFamily="34" charset="0"/>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Second level</a:t>
            </a:r>
          </a:p>
          <a:p>
            <a:pPr marL="0" marR="0" lvl="2"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Third level</a:t>
            </a:r>
          </a:p>
          <a:p>
            <a:pPr marL="0" marR="0" lvl="3"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Fourth level</a:t>
            </a:r>
          </a:p>
          <a:p>
            <a:pPr marL="0" marR="0" lvl="4"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Fifth level</a:t>
            </a:r>
          </a:p>
        </p:txBody>
      </p:sp>
      <p:sp>
        <p:nvSpPr>
          <p:cNvPr id="13" name="TextBox 19"/>
          <p:cNvSpPr txBox="1"/>
          <p:nvPr userDrawn="1"/>
        </p:nvSpPr>
        <p:spPr>
          <a:xfrm>
            <a:off x="198454" y="6478399"/>
            <a:ext cx="438537"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1200" baseline="0" smtClean="0">
                <a:solidFill>
                  <a:srgbClr val="000000"/>
                </a:solidFill>
                <a:latin typeface="Arial Narrow Bold" panose="020B0706020202030204" pitchFamily="34" charset="0"/>
              </a:rPr>
              <a:pPr algn="ctr"/>
              <a:t>‹#›</a:t>
            </a:fld>
            <a:endParaRPr lang="en-GB" sz="1200" baseline="0">
              <a:solidFill>
                <a:srgbClr val="000000"/>
              </a:solidFill>
              <a:latin typeface="Arial Narrow Bold" panose="020B0706020202030204" pitchFamily="34" charset="0"/>
            </a:endParaRPr>
          </a:p>
        </p:txBody>
      </p:sp>
      <p:sp>
        <p:nvSpPr>
          <p:cNvPr id="14" name="Shape 149"/>
          <p:cNvSpPr/>
          <p:nvPr userDrawn="1"/>
        </p:nvSpPr>
        <p:spPr>
          <a:xfrm>
            <a:off x="334119" y="6274519"/>
            <a:ext cx="11537176" cy="59606"/>
          </a:xfrm>
          <a:prstGeom prst="line">
            <a:avLst/>
          </a:prstGeom>
          <a:ln w="3175" cap="rnd">
            <a:solidFill>
              <a:srgbClr val="A6AAA9"/>
            </a:solidFill>
            <a:custDash>
              <a:ds d="100000" sp="200000"/>
            </a:custDash>
          </a:ln>
        </p:spPr>
        <p:txBody>
          <a:bodyPr lIns="50800" tIns="50800" rIns="50800" bIns="50800" anchor="ctr"/>
          <a:lstStyle/>
          <a:p>
            <a:pPr defTabSz="800100">
              <a:defRPr sz="46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pic>
        <p:nvPicPr>
          <p:cNvPr id="17" name="Picture 16"/>
          <p:cNvPicPr>
            <a:picLocks noChangeAspect="1"/>
          </p:cNvPicPr>
          <p:nvPr userDrawn="1"/>
        </p:nvPicPr>
        <p:blipFill>
          <a:blip r:embed="rId2"/>
          <a:stretch>
            <a:fillRect/>
          </a:stretch>
        </p:blipFill>
        <p:spPr>
          <a:xfrm>
            <a:off x="11058524" y="6445284"/>
            <a:ext cx="812771" cy="268215"/>
          </a:xfrm>
          <a:prstGeom prst="rect">
            <a:avLst/>
          </a:prstGeom>
        </p:spPr>
      </p:pic>
      <p:sp>
        <p:nvSpPr>
          <p:cNvPr id="12" name="Content Placeholder 2"/>
          <p:cNvSpPr>
            <a:spLocks noGrp="1"/>
          </p:cNvSpPr>
          <p:nvPr>
            <p:ph idx="15" hasCustomPrompt="1"/>
          </p:nvPr>
        </p:nvSpPr>
        <p:spPr>
          <a:xfrm>
            <a:off x="4952246" y="2629541"/>
            <a:ext cx="6401554" cy="424732"/>
          </a:xfrm>
        </p:spPr>
        <p:txBody>
          <a:bodyPr lIns="0" anchor="b" anchorCtr="0">
            <a:spAutoFit/>
          </a:bodyPr>
          <a:lstStyle>
            <a:lvl1pPr marL="0" marR="0" indent="0" algn="r" defTabSz="914400" rtl="0" eaLnBrk="1" fontAlgn="auto" latinLnBrk="0" hangingPunct="1">
              <a:lnSpc>
                <a:spcPct val="80000"/>
              </a:lnSpc>
              <a:spcBef>
                <a:spcPts val="1000"/>
              </a:spcBef>
              <a:spcAft>
                <a:spcPts val="0"/>
              </a:spcAft>
              <a:buClrTx/>
              <a:buSzTx/>
              <a:buFont typeface="Arial" panose="020B0604020202020204" pitchFamily="34" charset="0"/>
              <a:buNone/>
              <a:tabLst/>
              <a:defRPr lang="en-US" sz="2400" b="1" kern="1200" cap="all" baseline="0" dirty="0" smtClean="0">
                <a:solidFill>
                  <a:srgbClr val="DF411C"/>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text here</a:t>
            </a:r>
          </a:p>
        </p:txBody>
      </p:sp>
      <p:sp>
        <p:nvSpPr>
          <p:cNvPr id="20" name="Text Placeholder 1"/>
          <p:cNvSpPr txBox="1">
            <a:spLocks/>
          </p:cNvSpPr>
          <p:nvPr userDrawn="1"/>
        </p:nvSpPr>
        <p:spPr>
          <a:xfrm flipH="1">
            <a:off x="806824" y="1290244"/>
            <a:ext cx="10546976" cy="17321"/>
          </a:xfrm>
          <a:prstGeom prst="line">
            <a:avLst/>
          </a:prstGeom>
          <a:ln w="31750" cap="rnd">
            <a:solidFill>
              <a:srgbClr val="000000"/>
            </a:solidFill>
            <a:prstDash val="sysDot"/>
            <a:round/>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1pPr>
            <a:lvl2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2pPr>
            <a:lvl3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3pPr>
            <a:lvl4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4pPr>
            <a:lvl5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5pPr>
            <a:lvl6pPr marL="0" marR="0" indent="2413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6pPr>
            <a:lvl7pPr marL="0" marR="0" indent="4699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7pPr>
            <a:lvl8pPr marL="0" marR="0" indent="7112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8pPr>
            <a:lvl9pPr marL="0" marR="0" indent="9525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9pPr>
          </a:lstStyle>
          <a:p>
            <a:pPr hangingPunct="1"/>
            <a:endParaRPr lang="en-US"/>
          </a:p>
        </p:txBody>
      </p:sp>
      <p:sp>
        <p:nvSpPr>
          <p:cNvPr id="21" name="Title 1"/>
          <p:cNvSpPr>
            <a:spLocks noGrp="1"/>
          </p:cNvSpPr>
          <p:nvPr>
            <p:ph type="title" hasCustomPrompt="1"/>
          </p:nvPr>
        </p:nvSpPr>
        <p:spPr>
          <a:xfrm>
            <a:off x="1210833" y="159908"/>
            <a:ext cx="9831977" cy="1025980"/>
          </a:xfrm>
        </p:spPr>
        <p:txBody>
          <a:bodyPr lIns="0" anchor="b" anchorCtr="1">
            <a:normAutofit/>
          </a:bodyPr>
          <a:lstStyle>
            <a:lvl1pPr marL="0" algn="ctr"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Page title</a:t>
            </a:r>
            <a:endParaRPr lang="en-GB"/>
          </a:p>
        </p:txBody>
      </p:sp>
    </p:spTree>
    <p:extLst>
      <p:ext uri="{BB962C8B-B14F-4D97-AF65-F5344CB8AC3E}">
        <p14:creationId xmlns:p14="http://schemas.microsoft.com/office/powerpoint/2010/main" val="2495864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LEFT">
    <p:spTree>
      <p:nvGrpSpPr>
        <p:cNvPr id="1" name=""/>
        <p:cNvGrpSpPr/>
        <p:nvPr/>
      </p:nvGrpSpPr>
      <p:grpSpPr>
        <a:xfrm>
          <a:off x="0" y="0"/>
          <a:ext cx="0" cy="0"/>
          <a:chOff x="0" y="0"/>
          <a:chExt cx="0" cy="0"/>
        </a:xfrm>
      </p:grpSpPr>
      <p:sp>
        <p:nvSpPr>
          <p:cNvPr id="8" name="TextBox 19"/>
          <p:cNvSpPr txBox="1"/>
          <p:nvPr/>
        </p:nvSpPr>
        <p:spPr>
          <a:xfrm>
            <a:off x="5876739" y="32751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15" name="TextBox 19"/>
          <p:cNvSpPr txBox="1"/>
          <p:nvPr userDrawn="1"/>
        </p:nvSpPr>
        <p:spPr>
          <a:xfrm>
            <a:off x="5876739" y="32751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18" name="Text Placeholder 1"/>
          <p:cNvSpPr txBox="1">
            <a:spLocks/>
          </p:cNvSpPr>
          <p:nvPr userDrawn="1"/>
        </p:nvSpPr>
        <p:spPr>
          <a:xfrm flipH="1">
            <a:off x="806824" y="1290244"/>
            <a:ext cx="10546976" cy="17321"/>
          </a:xfrm>
          <a:prstGeom prst="line">
            <a:avLst/>
          </a:prstGeom>
          <a:ln w="31750" cap="rnd">
            <a:solidFill>
              <a:srgbClr val="000000"/>
            </a:solidFill>
            <a:prstDash val="sysDot"/>
            <a:round/>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1pPr>
            <a:lvl2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2pPr>
            <a:lvl3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3pPr>
            <a:lvl4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4pPr>
            <a:lvl5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5pPr>
            <a:lvl6pPr marL="0" marR="0" indent="2413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6pPr>
            <a:lvl7pPr marL="0" marR="0" indent="4699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7pPr>
            <a:lvl8pPr marL="0" marR="0" indent="7112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8pPr>
            <a:lvl9pPr marL="0" marR="0" indent="9525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9pPr>
          </a:lstStyle>
          <a:p>
            <a:pPr hangingPunct="1"/>
            <a:endParaRPr lang="en-US"/>
          </a:p>
        </p:txBody>
      </p:sp>
      <p:sp>
        <p:nvSpPr>
          <p:cNvPr id="24" name="Title 1"/>
          <p:cNvSpPr>
            <a:spLocks noGrp="1"/>
          </p:cNvSpPr>
          <p:nvPr>
            <p:ph type="title" hasCustomPrompt="1"/>
          </p:nvPr>
        </p:nvSpPr>
        <p:spPr>
          <a:xfrm>
            <a:off x="1210833" y="159908"/>
            <a:ext cx="9831977" cy="1025980"/>
          </a:xfrm>
        </p:spPr>
        <p:txBody>
          <a:bodyPr lIns="0" anchor="b" anchorCtr="1">
            <a:normAutofit/>
          </a:bodyPr>
          <a:lstStyle>
            <a:lvl1pPr marL="0" algn="ctr"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SECTION TITLE</a:t>
            </a:r>
            <a:br>
              <a:rPr lang="en-US"/>
            </a:br>
            <a:r>
              <a:rPr lang="en-US"/>
              <a:t>and possibly second row</a:t>
            </a:r>
            <a:endParaRPr lang="en-GB"/>
          </a:p>
        </p:txBody>
      </p:sp>
      <p:sp>
        <p:nvSpPr>
          <p:cNvPr id="11" name="Content Placeholder 2"/>
          <p:cNvSpPr>
            <a:spLocks noGrp="1"/>
          </p:cNvSpPr>
          <p:nvPr>
            <p:ph idx="14"/>
          </p:nvPr>
        </p:nvSpPr>
        <p:spPr>
          <a:xfrm>
            <a:off x="7552410" y="2414294"/>
            <a:ext cx="3801390" cy="2661312"/>
          </a:xfrm>
        </p:spPr>
        <p:txBody>
          <a:bodyPr l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200" b="0" kern="1200" cap="all" baseline="0" dirty="0" smtClean="0">
                <a:solidFill>
                  <a:srgbClr val="000000"/>
                </a:solidFill>
                <a:latin typeface="Arial Narrow Bold" panose="020B0706020202030204" pitchFamily="34" charset="0"/>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Second level</a:t>
            </a:r>
          </a:p>
          <a:p>
            <a:pPr marL="0" marR="0" lvl="2"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Third level</a:t>
            </a:r>
          </a:p>
          <a:p>
            <a:pPr marL="0" marR="0" lvl="3"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Fourth level</a:t>
            </a:r>
          </a:p>
          <a:p>
            <a:pPr marL="0" marR="0" lvl="4"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Fifth level</a:t>
            </a:r>
          </a:p>
        </p:txBody>
      </p:sp>
      <p:sp>
        <p:nvSpPr>
          <p:cNvPr id="13" name="TextBox 19"/>
          <p:cNvSpPr txBox="1"/>
          <p:nvPr userDrawn="1"/>
        </p:nvSpPr>
        <p:spPr>
          <a:xfrm>
            <a:off x="198454" y="6478399"/>
            <a:ext cx="438537"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1200" baseline="0" smtClean="0">
                <a:solidFill>
                  <a:srgbClr val="000000"/>
                </a:solidFill>
                <a:latin typeface="Arial Narrow Bold" panose="020B0706020202030204" pitchFamily="34" charset="0"/>
              </a:rPr>
              <a:pPr algn="ctr"/>
              <a:t>‹#›</a:t>
            </a:fld>
            <a:endParaRPr lang="en-GB" sz="1200" baseline="0">
              <a:solidFill>
                <a:srgbClr val="000000"/>
              </a:solidFill>
              <a:latin typeface="Arial Narrow Bold" panose="020B0706020202030204" pitchFamily="34" charset="0"/>
            </a:endParaRPr>
          </a:p>
        </p:txBody>
      </p:sp>
      <p:sp>
        <p:nvSpPr>
          <p:cNvPr id="14" name="Shape 149"/>
          <p:cNvSpPr/>
          <p:nvPr userDrawn="1"/>
        </p:nvSpPr>
        <p:spPr>
          <a:xfrm>
            <a:off x="334119" y="6274519"/>
            <a:ext cx="11537176" cy="59606"/>
          </a:xfrm>
          <a:prstGeom prst="line">
            <a:avLst/>
          </a:prstGeom>
          <a:ln w="3175" cap="rnd">
            <a:solidFill>
              <a:srgbClr val="A6AAA9"/>
            </a:solidFill>
            <a:custDash>
              <a:ds d="100000" sp="200000"/>
            </a:custDash>
          </a:ln>
        </p:spPr>
        <p:txBody>
          <a:bodyPr lIns="50800" tIns="50800" rIns="50800" bIns="50800" anchor="ctr"/>
          <a:lstStyle/>
          <a:p>
            <a:pPr defTabSz="800100">
              <a:defRPr sz="46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pic>
        <p:nvPicPr>
          <p:cNvPr id="17" name="Picture 16"/>
          <p:cNvPicPr>
            <a:picLocks noChangeAspect="1"/>
          </p:cNvPicPr>
          <p:nvPr userDrawn="1"/>
        </p:nvPicPr>
        <p:blipFill>
          <a:blip r:embed="rId2"/>
          <a:stretch>
            <a:fillRect/>
          </a:stretch>
        </p:blipFill>
        <p:spPr>
          <a:xfrm>
            <a:off x="11058524" y="6445284"/>
            <a:ext cx="812771" cy="268215"/>
          </a:xfrm>
          <a:prstGeom prst="rect">
            <a:avLst/>
          </a:prstGeom>
        </p:spPr>
      </p:pic>
      <p:sp>
        <p:nvSpPr>
          <p:cNvPr id="12" name="Content Placeholder 2"/>
          <p:cNvSpPr>
            <a:spLocks noGrp="1"/>
          </p:cNvSpPr>
          <p:nvPr>
            <p:ph idx="15" hasCustomPrompt="1"/>
          </p:nvPr>
        </p:nvSpPr>
        <p:spPr>
          <a:xfrm>
            <a:off x="806824" y="2603655"/>
            <a:ext cx="6401554" cy="424732"/>
          </a:xfrm>
        </p:spPr>
        <p:txBody>
          <a:bodyPr lIns="0" anchor="b" anchorCtr="0">
            <a:sp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lang="en-US" sz="2400" b="1" kern="1200" cap="all" baseline="0" dirty="0" smtClean="0">
                <a:solidFill>
                  <a:srgbClr val="DF411C"/>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text here</a:t>
            </a:r>
          </a:p>
        </p:txBody>
      </p:sp>
      <p:sp>
        <p:nvSpPr>
          <p:cNvPr id="20" name="Content Placeholder 2"/>
          <p:cNvSpPr>
            <a:spLocks noGrp="1"/>
          </p:cNvSpPr>
          <p:nvPr>
            <p:ph idx="13" hasCustomPrompt="1"/>
          </p:nvPr>
        </p:nvSpPr>
        <p:spPr>
          <a:xfrm>
            <a:off x="806824" y="3028387"/>
            <a:ext cx="6401554" cy="1347548"/>
          </a:xfr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Tx/>
              <a:buNone/>
              <a:tabLst/>
              <a:defRPr lang="en-US" sz="1600" b="0" kern="1200" cap="none"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50" indent="-285750" algn="l">
              <a:buFont typeface="Wingdings" panose="05000000000000000000" pitchFamily="2" charset="2"/>
              <a:buChar char="§"/>
              <a:defRPr sz="1600">
                <a:solidFill>
                  <a:schemeClr val="tx1"/>
                </a:solidFill>
              </a:defRPr>
            </a:lvl2pPr>
            <a:lvl3pPr marL="914400" indent="0" algn="l">
              <a:buClr>
                <a:srgbClr val="81ADB5"/>
              </a:buClr>
              <a:buFontTx/>
              <a:buNone/>
              <a:defRPr sz="1600">
                <a:solidFill>
                  <a:schemeClr val="tx1"/>
                </a:solidFill>
              </a:defRPr>
            </a:lvl3pPr>
            <a:lvl4pPr marL="1371600" indent="0" algn="l">
              <a:buFontTx/>
              <a:buNone/>
              <a:defRPr sz="1500">
                <a:solidFill>
                  <a:schemeClr val="tx1"/>
                </a:solidFill>
              </a:defRPr>
            </a:lvl4pPr>
            <a:lvl5pPr marL="1828800" indent="0" algn="l">
              <a:buFontTx/>
              <a:buNone/>
              <a:defRPr>
                <a:solidFill>
                  <a:schemeClr val="tx1"/>
                </a:solidFill>
              </a:defRPr>
            </a:lvl5pPr>
          </a:lstStyle>
          <a:p>
            <a:pPr lvl="0"/>
            <a:r>
              <a:rPr lang="en-US"/>
              <a:t>Insert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9671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LIDE-columns_two">
    <p:spTree>
      <p:nvGrpSpPr>
        <p:cNvPr id="1" name=""/>
        <p:cNvGrpSpPr/>
        <p:nvPr/>
      </p:nvGrpSpPr>
      <p:grpSpPr>
        <a:xfrm>
          <a:off x="0" y="0"/>
          <a:ext cx="0" cy="0"/>
          <a:chOff x="0" y="0"/>
          <a:chExt cx="0" cy="0"/>
        </a:xfrm>
      </p:grpSpPr>
      <p:sp>
        <p:nvSpPr>
          <p:cNvPr id="20" name="TextBox 19"/>
          <p:cNvSpPr txBox="1"/>
          <p:nvPr userDrawn="1"/>
        </p:nvSpPr>
        <p:spPr>
          <a:xfrm>
            <a:off x="198454" y="6478399"/>
            <a:ext cx="438537"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1200" baseline="0" smtClean="0">
                <a:solidFill>
                  <a:srgbClr val="000000"/>
                </a:solidFill>
                <a:latin typeface="Arial Narrow Bold" panose="020B0706020202030204" pitchFamily="34" charset="0"/>
              </a:rPr>
              <a:pPr algn="ctr"/>
              <a:t>‹#›</a:t>
            </a:fld>
            <a:endParaRPr lang="en-GB" sz="1200" baseline="0">
              <a:solidFill>
                <a:srgbClr val="000000"/>
              </a:solidFill>
              <a:latin typeface="Arial Narrow Bold" panose="020B0706020202030204" pitchFamily="34" charset="0"/>
            </a:endParaRPr>
          </a:p>
        </p:txBody>
      </p:sp>
      <p:sp>
        <p:nvSpPr>
          <p:cNvPr id="21" name="Shape 149"/>
          <p:cNvSpPr/>
          <p:nvPr userDrawn="1"/>
        </p:nvSpPr>
        <p:spPr>
          <a:xfrm>
            <a:off x="334119" y="6274519"/>
            <a:ext cx="11537176" cy="59606"/>
          </a:xfrm>
          <a:prstGeom prst="line">
            <a:avLst/>
          </a:prstGeom>
          <a:ln w="3175" cap="rnd">
            <a:solidFill>
              <a:srgbClr val="A6AAA9"/>
            </a:solidFill>
            <a:custDash>
              <a:ds d="100000" sp="200000"/>
            </a:custDash>
          </a:ln>
        </p:spPr>
        <p:txBody>
          <a:bodyPr lIns="50800" tIns="50800" rIns="50800" bIns="50800" anchor="ctr"/>
          <a:lstStyle/>
          <a:p>
            <a:pPr defTabSz="800100">
              <a:defRPr sz="46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pic>
        <p:nvPicPr>
          <p:cNvPr id="25" name="Picture 24"/>
          <p:cNvPicPr>
            <a:picLocks noChangeAspect="1"/>
          </p:cNvPicPr>
          <p:nvPr userDrawn="1"/>
        </p:nvPicPr>
        <p:blipFill>
          <a:blip r:embed="rId2"/>
          <a:stretch>
            <a:fillRect/>
          </a:stretch>
        </p:blipFill>
        <p:spPr>
          <a:xfrm>
            <a:off x="11058524" y="6445284"/>
            <a:ext cx="812771" cy="268215"/>
          </a:xfrm>
          <a:prstGeom prst="rect">
            <a:avLst/>
          </a:prstGeom>
        </p:spPr>
      </p:pic>
      <p:sp>
        <p:nvSpPr>
          <p:cNvPr id="17" name="Text Placeholder 1"/>
          <p:cNvSpPr txBox="1">
            <a:spLocks/>
          </p:cNvSpPr>
          <p:nvPr userDrawn="1"/>
        </p:nvSpPr>
        <p:spPr>
          <a:xfrm flipH="1">
            <a:off x="806824" y="1290244"/>
            <a:ext cx="10546976" cy="17321"/>
          </a:xfrm>
          <a:prstGeom prst="line">
            <a:avLst/>
          </a:prstGeom>
          <a:ln w="31750" cap="rnd">
            <a:solidFill>
              <a:srgbClr val="000000"/>
            </a:solidFill>
            <a:prstDash val="sysDot"/>
            <a:round/>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1pPr>
            <a:lvl2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2pPr>
            <a:lvl3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3pPr>
            <a:lvl4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4pPr>
            <a:lvl5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5pPr>
            <a:lvl6pPr marL="0" marR="0" indent="2413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6pPr>
            <a:lvl7pPr marL="0" marR="0" indent="4699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7pPr>
            <a:lvl8pPr marL="0" marR="0" indent="7112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8pPr>
            <a:lvl9pPr marL="0" marR="0" indent="9525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9pPr>
          </a:lstStyle>
          <a:p>
            <a:pPr hangingPunct="1"/>
            <a:endParaRPr lang="en-US"/>
          </a:p>
        </p:txBody>
      </p:sp>
      <p:sp>
        <p:nvSpPr>
          <p:cNvPr id="22" name="Title 1"/>
          <p:cNvSpPr>
            <a:spLocks noGrp="1"/>
          </p:cNvSpPr>
          <p:nvPr>
            <p:ph type="title" hasCustomPrompt="1"/>
          </p:nvPr>
        </p:nvSpPr>
        <p:spPr>
          <a:xfrm>
            <a:off x="1210833" y="159908"/>
            <a:ext cx="9831977" cy="1025980"/>
          </a:xfrm>
        </p:spPr>
        <p:txBody>
          <a:bodyPr lIns="0" anchor="b" anchorCtr="1">
            <a:normAutofit/>
          </a:bodyPr>
          <a:lstStyle>
            <a:lvl1pPr marL="0" algn="ctr"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Page title</a:t>
            </a:r>
            <a:endParaRPr lang="en-GB"/>
          </a:p>
        </p:txBody>
      </p:sp>
      <p:sp>
        <p:nvSpPr>
          <p:cNvPr id="23" name="Content Placeholder 2"/>
          <p:cNvSpPr>
            <a:spLocks noGrp="1"/>
          </p:cNvSpPr>
          <p:nvPr>
            <p:ph idx="13" hasCustomPrompt="1"/>
          </p:nvPr>
        </p:nvSpPr>
        <p:spPr>
          <a:xfrm>
            <a:off x="806824" y="2560355"/>
            <a:ext cx="5007236" cy="1439881"/>
          </a:xfrm>
        </p:spPr>
        <p:txBody>
          <a:bodyPr wrap="square" lIns="0">
            <a:spAutoFit/>
          </a:bodyPr>
          <a:lstStyle>
            <a:lvl1pPr marL="0" marR="0" indent="0" algn="l" defTabSz="914400" rtl="0" eaLnBrk="1" fontAlgn="auto" latinLnBrk="0" hangingPunct="1">
              <a:lnSpc>
                <a:spcPct val="100000"/>
              </a:lnSpc>
              <a:spcBef>
                <a:spcPts val="1000"/>
              </a:spcBef>
              <a:spcAft>
                <a:spcPts val="0"/>
              </a:spcAft>
              <a:buClrTx/>
              <a:buSzTx/>
              <a:buFontTx/>
              <a:buNone/>
              <a:tabLst/>
              <a:defRPr lang="en-US" sz="1600" b="0" kern="1200" cap="none"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50" indent="-285750" algn="l">
              <a:buFont typeface="Wingdings" panose="05000000000000000000" pitchFamily="2" charset="2"/>
              <a:buChar char="§"/>
              <a:defRPr sz="1600">
                <a:solidFill>
                  <a:schemeClr val="tx1"/>
                </a:solidFill>
              </a:defRPr>
            </a:lvl2pPr>
            <a:lvl3pPr marL="914400" indent="0" algn="l">
              <a:buClr>
                <a:srgbClr val="81ADB5"/>
              </a:buClr>
              <a:buFontTx/>
              <a:buNone/>
              <a:defRPr sz="1600">
                <a:solidFill>
                  <a:schemeClr val="tx1"/>
                </a:solidFill>
              </a:defRPr>
            </a:lvl3pPr>
            <a:lvl4pPr marL="1371600" indent="0" algn="l">
              <a:buFontTx/>
              <a:buNone/>
              <a:defRPr sz="1500">
                <a:solidFill>
                  <a:schemeClr val="tx1"/>
                </a:solidFill>
              </a:defRPr>
            </a:lvl4pPr>
            <a:lvl5pPr marL="1828800" indent="0" algn="l">
              <a:buFontTx/>
              <a:buNone/>
              <a:defRPr>
                <a:solidFill>
                  <a:schemeClr val="tx1"/>
                </a:solidFill>
              </a:defRPr>
            </a:lvl5pPr>
          </a:lstStyle>
          <a:p>
            <a:pPr lvl="0"/>
            <a:r>
              <a:rPr lang="en-US"/>
              <a:t>Insert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Content Placeholder 2"/>
          <p:cNvSpPr>
            <a:spLocks noGrp="1"/>
          </p:cNvSpPr>
          <p:nvPr>
            <p:ph idx="19" hasCustomPrompt="1"/>
          </p:nvPr>
        </p:nvSpPr>
        <p:spPr>
          <a:xfrm>
            <a:off x="806824" y="2182749"/>
            <a:ext cx="5007236" cy="369332"/>
          </a:xfrm>
        </p:spPr>
        <p:txBody>
          <a:bodyPr wrap="square" lIns="0" anchor="b" anchorCtr="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b="1" kern="1200" cap="all" baseline="0" dirty="0" smtClean="0">
                <a:solidFill>
                  <a:srgbClr val="DF411C"/>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text here</a:t>
            </a:r>
          </a:p>
        </p:txBody>
      </p:sp>
      <p:sp>
        <p:nvSpPr>
          <p:cNvPr id="14" name="Content Placeholder 2"/>
          <p:cNvSpPr>
            <a:spLocks noGrp="1"/>
          </p:cNvSpPr>
          <p:nvPr>
            <p:ph idx="20" hasCustomPrompt="1"/>
          </p:nvPr>
        </p:nvSpPr>
        <p:spPr>
          <a:xfrm>
            <a:off x="6346564" y="2568629"/>
            <a:ext cx="5007236" cy="1439881"/>
          </a:xfrm>
        </p:spPr>
        <p:txBody>
          <a:bodyPr wrap="square" lIns="0">
            <a:spAutoFit/>
          </a:bodyPr>
          <a:lstStyle>
            <a:lvl1pPr marL="0" marR="0" indent="0" algn="l" defTabSz="914400" rtl="0" eaLnBrk="1" fontAlgn="auto" latinLnBrk="0" hangingPunct="1">
              <a:lnSpc>
                <a:spcPct val="100000"/>
              </a:lnSpc>
              <a:spcBef>
                <a:spcPts val="1000"/>
              </a:spcBef>
              <a:spcAft>
                <a:spcPts val="0"/>
              </a:spcAft>
              <a:buClrTx/>
              <a:buSzTx/>
              <a:buFontTx/>
              <a:buNone/>
              <a:tabLst/>
              <a:defRPr lang="en-US" sz="1600" b="0" kern="1200" cap="none"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50" indent="-285750" algn="l">
              <a:buFont typeface="Wingdings" panose="05000000000000000000" pitchFamily="2" charset="2"/>
              <a:buChar char="§"/>
              <a:defRPr sz="1600">
                <a:solidFill>
                  <a:schemeClr val="tx1"/>
                </a:solidFill>
              </a:defRPr>
            </a:lvl2pPr>
            <a:lvl3pPr marL="914400" indent="0" algn="l">
              <a:buClr>
                <a:srgbClr val="81ADB5"/>
              </a:buClr>
              <a:buFontTx/>
              <a:buNone/>
              <a:defRPr sz="1600">
                <a:solidFill>
                  <a:schemeClr val="tx1"/>
                </a:solidFill>
              </a:defRPr>
            </a:lvl3pPr>
            <a:lvl4pPr marL="1371600" indent="0" algn="l">
              <a:buFontTx/>
              <a:buNone/>
              <a:defRPr sz="1500">
                <a:solidFill>
                  <a:schemeClr val="tx1"/>
                </a:solidFill>
              </a:defRPr>
            </a:lvl4pPr>
            <a:lvl5pPr marL="1828800" indent="0" algn="l">
              <a:buFontTx/>
              <a:buNone/>
              <a:defRPr>
                <a:solidFill>
                  <a:schemeClr val="tx1"/>
                </a:solidFill>
              </a:defRPr>
            </a:lvl5pPr>
          </a:lstStyle>
          <a:p>
            <a:pPr lvl="0"/>
            <a:r>
              <a:rPr lang="en-US"/>
              <a:t>Insert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2"/>
          <p:cNvSpPr>
            <a:spLocks noGrp="1"/>
          </p:cNvSpPr>
          <p:nvPr>
            <p:ph idx="21" hasCustomPrompt="1"/>
          </p:nvPr>
        </p:nvSpPr>
        <p:spPr>
          <a:xfrm>
            <a:off x="6346564" y="2191023"/>
            <a:ext cx="5007236" cy="369332"/>
          </a:xfrm>
        </p:spPr>
        <p:txBody>
          <a:bodyPr wrap="square" lIns="0" anchor="b" anchorCtr="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b="1" kern="1200" cap="all" baseline="0" dirty="0" smtClean="0">
                <a:solidFill>
                  <a:srgbClr val="DF411C"/>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text here</a:t>
            </a:r>
          </a:p>
        </p:txBody>
      </p:sp>
    </p:spTree>
    <p:extLst>
      <p:ext uri="{BB962C8B-B14F-4D97-AF65-F5344CB8AC3E}">
        <p14:creationId xmlns:p14="http://schemas.microsoft.com/office/powerpoint/2010/main" val="1290034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columns_three">
    <p:spTree>
      <p:nvGrpSpPr>
        <p:cNvPr id="1" name=""/>
        <p:cNvGrpSpPr/>
        <p:nvPr/>
      </p:nvGrpSpPr>
      <p:grpSpPr>
        <a:xfrm>
          <a:off x="0" y="0"/>
          <a:ext cx="0" cy="0"/>
          <a:chOff x="0" y="0"/>
          <a:chExt cx="0" cy="0"/>
        </a:xfrm>
      </p:grpSpPr>
      <p:sp>
        <p:nvSpPr>
          <p:cNvPr id="8" name="TextBox 19"/>
          <p:cNvSpPr txBox="1"/>
          <p:nvPr/>
        </p:nvSpPr>
        <p:spPr>
          <a:xfrm>
            <a:off x="5876739" y="32751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15" name="TextBox 19"/>
          <p:cNvSpPr txBox="1"/>
          <p:nvPr userDrawn="1"/>
        </p:nvSpPr>
        <p:spPr>
          <a:xfrm>
            <a:off x="5876739" y="32751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20" name="TextBox 19"/>
          <p:cNvSpPr txBox="1"/>
          <p:nvPr userDrawn="1"/>
        </p:nvSpPr>
        <p:spPr>
          <a:xfrm>
            <a:off x="198454" y="6478399"/>
            <a:ext cx="438537"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1200" baseline="0" smtClean="0">
                <a:solidFill>
                  <a:srgbClr val="000000"/>
                </a:solidFill>
                <a:latin typeface="Arial Narrow Bold" panose="020B0706020202030204" pitchFamily="34" charset="0"/>
              </a:rPr>
              <a:pPr algn="ctr"/>
              <a:t>‹#›</a:t>
            </a:fld>
            <a:endParaRPr lang="en-GB" sz="1200" baseline="0">
              <a:solidFill>
                <a:srgbClr val="000000"/>
              </a:solidFill>
              <a:latin typeface="Arial Narrow Bold" panose="020B0706020202030204" pitchFamily="34" charset="0"/>
            </a:endParaRPr>
          </a:p>
        </p:txBody>
      </p:sp>
      <p:sp>
        <p:nvSpPr>
          <p:cNvPr id="21" name="Shape 149"/>
          <p:cNvSpPr/>
          <p:nvPr userDrawn="1"/>
        </p:nvSpPr>
        <p:spPr>
          <a:xfrm>
            <a:off x="334119" y="6274519"/>
            <a:ext cx="11537176" cy="59606"/>
          </a:xfrm>
          <a:prstGeom prst="line">
            <a:avLst/>
          </a:prstGeom>
          <a:ln w="3175" cap="rnd">
            <a:solidFill>
              <a:srgbClr val="A6AAA9"/>
            </a:solidFill>
            <a:custDash>
              <a:ds d="100000" sp="200000"/>
            </a:custDash>
          </a:ln>
        </p:spPr>
        <p:txBody>
          <a:bodyPr lIns="50800" tIns="50800" rIns="50800" bIns="50800" anchor="ctr"/>
          <a:lstStyle/>
          <a:p>
            <a:pPr defTabSz="800100">
              <a:defRPr sz="46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pic>
        <p:nvPicPr>
          <p:cNvPr id="25" name="Picture 24"/>
          <p:cNvPicPr>
            <a:picLocks noChangeAspect="1"/>
          </p:cNvPicPr>
          <p:nvPr userDrawn="1"/>
        </p:nvPicPr>
        <p:blipFill>
          <a:blip r:embed="rId2"/>
          <a:stretch>
            <a:fillRect/>
          </a:stretch>
        </p:blipFill>
        <p:spPr>
          <a:xfrm>
            <a:off x="11058524" y="6445284"/>
            <a:ext cx="812771" cy="268215"/>
          </a:xfrm>
          <a:prstGeom prst="rect">
            <a:avLst/>
          </a:prstGeom>
        </p:spPr>
      </p:pic>
      <p:sp>
        <p:nvSpPr>
          <p:cNvPr id="17" name="Text Placeholder 1"/>
          <p:cNvSpPr txBox="1">
            <a:spLocks/>
          </p:cNvSpPr>
          <p:nvPr userDrawn="1"/>
        </p:nvSpPr>
        <p:spPr>
          <a:xfrm flipH="1">
            <a:off x="806824" y="1290244"/>
            <a:ext cx="10546976" cy="17321"/>
          </a:xfrm>
          <a:prstGeom prst="line">
            <a:avLst/>
          </a:prstGeom>
          <a:ln w="31750" cap="rnd">
            <a:solidFill>
              <a:srgbClr val="000000"/>
            </a:solidFill>
            <a:prstDash val="sysDot"/>
            <a:round/>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1pPr>
            <a:lvl2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2pPr>
            <a:lvl3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3pPr>
            <a:lvl4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4pPr>
            <a:lvl5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5pPr>
            <a:lvl6pPr marL="0" marR="0" indent="2413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6pPr>
            <a:lvl7pPr marL="0" marR="0" indent="4699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7pPr>
            <a:lvl8pPr marL="0" marR="0" indent="7112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8pPr>
            <a:lvl9pPr marL="0" marR="0" indent="9525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9pPr>
          </a:lstStyle>
          <a:p>
            <a:pPr hangingPunct="1"/>
            <a:endParaRPr lang="en-US"/>
          </a:p>
        </p:txBody>
      </p:sp>
      <p:sp>
        <p:nvSpPr>
          <p:cNvPr id="22" name="Title 1"/>
          <p:cNvSpPr>
            <a:spLocks noGrp="1"/>
          </p:cNvSpPr>
          <p:nvPr>
            <p:ph type="title" hasCustomPrompt="1"/>
          </p:nvPr>
        </p:nvSpPr>
        <p:spPr>
          <a:xfrm>
            <a:off x="1210833" y="159908"/>
            <a:ext cx="9831977" cy="1025980"/>
          </a:xfrm>
        </p:spPr>
        <p:txBody>
          <a:bodyPr lIns="0" anchor="b" anchorCtr="1">
            <a:normAutofit/>
          </a:bodyPr>
          <a:lstStyle>
            <a:lvl1pPr marL="0" algn="ctr"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Page title</a:t>
            </a:r>
            <a:endParaRPr lang="en-GB"/>
          </a:p>
        </p:txBody>
      </p:sp>
      <p:sp>
        <p:nvSpPr>
          <p:cNvPr id="30" name="Content Placeholder 2"/>
          <p:cNvSpPr>
            <a:spLocks noGrp="1"/>
          </p:cNvSpPr>
          <p:nvPr>
            <p:ph idx="19" hasCustomPrompt="1"/>
          </p:nvPr>
        </p:nvSpPr>
        <p:spPr>
          <a:xfrm>
            <a:off x="806824" y="2103444"/>
            <a:ext cx="3267235" cy="448637"/>
          </a:xfrm>
        </p:spPr>
        <p:txBody>
          <a:bodyPr lIns="0" bIns="0" anchor="b"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lang="en-US" sz="1600" b="1" kern="1200" cap="all" baseline="0" dirty="0" smtClean="0">
                <a:solidFill>
                  <a:srgbClr val="DF411C"/>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text here</a:t>
            </a:r>
          </a:p>
        </p:txBody>
      </p:sp>
      <p:sp>
        <p:nvSpPr>
          <p:cNvPr id="32" name="Content Placeholder 2"/>
          <p:cNvSpPr>
            <a:spLocks noGrp="1"/>
          </p:cNvSpPr>
          <p:nvPr>
            <p:ph idx="21" hasCustomPrompt="1"/>
          </p:nvPr>
        </p:nvSpPr>
        <p:spPr>
          <a:xfrm>
            <a:off x="4399541" y="2111718"/>
            <a:ext cx="3267235" cy="448637"/>
          </a:xfrm>
        </p:spPr>
        <p:txBody>
          <a:bodyPr vert="horz" lIns="0" tIns="45720" rIns="91440" bIns="0" rtlCol="0" anchor="b" anchorCtr="0">
            <a:normAutofit/>
          </a:bodyPr>
          <a:lstStyle>
            <a:lvl1pPr>
              <a:defRPr lang="en-US" sz="1600" b="1" cap="all" baseline="0" dirty="0" smtClean="0">
                <a:solidFill>
                  <a:srgbClr val="DF411C"/>
                </a:solidFill>
                <a:latin typeface="+mj-lt"/>
                <a:ea typeface="Arial" charset="0"/>
                <a:cs typeface="Arial" charset="0"/>
              </a:defRPr>
            </a:lvl1pPr>
          </a:lstStyle>
          <a:p>
            <a:pPr marL="0" marR="0" lvl="0" indent="0" algn="ctr" fontAlgn="auto">
              <a:spcAft>
                <a:spcPts val="0"/>
              </a:spcAft>
              <a:buClrTx/>
              <a:buSzTx/>
              <a:buNone/>
              <a:tabLst/>
            </a:pPr>
            <a:r>
              <a:rPr lang="en-US"/>
              <a:t>Insert text here</a:t>
            </a:r>
          </a:p>
        </p:txBody>
      </p:sp>
      <p:sp>
        <p:nvSpPr>
          <p:cNvPr id="34" name="Content Placeholder 2"/>
          <p:cNvSpPr>
            <a:spLocks noGrp="1"/>
          </p:cNvSpPr>
          <p:nvPr>
            <p:ph idx="23" hasCustomPrompt="1"/>
          </p:nvPr>
        </p:nvSpPr>
        <p:spPr>
          <a:xfrm>
            <a:off x="8086565" y="2119992"/>
            <a:ext cx="3267235" cy="448637"/>
          </a:xfrm>
        </p:spPr>
        <p:txBody>
          <a:bodyPr vert="horz" lIns="0" tIns="45720" rIns="91440" bIns="0" rtlCol="0" anchor="b" anchorCtr="0">
            <a:normAutofit/>
          </a:bodyPr>
          <a:lstStyle>
            <a:lvl1pPr>
              <a:defRPr lang="en-US" sz="1600" b="1" cap="all" baseline="0" dirty="0" smtClean="0">
                <a:solidFill>
                  <a:srgbClr val="DF411C"/>
                </a:solidFill>
                <a:latin typeface="+mj-lt"/>
                <a:ea typeface="Arial" charset="0"/>
                <a:cs typeface="Arial" charset="0"/>
              </a:defRPr>
            </a:lvl1pPr>
          </a:lstStyle>
          <a:p>
            <a:pPr marL="0" marR="0" lvl="0" indent="0" algn="ctr" fontAlgn="auto">
              <a:spcAft>
                <a:spcPts val="0"/>
              </a:spcAft>
              <a:buClrTx/>
              <a:buSzTx/>
              <a:buNone/>
              <a:tabLst/>
            </a:pPr>
            <a:r>
              <a:rPr lang="en-US"/>
              <a:t>Insert text here</a:t>
            </a:r>
          </a:p>
        </p:txBody>
      </p:sp>
      <p:sp>
        <p:nvSpPr>
          <p:cNvPr id="19" name="Content Placeholder 2"/>
          <p:cNvSpPr>
            <a:spLocks noGrp="1"/>
          </p:cNvSpPr>
          <p:nvPr>
            <p:ph idx="13" hasCustomPrompt="1"/>
          </p:nvPr>
        </p:nvSpPr>
        <p:spPr>
          <a:xfrm>
            <a:off x="806824" y="2560355"/>
            <a:ext cx="3267235" cy="1578894"/>
          </a:xfrm>
        </p:spPr>
        <p:txBody>
          <a:bodyPr wrap="square" lIns="0">
            <a:spAutoFit/>
          </a:bodyPr>
          <a:lstStyle>
            <a:lvl1pPr marL="0" marR="0" indent="0" algn="l" defTabSz="914400" rtl="0" eaLnBrk="1" fontAlgn="auto" latinLnBrk="0" hangingPunct="1">
              <a:lnSpc>
                <a:spcPct val="100000"/>
              </a:lnSpc>
              <a:spcBef>
                <a:spcPts val="1000"/>
              </a:spcBef>
              <a:spcAft>
                <a:spcPts val="0"/>
              </a:spcAft>
              <a:buClrTx/>
              <a:buSzTx/>
              <a:buFontTx/>
              <a:buNone/>
              <a:tabLst/>
              <a:defRPr lang="en-US" sz="1400" b="0" kern="1200" cap="none"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50" indent="-285750" algn="l">
              <a:buFont typeface="Wingdings" panose="05000000000000000000" pitchFamily="2" charset="2"/>
              <a:buChar char="§"/>
              <a:defRPr sz="1400">
                <a:solidFill>
                  <a:schemeClr val="tx1"/>
                </a:solidFill>
              </a:defRPr>
            </a:lvl2pPr>
            <a:lvl3pPr marL="914400" indent="0" algn="l">
              <a:buClr>
                <a:srgbClr val="81ADB5"/>
              </a:buClr>
              <a:buFontTx/>
              <a:buNone/>
              <a:defRPr sz="1200">
                <a:solidFill>
                  <a:schemeClr val="tx1"/>
                </a:solidFill>
              </a:defRPr>
            </a:lvl3pPr>
            <a:lvl4pPr marL="1371600" indent="0" algn="l">
              <a:buFontTx/>
              <a:buNone/>
              <a:defRPr sz="1200">
                <a:solidFill>
                  <a:schemeClr val="tx1"/>
                </a:solidFill>
              </a:defRPr>
            </a:lvl4pPr>
            <a:lvl5pPr marL="1828800" indent="0" algn="l">
              <a:buFontTx/>
              <a:buNone/>
              <a:defRPr sz="1200">
                <a:solidFill>
                  <a:schemeClr val="tx1"/>
                </a:solidFill>
              </a:defRPr>
            </a:lvl5pPr>
          </a:lstStyle>
          <a:p>
            <a:pPr lvl="0"/>
            <a:r>
              <a:rPr lang="en-US"/>
              <a:t>Insert text here</a:t>
            </a:r>
          </a:p>
          <a:p>
            <a:pPr lvl="1"/>
            <a:r>
              <a:rPr lang="en-US"/>
              <a:t>Second level</a:t>
            </a:r>
          </a:p>
          <a:p>
            <a:pPr lvl="2"/>
            <a:r>
              <a:rPr lang="en-US"/>
              <a:t>Third level</a:t>
            </a:r>
          </a:p>
          <a:p>
            <a:pPr lvl="3"/>
            <a:r>
              <a:rPr lang="en-US"/>
              <a:t>Fourth level</a:t>
            </a:r>
          </a:p>
          <a:p>
            <a:pPr lvl="4"/>
            <a:r>
              <a:rPr lang="en-US"/>
              <a:t>Fifth level</a:t>
            </a:r>
            <a:endParaRPr lang="en-GB"/>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24" name="Content Placeholder 2"/>
          <p:cNvSpPr>
            <a:spLocks noGrp="1"/>
          </p:cNvSpPr>
          <p:nvPr>
            <p:ph idx="24" hasCustomPrompt="1"/>
          </p:nvPr>
        </p:nvSpPr>
        <p:spPr>
          <a:xfrm>
            <a:off x="4399541" y="2575061"/>
            <a:ext cx="3267235" cy="1578894"/>
          </a:xfrm>
        </p:spPr>
        <p:txBody>
          <a:bodyPr wrap="square" lIns="0">
            <a:spAutoFit/>
          </a:bodyPr>
          <a:lstStyle>
            <a:lvl1pPr marL="0" marR="0" indent="0" algn="l" defTabSz="914400" rtl="0" eaLnBrk="1" fontAlgn="auto" latinLnBrk="0" hangingPunct="1">
              <a:lnSpc>
                <a:spcPct val="100000"/>
              </a:lnSpc>
              <a:spcBef>
                <a:spcPts val="1000"/>
              </a:spcBef>
              <a:spcAft>
                <a:spcPts val="0"/>
              </a:spcAft>
              <a:buClrTx/>
              <a:buSzTx/>
              <a:buFontTx/>
              <a:buNone/>
              <a:tabLst/>
              <a:defRPr lang="en-US" sz="1400" b="0" kern="1200" cap="none"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50" indent="-285750" algn="l">
              <a:buFont typeface="Wingdings" panose="05000000000000000000" pitchFamily="2" charset="2"/>
              <a:buChar char="§"/>
              <a:defRPr sz="1400">
                <a:solidFill>
                  <a:schemeClr val="tx1"/>
                </a:solidFill>
              </a:defRPr>
            </a:lvl2pPr>
            <a:lvl3pPr marL="914400" indent="0" algn="l">
              <a:buClr>
                <a:srgbClr val="81ADB5"/>
              </a:buClr>
              <a:buFontTx/>
              <a:buNone/>
              <a:defRPr sz="1200">
                <a:solidFill>
                  <a:schemeClr val="tx1"/>
                </a:solidFill>
              </a:defRPr>
            </a:lvl3pPr>
            <a:lvl4pPr marL="1371600" indent="0" algn="l">
              <a:buFontTx/>
              <a:buNone/>
              <a:defRPr sz="1200">
                <a:solidFill>
                  <a:schemeClr val="tx1"/>
                </a:solidFill>
              </a:defRPr>
            </a:lvl4pPr>
            <a:lvl5pPr marL="1828800" indent="0" algn="l">
              <a:buFontTx/>
              <a:buNone/>
              <a:defRPr sz="1200">
                <a:solidFill>
                  <a:schemeClr val="tx1"/>
                </a:solidFill>
              </a:defRPr>
            </a:lvl5pPr>
          </a:lstStyle>
          <a:p>
            <a:pPr lvl="0"/>
            <a:r>
              <a:rPr lang="en-US"/>
              <a:t>Insert text here</a:t>
            </a:r>
          </a:p>
          <a:p>
            <a:pPr lvl="1"/>
            <a:r>
              <a:rPr lang="en-US"/>
              <a:t>Second level</a:t>
            </a:r>
          </a:p>
          <a:p>
            <a:pPr lvl="2"/>
            <a:r>
              <a:rPr lang="en-US"/>
              <a:t>Third level</a:t>
            </a:r>
          </a:p>
          <a:p>
            <a:pPr lvl="3"/>
            <a:r>
              <a:rPr lang="en-US"/>
              <a:t>Fourth level</a:t>
            </a:r>
          </a:p>
          <a:p>
            <a:pPr lvl="4"/>
            <a:r>
              <a:rPr lang="en-US"/>
              <a:t>Fifth level</a:t>
            </a:r>
            <a:endParaRPr lang="en-GB"/>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26" name="Content Placeholder 2"/>
          <p:cNvSpPr>
            <a:spLocks noGrp="1"/>
          </p:cNvSpPr>
          <p:nvPr>
            <p:ph idx="25" hasCustomPrompt="1"/>
          </p:nvPr>
        </p:nvSpPr>
        <p:spPr>
          <a:xfrm>
            <a:off x="8093355" y="2586006"/>
            <a:ext cx="3267235" cy="1578894"/>
          </a:xfrm>
        </p:spPr>
        <p:txBody>
          <a:bodyPr wrap="square" lIns="0">
            <a:spAutoFit/>
          </a:bodyPr>
          <a:lstStyle>
            <a:lvl1pPr marL="0" marR="0" indent="0" algn="l" defTabSz="914400" rtl="0" eaLnBrk="1" fontAlgn="auto" latinLnBrk="0" hangingPunct="1">
              <a:lnSpc>
                <a:spcPct val="100000"/>
              </a:lnSpc>
              <a:spcBef>
                <a:spcPts val="1000"/>
              </a:spcBef>
              <a:spcAft>
                <a:spcPts val="0"/>
              </a:spcAft>
              <a:buClrTx/>
              <a:buSzTx/>
              <a:buFontTx/>
              <a:buNone/>
              <a:tabLst/>
              <a:defRPr lang="en-US" sz="1400" b="0" kern="1200" cap="none"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50" indent="-285750" algn="l">
              <a:buFont typeface="Wingdings" panose="05000000000000000000" pitchFamily="2" charset="2"/>
              <a:buChar char="§"/>
              <a:defRPr sz="1400">
                <a:solidFill>
                  <a:schemeClr val="tx1"/>
                </a:solidFill>
              </a:defRPr>
            </a:lvl2pPr>
            <a:lvl3pPr marL="914400" indent="0" algn="l">
              <a:buClr>
                <a:srgbClr val="81ADB5"/>
              </a:buClr>
              <a:buFontTx/>
              <a:buNone/>
              <a:defRPr sz="1200">
                <a:solidFill>
                  <a:schemeClr val="tx1"/>
                </a:solidFill>
              </a:defRPr>
            </a:lvl3pPr>
            <a:lvl4pPr marL="1371600" indent="0" algn="l">
              <a:buFontTx/>
              <a:buNone/>
              <a:defRPr sz="1200">
                <a:solidFill>
                  <a:schemeClr val="tx1"/>
                </a:solidFill>
              </a:defRPr>
            </a:lvl4pPr>
            <a:lvl5pPr marL="1828800" indent="0" algn="l">
              <a:buFontTx/>
              <a:buNone/>
              <a:defRPr sz="1200">
                <a:solidFill>
                  <a:schemeClr val="tx1"/>
                </a:solidFill>
              </a:defRPr>
            </a:lvl5pPr>
          </a:lstStyle>
          <a:p>
            <a:pPr lvl="0"/>
            <a:r>
              <a:rPr lang="en-US"/>
              <a:t>Insert text here</a:t>
            </a:r>
          </a:p>
          <a:p>
            <a:pPr lvl="1"/>
            <a:r>
              <a:rPr lang="en-US"/>
              <a:t>Second level</a:t>
            </a:r>
          </a:p>
          <a:p>
            <a:pPr lvl="2"/>
            <a:r>
              <a:rPr lang="en-US"/>
              <a:t>Third level</a:t>
            </a:r>
          </a:p>
          <a:p>
            <a:pPr lvl="3"/>
            <a:r>
              <a:rPr lang="en-US"/>
              <a:t>Fourth level</a:t>
            </a:r>
          </a:p>
          <a:p>
            <a:pPr lvl="4"/>
            <a:r>
              <a:rPr lang="en-US"/>
              <a:t>Fifth level</a:t>
            </a:r>
            <a:endParaRPr lang="en-GB"/>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461384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tail success story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34" r="39414"/>
          <a:stretch/>
        </p:blipFill>
        <p:spPr>
          <a:xfrm>
            <a:off x="0" y="0"/>
            <a:ext cx="4461165" cy="6858000"/>
          </a:xfrm>
          <a:prstGeom prst="rect">
            <a:avLst/>
          </a:prstGeom>
        </p:spPr>
      </p:pic>
      <p:sp>
        <p:nvSpPr>
          <p:cNvPr id="9" name="Rectangle 8"/>
          <p:cNvSpPr/>
          <p:nvPr userDrawn="1"/>
        </p:nvSpPr>
        <p:spPr>
          <a:xfrm>
            <a:off x="0" y="0"/>
            <a:ext cx="4697682"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a:xfrm>
            <a:off x="225878" y="6352745"/>
            <a:ext cx="2743200" cy="365125"/>
          </a:xfrm>
        </p:spPr>
        <p:txBody>
          <a:bodyPr/>
          <a:lstStyle>
            <a:lvl1pPr algn="l">
              <a:defRPr/>
            </a:lvl1pPr>
          </a:lstStyle>
          <a:p>
            <a:fld id="{06454078-FBCE-4758-9F4C-1C7F78520755}" type="slidenum">
              <a:rPr lang="en-GB" smtClean="0"/>
              <a:pPr/>
              <a:t>‹#›</a:t>
            </a:fld>
            <a:endParaRPr lang="en-GB" dirty="0"/>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dirty="0"/>
              <a:t>TITLE</a:t>
            </a:r>
            <a:endParaRPr lang="en-GB" dirty="0"/>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pic>
        <p:nvPicPr>
          <p:cNvPr id="13" name="Picture 12"/>
          <p:cNvPicPr>
            <a:picLocks noChangeAspect="1"/>
          </p:cNvPicPr>
          <p:nvPr userDrawn="1"/>
        </p:nvPicPr>
        <p:blipFill>
          <a:blip r:embed="rId3"/>
          <a:stretch>
            <a:fillRect/>
          </a:stretch>
        </p:blipFill>
        <p:spPr>
          <a:xfrm>
            <a:off x="11058524" y="6445284"/>
            <a:ext cx="812771" cy="268215"/>
          </a:xfrm>
          <a:prstGeom prst="rect">
            <a:avLst/>
          </a:prstGeom>
        </p:spPr>
      </p:pic>
    </p:spTree>
    <p:extLst>
      <p:ext uri="{BB962C8B-B14F-4D97-AF65-F5344CB8AC3E}">
        <p14:creationId xmlns:p14="http://schemas.microsoft.com/office/powerpoint/2010/main" val="3518811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tail success story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61" r="23943"/>
          <a:stretch/>
        </p:blipFill>
        <p:spPr>
          <a:xfrm>
            <a:off x="-41564" y="0"/>
            <a:ext cx="4513886" cy="6858000"/>
          </a:xfrm>
          <a:prstGeom prst="rect">
            <a:avLst/>
          </a:prstGeom>
        </p:spPr>
      </p:pic>
      <p:sp>
        <p:nvSpPr>
          <p:cNvPr id="9" name="Rectangle 8"/>
          <p:cNvSpPr/>
          <p:nvPr userDrawn="1"/>
        </p:nvSpPr>
        <p:spPr>
          <a:xfrm>
            <a:off x="-48740" y="0"/>
            <a:ext cx="4697682"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dirty="0"/>
              <a:t>TITLE</a:t>
            </a:r>
            <a:endParaRPr lang="en-GB" dirty="0"/>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3" name="Footer Placeholder 3"/>
          <p:cNvSpPr>
            <a:spLocks noGrp="1"/>
          </p:cNvSpPr>
          <p:nvPr>
            <p:ph type="ftr" sz="quarter" idx="11"/>
          </p:nvPr>
        </p:nvSpPr>
        <p:spPr>
          <a:xfrm>
            <a:off x="4038600" y="6356362"/>
            <a:ext cx="4114800" cy="365125"/>
          </a:xfrm>
        </p:spPr>
        <p:txBody>
          <a:bodyPr/>
          <a:lstStyle/>
          <a:p>
            <a:endParaRPr lang="en-GB" dirty="0"/>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dirty="0"/>
          </a:p>
        </p:txBody>
      </p:sp>
      <p:pic>
        <p:nvPicPr>
          <p:cNvPr id="15" name="Picture 14"/>
          <p:cNvPicPr>
            <a:picLocks noChangeAspect="1"/>
          </p:cNvPicPr>
          <p:nvPr userDrawn="1"/>
        </p:nvPicPr>
        <p:blipFill>
          <a:blip r:embed="rId3"/>
          <a:stretch>
            <a:fillRect/>
          </a:stretch>
        </p:blipFill>
        <p:spPr>
          <a:xfrm>
            <a:off x="11058524" y="6445284"/>
            <a:ext cx="812771" cy="268215"/>
          </a:xfrm>
          <a:prstGeom prst="rect">
            <a:avLst/>
          </a:prstGeom>
        </p:spPr>
      </p:pic>
    </p:spTree>
    <p:extLst>
      <p:ext uri="{BB962C8B-B14F-4D97-AF65-F5344CB8AC3E}">
        <p14:creationId xmlns:p14="http://schemas.microsoft.com/office/powerpoint/2010/main" val="866061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yments success story 1">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12" t="8001" r="31509" b="308"/>
          <a:stretch/>
        </p:blipFill>
        <p:spPr>
          <a:xfrm>
            <a:off x="1307" y="8164"/>
            <a:ext cx="3829969" cy="6849836"/>
          </a:xfrm>
          <a:prstGeom prst="rect">
            <a:avLst/>
          </a:prstGeom>
        </p:spPr>
      </p:pic>
      <p:sp>
        <p:nvSpPr>
          <p:cNvPr id="9" name="Rectangle 8"/>
          <p:cNvSpPr/>
          <p:nvPr userDrawn="1"/>
        </p:nvSpPr>
        <p:spPr>
          <a:xfrm>
            <a:off x="-1414" y="0"/>
            <a:ext cx="4697682"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dirty="0"/>
              <a:t>TITLE</a:t>
            </a:r>
            <a:endParaRPr lang="en-GB" dirty="0"/>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1"/>
            <a:endParaRPr lang="en-US" dirty="0"/>
          </a:p>
          <a:p>
            <a:pPr lvl="1"/>
            <a:endParaRPr lang="en-US" dirty="0"/>
          </a:p>
          <a:p>
            <a:pPr lvl="1"/>
            <a:endParaRPr lang="en-US" dirty="0"/>
          </a:p>
        </p:txBody>
      </p:sp>
      <p:sp>
        <p:nvSpPr>
          <p:cNvPr id="14" name="Footer Placeholder 3"/>
          <p:cNvSpPr>
            <a:spLocks noGrp="1"/>
          </p:cNvSpPr>
          <p:nvPr>
            <p:ph type="ftr" sz="quarter" idx="11"/>
          </p:nvPr>
        </p:nvSpPr>
        <p:spPr>
          <a:xfrm>
            <a:off x="4038600" y="6356362"/>
            <a:ext cx="4114800" cy="365125"/>
          </a:xfrm>
        </p:spPr>
        <p:txBody>
          <a:bodyPr/>
          <a:lstStyle/>
          <a:p>
            <a:endParaRPr lang="en-GB" dirty="0"/>
          </a:p>
        </p:txBody>
      </p:sp>
      <p:sp>
        <p:nvSpPr>
          <p:cNvPr id="15"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dirty="0"/>
          </a:p>
        </p:txBody>
      </p:sp>
      <p:pic>
        <p:nvPicPr>
          <p:cNvPr id="16" name="Picture 15"/>
          <p:cNvPicPr>
            <a:picLocks noChangeAspect="1"/>
          </p:cNvPicPr>
          <p:nvPr userDrawn="1"/>
        </p:nvPicPr>
        <p:blipFill>
          <a:blip r:embed="rId3"/>
          <a:stretch>
            <a:fillRect/>
          </a:stretch>
        </p:blipFill>
        <p:spPr>
          <a:xfrm>
            <a:off x="11058524" y="6445284"/>
            <a:ext cx="812771" cy="268215"/>
          </a:xfrm>
          <a:prstGeom prst="rect">
            <a:avLst/>
          </a:prstGeom>
        </p:spPr>
      </p:pic>
    </p:spTree>
    <p:extLst>
      <p:ext uri="{BB962C8B-B14F-4D97-AF65-F5344CB8AC3E}">
        <p14:creationId xmlns:p14="http://schemas.microsoft.com/office/powerpoint/2010/main" val="2873764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a:t>
            </a:r>
            <a:endParaRPr lang="en-GB" dirty="0"/>
          </a:p>
        </p:txBody>
      </p:sp>
      <p:sp>
        <p:nvSpPr>
          <p:cNvPr id="5" name="Footer Placeholder 4"/>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454078-FBCE-4758-9F4C-1C7F78520755}" type="slidenum">
              <a:rPr lang="en-GB" smtClean="0"/>
              <a:t>‹#›</a:t>
            </a:fld>
            <a:endParaRPr lang="en-GB" dirty="0"/>
          </a:p>
        </p:txBody>
      </p:sp>
    </p:spTree>
    <p:extLst>
      <p:ext uri="{BB962C8B-B14F-4D97-AF65-F5344CB8AC3E}">
        <p14:creationId xmlns:p14="http://schemas.microsoft.com/office/powerpoint/2010/main" val="3971455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watch?v=_Cd2WIxKRDk" TargetMode="External"/><Relationship Id="rId13" Type="http://schemas.openxmlformats.org/officeDocument/2006/relationships/image" Target="../media/image37.png"/><Relationship Id="rId3" Type="http://schemas.openxmlformats.org/officeDocument/2006/relationships/hyperlink" Target="https://www.youtube.com/watch?v=izGSOsAGIVQ" TargetMode="External"/><Relationship Id="rId7" Type="http://schemas.openxmlformats.org/officeDocument/2006/relationships/hyperlink" Target="https://www.youtube.com/watch?v=WgrBrPW_Zn4" TargetMode="External"/><Relationship Id="rId12" Type="http://schemas.openxmlformats.org/officeDocument/2006/relationships/image" Target="../media/image36.png"/><Relationship Id="rId2" Type="http://schemas.openxmlformats.org/officeDocument/2006/relationships/hyperlink" Target="https://www.youtube.com/watch?v=5tJPXYA0Nec" TargetMode="External"/><Relationship Id="rId1" Type="http://schemas.openxmlformats.org/officeDocument/2006/relationships/slideLayout" Target="../slideLayouts/slideLayout4.xml"/><Relationship Id="rId6" Type="http://schemas.openxmlformats.org/officeDocument/2006/relationships/hyperlink" Target="https://www.youtube.com/watch?v=rlg64vr0DXs" TargetMode="External"/><Relationship Id="rId11" Type="http://schemas.openxmlformats.org/officeDocument/2006/relationships/image" Target="../media/image35.png"/><Relationship Id="rId5" Type="http://schemas.openxmlformats.org/officeDocument/2006/relationships/hyperlink" Target="https://www.youtube.com/watch?v=Kk-J54hbFAg" TargetMode="External"/><Relationship Id="rId10" Type="http://schemas.openxmlformats.org/officeDocument/2006/relationships/image" Target="../media/image34.png"/><Relationship Id="rId4" Type="http://schemas.openxmlformats.org/officeDocument/2006/relationships/hyperlink" Target="https://www.youtube.com/watch?v=urcQAKKAAl0" TargetMode="External"/><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3.xml"/><Relationship Id="rId1" Type="http://schemas.openxmlformats.org/officeDocument/2006/relationships/video" Target="https://www.youtube.com/embed/raEg9EushUk?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IGQmdoK_ZfY"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err="1">
                <a:solidFill>
                  <a:srgbClr val="DC5D2A"/>
                </a:solidFill>
              </a:rPr>
              <a:t>Osnove</a:t>
            </a:r>
            <a:r>
              <a:rPr lang="en-US" sz="4300" dirty="0">
                <a:solidFill>
                  <a:srgbClr val="DC5D2A"/>
                </a:solidFill>
              </a:rPr>
              <a:t> </a:t>
            </a:r>
            <a:r>
              <a:rPr lang="en-US" sz="4300" dirty="0" err="1">
                <a:solidFill>
                  <a:srgbClr val="DC5D2A"/>
                </a:solidFill>
              </a:rPr>
              <a:t>Tes</a:t>
            </a:r>
            <a:r>
              <a:rPr lang="sr-Latn-RS" sz="4300" dirty="0">
                <a:solidFill>
                  <a:srgbClr val="DC5D2A"/>
                </a:solidFill>
              </a:rPr>
              <a:t>tiranje softvera</a:t>
            </a:r>
            <a:endParaRPr lang="en-US" sz="4300" dirty="0">
              <a:solidFill>
                <a:srgbClr val="DC5D2A"/>
              </a:solidFill>
            </a:endParaRPr>
          </a:p>
        </p:txBody>
      </p:sp>
      <p:sp>
        <p:nvSpPr>
          <p:cNvPr id="3" name="Content Placeholder 2"/>
          <p:cNvSpPr>
            <a:spLocks noGrp="1"/>
          </p:cNvSpPr>
          <p:nvPr>
            <p:ph idx="13"/>
          </p:nvPr>
        </p:nvSpPr>
        <p:spPr/>
        <p:txBody>
          <a:bodyPr vert="horz" lIns="0" tIns="45720" rIns="91440" bIns="45720" rtlCol="0" anchor="t">
            <a:normAutofit/>
          </a:bodyPr>
          <a:lstStyle/>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80D4BA33-2846-C24D-9659-3FE0B540C7E7}"/>
              </a:ext>
            </a:extLst>
          </p:cNvPr>
          <p:cNvSpPr/>
          <p:nvPr/>
        </p:nvSpPr>
        <p:spPr>
          <a:xfrm>
            <a:off x="609600" y="840828"/>
            <a:ext cx="3279228" cy="1481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633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BD1F1-901F-6745-87FA-E0A1D926C555}"/>
              </a:ext>
            </a:extLst>
          </p:cNvPr>
          <p:cNvSpPr>
            <a:spLocks noGrp="1"/>
          </p:cNvSpPr>
          <p:nvPr>
            <p:ph type="title"/>
          </p:nvPr>
        </p:nvSpPr>
        <p:spPr/>
        <p:txBody>
          <a:bodyPr/>
          <a:lstStyle/>
          <a:p>
            <a:r>
              <a:rPr lang="en-US" dirty="0"/>
              <a:t>Waterfall TEAM(s)</a:t>
            </a:r>
          </a:p>
        </p:txBody>
      </p:sp>
      <p:pic>
        <p:nvPicPr>
          <p:cNvPr id="11" name="Content Placeholder 10">
            <a:extLst>
              <a:ext uri="{FF2B5EF4-FFF2-40B4-BE49-F238E27FC236}">
                <a16:creationId xmlns:a16="http://schemas.microsoft.com/office/drawing/2014/main" id="{FD303974-5A82-5A4B-AD5C-552633C88667}"/>
              </a:ext>
            </a:extLst>
          </p:cNvPr>
          <p:cNvPicPr>
            <a:picLocks noGrp="1" noChangeAspect="1"/>
          </p:cNvPicPr>
          <p:nvPr>
            <p:ph idx="19"/>
          </p:nvPr>
        </p:nvPicPr>
        <p:blipFill>
          <a:blip r:embed="rId3">
            <a:extLst>
              <a:ext uri="{28A0092B-C50C-407E-A947-70E740481C1C}">
                <a14:useLocalDpi xmlns:a14="http://schemas.microsoft.com/office/drawing/2010/main" val="0"/>
              </a:ext>
            </a:extLst>
          </a:blip>
          <a:stretch>
            <a:fillRect/>
          </a:stretch>
        </p:blipFill>
        <p:spPr>
          <a:xfrm>
            <a:off x="286176" y="2074163"/>
            <a:ext cx="5531823" cy="3182417"/>
          </a:xfrm>
          <a:solidFill>
            <a:schemeClr val="accent2"/>
          </a:solidFill>
        </p:spPr>
      </p:pic>
      <p:pic>
        <p:nvPicPr>
          <p:cNvPr id="12" name="Content Placeholder 6">
            <a:extLst>
              <a:ext uri="{FF2B5EF4-FFF2-40B4-BE49-F238E27FC236}">
                <a16:creationId xmlns:a16="http://schemas.microsoft.com/office/drawing/2014/main" id="{59B2A2F0-0139-234D-AEBA-1270CDC57834}"/>
              </a:ext>
            </a:extLst>
          </p:cNvPr>
          <p:cNvPicPr>
            <a:picLocks noGrp="1" noChangeAspect="1"/>
          </p:cNvPicPr>
          <p:nvPr>
            <p:ph idx="22"/>
          </p:nvPr>
        </p:nvPicPr>
        <p:blipFill>
          <a:blip r:embed="rId4">
            <a:extLst>
              <a:ext uri="{28A0092B-C50C-407E-A947-70E740481C1C}">
                <a14:useLocalDpi xmlns:a14="http://schemas.microsoft.com/office/drawing/2010/main" val="0"/>
              </a:ext>
            </a:extLst>
          </a:blip>
          <a:stretch>
            <a:fillRect/>
          </a:stretch>
        </p:blipFill>
        <p:spPr>
          <a:xfrm>
            <a:off x="5938832" y="2074163"/>
            <a:ext cx="5667951" cy="3182417"/>
          </a:xfrm>
        </p:spPr>
      </p:pic>
      <p:sp>
        <p:nvSpPr>
          <p:cNvPr id="13" name="TextBox 12">
            <a:extLst>
              <a:ext uri="{FF2B5EF4-FFF2-40B4-BE49-F238E27FC236}">
                <a16:creationId xmlns:a16="http://schemas.microsoft.com/office/drawing/2014/main" id="{944972CB-6689-DC4E-8D4E-F23D17BD755A}"/>
              </a:ext>
            </a:extLst>
          </p:cNvPr>
          <p:cNvSpPr txBox="1"/>
          <p:nvPr/>
        </p:nvSpPr>
        <p:spPr>
          <a:xfrm>
            <a:off x="4065814" y="4098471"/>
            <a:ext cx="5309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PM</a:t>
            </a:r>
          </a:p>
        </p:txBody>
      </p:sp>
      <p:sp>
        <p:nvSpPr>
          <p:cNvPr id="14" name="TextBox 13">
            <a:extLst>
              <a:ext uri="{FF2B5EF4-FFF2-40B4-BE49-F238E27FC236}">
                <a16:creationId xmlns:a16="http://schemas.microsoft.com/office/drawing/2014/main" id="{05247E7C-561F-1B45-8632-46CC10D2B37E}"/>
              </a:ext>
            </a:extLst>
          </p:cNvPr>
          <p:cNvSpPr txBox="1"/>
          <p:nvPr/>
        </p:nvSpPr>
        <p:spPr>
          <a:xfrm>
            <a:off x="3486131" y="3395038"/>
            <a:ext cx="620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TST</a:t>
            </a:r>
          </a:p>
        </p:txBody>
      </p:sp>
      <p:sp>
        <p:nvSpPr>
          <p:cNvPr id="15" name="TextBox 14">
            <a:extLst>
              <a:ext uri="{FF2B5EF4-FFF2-40B4-BE49-F238E27FC236}">
                <a16:creationId xmlns:a16="http://schemas.microsoft.com/office/drawing/2014/main" id="{501CA1BA-EBCD-0240-A42E-4BD5F58EEC35}"/>
              </a:ext>
            </a:extLst>
          </p:cNvPr>
          <p:cNvSpPr txBox="1"/>
          <p:nvPr/>
        </p:nvSpPr>
        <p:spPr>
          <a:xfrm>
            <a:off x="3230097" y="3004894"/>
            <a:ext cx="6591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DEV</a:t>
            </a:r>
          </a:p>
        </p:txBody>
      </p:sp>
      <p:sp>
        <p:nvSpPr>
          <p:cNvPr id="16" name="TextBox 15">
            <a:extLst>
              <a:ext uri="{FF2B5EF4-FFF2-40B4-BE49-F238E27FC236}">
                <a16:creationId xmlns:a16="http://schemas.microsoft.com/office/drawing/2014/main" id="{319E8812-9A23-FD4B-9E7F-0891F55F31B6}"/>
              </a:ext>
            </a:extLst>
          </p:cNvPr>
          <p:cNvSpPr txBox="1"/>
          <p:nvPr/>
        </p:nvSpPr>
        <p:spPr>
          <a:xfrm>
            <a:off x="3017827" y="2629335"/>
            <a:ext cx="4924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BA</a:t>
            </a:r>
          </a:p>
        </p:txBody>
      </p:sp>
      <p:sp>
        <p:nvSpPr>
          <p:cNvPr id="17" name="TextBox 16">
            <a:extLst>
              <a:ext uri="{FF2B5EF4-FFF2-40B4-BE49-F238E27FC236}">
                <a16:creationId xmlns:a16="http://schemas.microsoft.com/office/drawing/2014/main" id="{BED72EC9-A578-044B-B7C2-ECCF4E5DBDFA}"/>
              </a:ext>
            </a:extLst>
          </p:cNvPr>
          <p:cNvSpPr txBox="1"/>
          <p:nvPr/>
        </p:nvSpPr>
        <p:spPr>
          <a:xfrm>
            <a:off x="2859982" y="2324533"/>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AR</a:t>
            </a:r>
          </a:p>
        </p:txBody>
      </p:sp>
      <p:sp>
        <p:nvSpPr>
          <p:cNvPr id="18" name="TextBox 17">
            <a:extLst>
              <a:ext uri="{FF2B5EF4-FFF2-40B4-BE49-F238E27FC236}">
                <a16:creationId xmlns:a16="http://schemas.microsoft.com/office/drawing/2014/main" id="{585849C7-AF6C-6A43-B2E9-A2BF64FA680E}"/>
              </a:ext>
            </a:extLst>
          </p:cNvPr>
          <p:cNvSpPr txBox="1"/>
          <p:nvPr/>
        </p:nvSpPr>
        <p:spPr>
          <a:xfrm>
            <a:off x="10028237" y="2879707"/>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AR</a:t>
            </a:r>
          </a:p>
        </p:txBody>
      </p:sp>
      <p:sp>
        <p:nvSpPr>
          <p:cNvPr id="19" name="TextBox 18">
            <a:extLst>
              <a:ext uri="{FF2B5EF4-FFF2-40B4-BE49-F238E27FC236}">
                <a16:creationId xmlns:a16="http://schemas.microsoft.com/office/drawing/2014/main" id="{16C2D117-2573-3743-AA8E-676B901F8D83}"/>
              </a:ext>
            </a:extLst>
          </p:cNvPr>
          <p:cNvSpPr txBox="1"/>
          <p:nvPr/>
        </p:nvSpPr>
        <p:spPr>
          <a:xfrm>
            <a:off x="5867775" y="2324533"/>
            <a:ext cx="620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TST</a:t>
            </a:r>
          </a:p>
        </p:txBody>
      </p:sp>
      <p:sp>
        <p:nvSpPr>
          <p:cNvPr id="20" name="TextBox 19">
            <a:extLst>
              <a:ext uri="{FF2B5EF4-FFF2-40B4-BE49-F238E27FC236}">
                <a16:creationId xmlns:a16="http://schemas.microsoft.com/office/drawing/2014/main" id="{56F55F4C-C8CE-5045-B219-0D6088E35442}"/>
              </a:ext>
            </a:extLst>
          </p:cNvPr>
          <p:cNvSpPr txBox="1"/>
          <p:nvPr/>
        </p:nvSpPr>
        <p:spPr>
          <a:xfrm>
            <a:off x="9377877" y="3336170"/>
            <a:ext cx="6591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DEV</a:t>
            </a:r>
          </a:p>
        </p:txBody>
      </p:sp>
      <p:sp>
        <p:nvSpPr>
          <p:cNvPr id="21" name="TextBox 20">
            <a:extLst>
              <a:ext uri="{FF2B5EF4-FFF2-40B4-BE49-F238E27FC236}">
                <a16:creationId xmlns:a16="http://schemas.microsoft.com/office/drawing/2014/main" id="{D4B5B7B8-5C12-EF4F-8454-926A09B119F6}"/>
              </a:ext>
            </a:extLst>
          </p:cNvPr>
          <p:cNvSpPr txBox="1"/>
          <p:nvPr/>
        </p:nvSpPr>
        <p:spPr>
          <a:xfrm>
            <a:off x="8507349" y="3694225"/>
            <a:ext cx="5309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PM</a:t>
            </a:r>
          </a:p>
        </p:txBody>
      </p:sp>
      <p:sp>
        <p:nvSpPr>
          <p:cNvPr id="22" name="TextBox 21">
            <a:extLst>
              <a:ext uri="{FF2B5EF4-FFF2-40B4-BE49-F238E27FC236}">
                <a16:creationId xmlns:a16="http://schemas.microsoft.com/office/drawing/2014/main" id="{C7F5286F-A6B4-6E40-B830-59E64A3C8CF3}"/>
              </a:ext>
            </a:extLst>
          </p:cNvPr>
          <p:cNvSpPr txBox="1"/>
          <p:nvPr/>
        </p:nvSpPr>
        <p:spPr>
          <a:xfrm>
            <a:off x="7375144" y="2542685"/>
            <a:ext cx="4924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BA</a:t>
            </a:r>
          </a:p>
        </p:txBody>
      </p:sp>
      <p:sp>
        <p:nvSpPr>
          <p:cNvPr id="3" name="TextBox 2">
            <a:extLst>
              <a:ext uri="{FF2B5EF4-FFF2-40B4-BE49-F238E27FC236}">
                <a16:creationId xmlns:a16="http://schemas.microsoft.com/office/drawing/2014/main" id="{9F087F04-0003-5742-9B6D-D1AD222B408B}"/>
              </a:ext>
            </a:extLst>
          </p:cNvPr>
          <p:cNvSpPr txBox="1"/>
          <p:nvPr/>
        </p:nvSpPr>
        <p:spPr>
          <a:xfrm>
            <a:off x="1902027" y="5506950"/>
            <a:ext cx="30700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At the begging of the project</a:t>
            </a:r>
          </a:p>
        </p:txBody>
      </p:sp>
      <p:sp>
        <p:nvSpPr>
          <p:cNvPr id="23" name="TextBox 22">
            <a:extLst>
              <a:ext uri="{FF2B5EF4-FFF2-40B4-BE49-F238E27FC236}">
                <a16:creationId xmlns:a16="http://schemas.microsoft.com/office/drawing/2014/main" id="{07E05B40-6CAF-C94C-9AE8-2DD8A0AA2BD9}"/>
              </a:ext>
            </a:extLst>
          </p:cNvPr>
          <p:cNvSpPr txBox="1"/>
          <p:nvPr/>
        </p:nvSpPr>
        <p:spPr>
          <a:xfrm>
            <a:off x="7695588" y="5498953"/>
            <a:ext cx="26340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At the end of the project</a:t>
            </a:r>
          </a:p>
        </p:txBody>
      </p:sp>
      <p:sp>
        <p:nvSpPr>
          <p:cNvPr id="24" name="Rectangle 23">
            <a:extLst>
              <a:ext uri="{FF2B5EF4-FFF2-40B4-BE49-F238E27FC236}">
                <a16:creationId xmlns:a16="http://schemas.microsoft.com/office/drawing/2014/main" id="{6AECD254-7CA9-604D-91EF-DC811431DE8B}"/>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33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BD1F1-901F-6745-87FA-E0A1D926C555}"/>
              </a:ext>
            </a:extLst>
          </p:cNvPr>
          <p:cNvSpPr>
            <a:spLocks noGrp="1"/>
          </p:cNvSpPr>
          <p:nvPr>
            <p:ph type="title"/>
          </p:nvPr>
        </p:nvSpPr>
        <p:spPr/>
        <p:txBody>
          <a:bodyPr/>
          <a:lstStyle/>
          <a:p>
            <a:r>
              <a:rPr lang="en-US" dirty="0"/>
              <a:t>V Model</a:t>
            </a:r>
          </a:p>
        </p:txBody>
      </p:sp>
      <p:sp>
        <p:nvSpPr>
          <p:cNvPr id="13" name="TextBox 12">
            <a:extLst>
              <a:ext uri="{FF2B5EF4-FFF2-40B4-BE49-F238E27FC236}">
                <a16:creationId xmlns:a16="http://schemas.microsoft.com/office/drawing/2014/main" id="{944972CB-6689-DC4E-8D4E-F23D17BD755A}"/>
              </a:ext>
            </a:extLst>
          </p:cNvPr>
          <p:cNvSpPr txBox="1"/>
          <p:nvPr/>
        </p:nvSpPr>
        <p:spPr>
          <a:xfrm>
            <a:off x="4065814" y="4098471"/>
            <a:ext cx="5309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PM</a:t>
            </a:r>
          </a:p>
        </p:txBody>
      </p:sp>
      <p:sp>
        <p:nvSpPr>
          <p:cNvPr id="14" name="TextBox 13">
            <a:extLst>
              <a:ext uri="{FF2B5EF4-FFF2-40B4-BE49-F238E27FC236}">
                <a16:creationId xmlns:a16="http://schemas.microsoft.com/office/drawing/2014/main" id="{05247E7C-561F-1B45-8632-46CC10D2B37E}"/>
              </a:ext>
            </a:extLst>
          </p:cNvPr>
          <p:cNvSpPr txBox="1"/>
          <p:nvPr/>
        </p:nvSpPr>
        <p:spPr>
          <a:xfrm>
            <a:off x="3486131" y="3395038"/>
            <a:ext cx="620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TST</a:t>
            </a:r>
          </a:p>
        </p:txBody>
      </p:sp>
      <p:sp>
        <p:nvSpPr>
          <p:cNvPr id="15" name="TextBox 14">
            <a:extLst>
              <a:ext uri="{FF2B5EF4-FFF2-40B4-BE49-F238E27FC236}">
                <a16:creationId xmlns:a16="http://schemas.microsoft.com/office/drawing/2014/main" id="{501CA1BA-EBCD-0240-A42E-4BD5F58EEC35}"/>
              </a:ext>
            </a:extLst>
          </p:cNvPr>
          <p:cNvSpPr txBox="1"/>
          <p:nvPr/>
        </p:nvSpPr>
        <p:spPr>
          <a:xfrm>
            <a:off x="3230097" y="3004894"/>
            <a:ext cx="6591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DEV</a:t>
            </a:r>
          </a:p>
        </p:txBody>
      </p:sp>
      <p:sp>
        <p:nvSpPr>
          <p:cNvPr id="16" name="TextBox 15">
            <a:extLst>
              <a:ext uri="{FF2B5EF4-FFF2-40B4-BE49-F238E27FC236}">
                <a16:creationId xmlns:a16="http://schemas.microsoft.com/office/drawing/2014/main" id="{319E8812-9A23-FD4B-9E7F-0891F55F31B6}"/>
              </a:ext>
            </a:extLst>
          </p:cNvPr>
          <p:cNvSpPr txBox="1"/>
          <p:nvPr/>
        </p:nvSpPr>
        <p:spPr>
          <a:xfrm>
            <a:off x="3017827" y="2629335"/>
            <a:ext cx="4924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BA</a:t>
            </a:r>
          </a:p>
        </p:txBody>
      </p:sp>
      <p:sp>
        <p:nvSpPr>
          <p:cNvPr id="17" name="TextBox 16">
            <a:extLst>
              <a:ext uri="{FF2B5EF4-FFF2-40B4-BE49-F238E27FC236}">
                <a16:creationId xmlns:a16="http://schemas.microsoft.com/office/drawing/2014/main" id="{BED72EC9-A578-044B-B7C2-ECCF4E5DBDFA}"/>
              </a:ext>
            </a:extLst>
          </p:cNvPr>
          <p:cNvSpPr txBox="1"/>
          <p:nvPr/>
        </p:nvSpPr>
        <p:spPr>
          <a:xfrm>
            <a:off x="2859982" y="2324533"/>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AR</a:t>
            </a:r>
          </a:p>
        </p:txBody>
      </p:sp>
      <p:sp>
        <p:nvSpPr>
          <p:cNvPr id="18" name="TextBox 17">
            <a:extLst>
              <a:ext uri="{FF2B5EF4-FFF2-40B4-BE49-F238E27FC236}">
                <a16:creationId xmlns:a16="http://schemas.microsoft.com/office/drawing/2014/main" id="{585849C7-AF6C-6A43-B2E9-A2BF64FA680E}"/>
              </a:ext>
            </a:extLst>
          </p:cNvPr>
          <p:cNvSpPr txBox="1"/>
          <p:nvPr/>
        </p:nvSpPr>
        <p:spPr>
          <a:xfrm>
            <a:off x="10028237" y="2879707"/>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AR</a:t>
            </a:r>
          </a:p>
        </p:txBody>
      </p:sp>
      <p:sp>
        <p:nvSpPr>
          <p:cNvPr id="19" name="TextBox 18">
            <a:extLst>
              <a:ext uri="{FF2B5EF4-FFF2-40B4-BE49-F238E27FC236}">
                <a16:creationId xmlns:a16="http://schemas.microsoft.com/office/drawing/2014/main" id="{16C2D117-2573-3743-AA8E-676B901F8D83}"/>
              </a:ext>
            </a:extLst>
          </p:cNvPr>
          <p:cNvSpPr txBox="1"/>
          <p:nvPr/>
        </p:nvSpPr>
        <p:spPr>
          <a:xfrm>
            <a:off x="5867775" y="2324533"/>
            <a:ext cx="620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TST</a:t>
            </a:r>
          </a:p>
        </p:txBody>
      </p:sp>
      <p:sp>
        <p:nvSpPr>
          <p:cNvPr id="20" name="TextBox 19">
            <a:extLst>
              <a:ext uri="{FF2B5EF4-FFF2-40B4-BE49-F238E27FC236}">
                <a16:creationId xmlns:a16="http://schemas.microsoft.com/office/drawing/2014/main" id="{56F55F4C-C8CE-5045-B219-0D6088E35442}"/>
              </a:ext>
            </a:extLst>
          </p:cNvPr>
          <p:cNvSpPr txBox="1"/>
          <p:nvPr/>
        </p:nvSpPr>
        <p:spPr>
          <a:xfrm>
            <a:off x="9377877" y="3336170"/>
            <a:ext cx="6591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DEV</a:t>
            </a:r>
          </a:p>
        </p:txBody>
      </p:sp>
      <p:sp>
        <p:nvSpPr>
          <p:cNvPr id="21" name="TextBox 20">
            <a:extLst>
              <a:ext uri="{FF2B5EF4-FFF2-40B4-BE49-F238E27FC236}">
                <a16:creationId xmlns:a16="http://schemas.microsoft.com/office/drawing/2014/main" id="{D4B5B7B8-5C12-EF4F-8454-926A09B119F6}"/>
              </a:ext>
            </a:extLst>
          </p:cNvPr>
          <p:cNvSpPr txBox="1"/>
          <p:nvPr/>
        </p:nvSpPr>
        <p:spPr>
          <a:xfrm>
            <a:off x="8507349" y="3694225"/>
            <a:ext cx="5309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PM</a:t>
            </a:r>
          </a:p>
        </p:txBody>
      </p:sp>
      <p:sp>
        <p:nvSpPr>
          <p:cNvPr id="22" name="TextBox 21">
            <a:extLst>
              <a:ext uri="{FF2B5EF4-FFF2-40B4-BE49-F238E27FC236}">
                <a16:creationId xmlns:a16="http://schemas.microsoft.com/office/drawing/2014/main" id="{C7F5286F-A6B4-6E40-B830-59E64A3C8CF3}"/>
              </a:ext>
            </a:extLst>
          </p:cNvPr>
          <p:cNvSpPr txBox="1"/>
          <p:nvPr/>
        </p:nvSpPr>
        <p:spPr>
          <a:xfrm>
            <a:off x="7375144" y="2542685"/>
            <a:ext cx="4924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BA</a:t>
            </a:r>
          </a:p>
        </p:txBody>
      </p:sp>
      <p:sp>
        <p:nvSpPr>
          <p:cNvPr id="24" name="Rectangle 23">
            <a:extLst>
              <a:ext uri="{FF2B5EF4-FFF2-40B4-BE49-F238E27FC236}">
                <a16:creationId xmlns:a16="http://schemas.microsoft.com/office/drawing/2014/main" id="{6AECD254-7CA9-604D-91EF-DC811431DE8B}"/>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A604677F-8BD3-4BC1-9512-17A937446EC7}"/>
              </a:ext>
            </a:extLst>
          </p:cNvPr>
          <p:cNvPicPr/>
          <p:nvPr/>
        </p:nvPicPr>
        <p:blipFill>
          <a:blip r:embed="rId3">
            <a:extLst>
              <a:ext uri="{28A0092B-C50C-407E-A947-70E740481C1C}">
                <a14:useLocalDpi xmlns:a14="http://schemas.microsoft.com/office/drawing/2010/main" val="0"/>
              </a:ext>
            </a:extLst>
          </a:blip>
          <a:stretch>
            <a:fillRect/>
          </a:stretch>
        </p:blipFill>
        <p:spPr>
          <a:xfrm>
            <a:off x="2652318" y="1417739"/>
            <a:ext cx="6782109" cy="4818123"/>
          </a:xfrm>
          <a:prstGeom prst="rect">
            <a:avLst/>
          </a:prstGeom>
        </p:spPr>
      </p:pic>
    </p:spTree>
    <p:extLst>
      <p:ext uri="{BB962C8B-B14F-4D97-AF65-F5344CB8AC3E}">
        <p14:creationId xmlns:p14="http://schemas.microsoft.com/office/powerpoint/2010/main" val="2599176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4DA9C-DA61-FF4B-9A82-A348CAA24C78}"/>
              </a:ext>
            </a:extLst>
          </p:cNvPr>
          <p:cNvSpPr>
            <a:spLocks noGrp="1"/>
          </p:cNvSpPr>
          <p:nvPr>
            <p:ph type="title"/>
          </p:nvPr>
        </p:nvSpPr>
        <p:spPr/>
        <p:txBody>
          <a:bodyPr/>
          <a:lstStyle/>
          <a:p>
            <a:r>
              <a:rPr lang="en-US" dirty="0"/>
              <a:t>Agile</a:t>
            </a:r>
          </a:p>
        </p:txBody>
      </p:sp>
      <p:pic>
        <p:nvPicPr>
          <p:cNvPr id="10" name="Picture 9">
            <a:extLst>
              <a:ext uri="{FF2B5EF4-FFF2-40B4-BE49-F238E27FC236}">
                <a16:creationId xmlns:a16="http://schemas.microsoft.com/office/drawing/2014/main" id="{2AC2E110-B223-4744-A295-277A4C72F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985" y="1371048"/>
            <a:ext cx="7263672" cy="4842448"/>
          </a:xfrm>
          <a:prstGeom prst="rect">
            <a:avLst/>
          </a:prstGeom>
        </p:spPr>
      </p:pic>
      <p:sp>
        <p:nvSpPr>
          <p:cNvPr id="4" name="Rectangle 3">
            <a:extLst>
              <a:ext uri="{FF2B5EF4-FFF2-40B4-BE49-F238E27FC236}">
                <a16:creationId xmlns:a16="http://schemas.microsoft.com/office/drawing/2014/main" id="{B3C6A489-0351-F14A-AF6B-A8F01A4B7A52}"/>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355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F0CDA9-98CF-2246-9753-86CFC7440C7D}"/>
              </a:ext>
            </a:extLst>
          </p:cNvPr>
          <p:cNvSpPr>
            <a:spLocks noGrp="1"/>
          </p:cNvSpPr>
          <p:nvPr>
            <p:ph idx="21"/>
          </p:nvPr>
        </p:nvSpPr>
        <p:spPr/>
        <p:txBody>
          <a:bodyPr/>
          <a:lstStyle/>
          <a:p>
            <a:endParaRPr lang="en-US"/>
          </a:p>
        </p:txBody>
      </p:sp>
      <p:pic>
        <p:nvPicPr>
          <p:cNvPr id="10" name="Content Placeholder 9">
            <a:extLst>
              <a:ext uri="{FF2B5EF4-FFF2-40B4-BE49-F238E27FC236}">
                <a16:creationId xmlns:a16="http://schemas.microsoft.com/office/drawing/2014/main" id="{0056ECA2-5615-A54F-8BAD-3DD6C9731726}"/>
              </a:ext>
            </a:extLst>
          </p:cNvPr>
          <p:cNvPicPr>
            <a:picLocks noGrp="1" noChangeAspect="1"/>
          </p:cNvPicPr>
          <p:nvPr>
            <p:ph idx="13"/>
          </p:nvPr>
        </p:nvPicPr>
        <p:blipFill>
          <a:blip r:embed="rId2"/>
          <a:stretch>
            <a:fillRect/>
          </a:stretch>
        </p:blipFill>
        <p:spPr>
          <a:xfrm>
            <a:off x="3324225" y="1302653"/>
            <a:ext cx="5543550" cy="4970871"/>
          </a:xfrm>
        </p:spPr>
      </p:pic>
      <p:sp>
        <p:nvSpPr>
          <p:cNvPr id="11" name="Rectangle 10">
            <a:extLst>
              <a:ext uri="{FF2B5EF4-FFF2-40B4-BE49-F238E27FC236}">
                <a16:creationId xmlns:a16="http://schemas.microsoft.com/office/drawing/2014/main" id="{9686862C-5750-5243-A022-F0F52B946358}"/>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360A5391-387F-FD4F-865B-C8D429791307}"/>
              </a:ext>
            </a:extLst>
          </p:cNvPr>
          <p:cNvSpPr>
            <a:spLocks noGrp="1"/>
          </p:cNvSpPr>
          <p:nvPr>
            <p:ph type="title"/>
          </p:nvPr>
        </p:nvSpPr>
        <p:spPr>
          <a:xfrm>
            <a:off x="1210833" y="159908"/>
            <a:ext cx="9831977" cy="1025980"/>
          </a:xfrm>
        </p:spPr>
        <p:txBody>
          <a:bodyPr/>
          <a:lstStyle/>
          <a:p>
            <a:r>
              <a:rPr lang="en-US" dirty="0"/>
              <a:t>Agile in simple words</a:t>
            </a:r>
          </a:p>
        </p:txBody>
      </p:sp>
    </p:spTree>
    <p:extLst>
      <p:ext uri="{BB962C8B-B14F-4D97-AF65-F5344CB8AC3E}">
        <p14:creationId xmlns:p14="http://schemas.microsoft.com/office/powerpoint/2010/main" val="99318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A200-71AC-854D-974D-ECC138854097}"/>
              </a:ext>
            </a:extLst>
          </p:cNvPr>
          <p:cNvSpPr>
            <a:spLocks noGrp="1"/>
          </p:cNvSpPr>
          <p:nvPr>
            <p:ph type="title"/>
          </p:nvPr>
        </p:nvSpPr>
        <p:spPr/>
        <p:txBody>
          <a:bodyPr/>
          <a:lstStyle/>
          <a:p>
            <a:r>
              <a:rPr lang="en-US" dirty="0"/>
              <a:t>Agile (SCRUM) team</a:t>
            </a:r>
          </a:p>
        </p:txBody>
      </p:sp>
      <p:pic>
        <p:nvPicPr>
          <p:cNvPr id="9" name="Content Placeholder 6">
            <a:extLst>
              <a:ext uri="{FF2B5EF4-FFF2-40B4-BE49-F238E27FC236}">
                <a16:creationId xmlns:a16="http://schemas.microsoft.com/office/drawing/2014/main" id="{6EBB0D5D-16EF-F64C-BDB6-4E5477DE9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081" y="1338944"/>
            <a:ext cx="6694019" cy="4458347"/>
          </a:xfrm>
          <a:prstGeom prst="rect">
            <a:avLst/>
          </a:prstGeom>
        </p:spPr>
      </p:pic>
      <p:sp>
        <p:nvSpPr>
          <p:cNvPr id="10" name="TextBox 9">
            <a:extLst>
              <a:ext uri="{FF2B5EF4-FFF2-40B4-BE49-F238E27FC236}">
                <a16:creationId xmlns:a16="http://schemas.microsoft.com/office/drawing/2014/main" id="{222DFCA7-2254-7C40-99B8-4CE835E044E9}"/>
              </a:ext>
            </a:extLst>
          </p:cNvPr>
          <p:cNvSpPr txBox="1"/>
          <p:nvPr/>
        </p:nvSpPr>
        <p:spPr>
          <a:xfrm>
            <a:off x="8507185" y="3298371"/>
            <a:ext cx="5309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SM</a:t>
            </a:r>
          </a:p>
        </p:txBody>
      </p:sp>
      <p:sp>
        <p:nvSpPr>
          <p:cNvPr id="11" name="TextBox 10">
            <a:extLst>
              <a:ext uri="{FF2B5EF4-FFF2-40B4-BE49-F238E27FC236}">
                <a16:creationId xmlns:a16="http://schemas.microsoft.com/office/drawing/2014/main" id="{AEF755B8-2175-BF45-A6B1-B2B1E67B4CC5}"/>
              </a:ext>
            </a:extLst>
          </p:cNvPr>
          <p:cNvSpPr txBox="1"/>
          <p:nvPr/>
        </p:nvSpPr>
        <p:spPr>
          <a:xfrm>
            <a:off x="7124700" y="2536364"/>
            <a:ext cx="620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TST</a:t>
            </a:r>
          </a:p>
        </p:txBody>
      </p:sp>
      <p:sp>
        <p:nvSpPr>
          <p:cNvPr id="12" name="TextBox 11">
            <a:extLst>
              <a:ext uri="{FF2B5EF4-FFF2-40B4-BE49-F238E27FC236}">
                <a16:creationId xmlns:a16="http://schemas.microsoft.com/office/drawing/2014/main" id="{59FAB09E-3118-BD4E-934E-24D4C45960FC}"/>
              </a:ext>
            </a:extLst>
          </p:cNvPr>
          <p:cNvSpPr txBox="1"/>
          <p:nvPr/>
        </p:nvSpPr>
        <p:spPr>
          <a:xfrm>
            <a:off x="5725881" y="2509148"/>
            <a:ext cx="6591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DEV</a:t>
            </a:r>
          </a:p>
        </p:txBody>
      </p:sp>
      <p:sp>
        <p:nvSpPr>
          <p:cNvPr id="13" name="TextBox 12">
            <a:extLst>
              <a:ext uri="{FF2B5EF4-FFF2-40B4-BE49-F238E27FC236}">
                <a16:creationId xmlns:a16="http://schemas.microsoft.com/office/drawing/2014/main" id="{94166521-EB01-E947-8002-4BF4789FEDA4}"/>
              </a:ext>
            </a:extLst>
          </p:cNvPr>
          <p:cNvSpPr txBox="1"/>
          <p:nvPr/>
        </p:nvSpPr>
        <p:spPr>
          <a:xfrm>
            <a:off x="4310734" y="2514594"/>
            <a:ext cx="8899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BA/PO</a:t>
            </a:r>
          </a:p>
        </p:txBody>
      </p:sp>
      <p:sp>
        <p:nvSpPr>
          <p:cNvPr id="14" name="TextBox 13">
            <a:extLst>
              <a:ext uri="{FF2B5EF4-FFF2-40B4-BE49-F238E27FC236}">
                <a16:creationId xmlns:a16="http://schemas.microsoft.com/office/drawing/2014/main" id="{BC549DFE-3D6B-9A4E-9984-755559E01867}"/>
              </a:ext>
            </a:extLst>
          </p:cNvPr>
          <p:cNvSpPr txBox="1"/>
          <p:nvPr/>
        </p:nvSpPr>
        <p:spPr>
          <a:xfrm>
            <a:off x="2841161" y="2628893"/>
            <a:ext cx="10054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CLIENT</a:t>
            </a:r>
          </a:p>
        </p:txBody>
      </p:sp>
      <p:sp>
        <p:nvSpPr>
          <p:cNvPr id="15" name="TextBox 14">
            <a:extLst>
              <a:ext uri="{FF2B5EF4-FFF2-40B4-BE49-F238E27FC236}">
                <a16:creationId xmlns:a16="http://schemas.microsoft.com/office/drawing/2014/main" id="{8A0CBC90-7D59-A94F-B86C-55D950146900}"/>
              </a:ext>
            </a:extLst>
          </p:cNvPr>
          <p:cNvSpPr txBox="1"/>
          <p:nvPr/>
        </p:nvSpPr>
        <p:spPr>
          <a:xfrm>
            <a:off x="4348414" y="5797291"/>
            <a:ext cx="25699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Through out the project</a:t>
            </a:r>
          </a:p>
        </p:txBody>
      </p:sp>
      <p:sp>
        <p:nvSpPr>
          <p:cNvPr id="16" name="Rectangle 15">
            <a:extLst>
              <a:ext uri="{FF2B5EF4-FFF2-40B4-BE49-F238E27FC236}">
                <a16:creationId xmlns:a16="http://schemas.microsoft.com/office/drawing/2014/main" id="{08D142B5-84E3-374C-8061-E9A3893C24D0}"/>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116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A43E-E4EB-B548-BC9B-F7D771E10A79}"/>
              </a:ext>
            </a:extLst>
          </p:cNvPr>
          <p:cNvSpPr>
            <a:spLocks noGrp="1"/>
          </p:cNvSpPr>
          <p:nvPr>
            <p:ph type="title"/>
          </p:nvPr>
        </p:nvSpPr>
        <p:spPr/>
        <p:txBody>
          <a:bodyPr/>
          <a:lstStyle/>
          <a:p>
            <a:r>
              <a:rPr lang="en-US" dirty="0"/>
              <a:t>Agile Manifesto (values)</a:t>
            </a:r>
          </a:p>
        </p:txBody>
      </p:sp>
      <p:pic>
        <p:nvPicPr>
          <p:cNvPr id="7" name="Picture 6">
            <a:extLst>
              <a:ext uri="{FF2B5EF4-FFF2-40B4-BE49-F238E27FC236}">
                <a16:creationId xmlns:a16="http://schemas.microsoft.com/office/drawing/2014/main" id="{E012D9D2-8A7A-EC47-8CC2-B9575B63E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3864" y="1584960"/>
            <a:ext cx="7308088" cy="4384853"/>
          </a:xfrm>
          <a:prstGeom prst="rect">
            <a:avLst/>
          </a:prstGeom>
        </p:spPr>
      </p:pic>
      <p:sp>
        <p:nvSpPr>
          <p:cNvPr id="4" name="Rectangle 3">
            <a:extLst>
              <a:ext uri="{FF2B5EF4-FFF2-40B4-BE49-F238E27FC236}">
                <a16:creationId xmlns:a16="http://schemas.microsoft.com/office/drawing/2014/main" id="{6EEE8960-FD7A-884E-9271-C94EED16DCFE}"/>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3767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D8064-26C1-5344-8D80-07F9C2178EB9}"/>
              </a:ext>
            </a:extLst>
          </p:cNvPr>
          <p:cNvSpPr>
            <a:spLocks noGrp="1"/>
          </p:cNvSpPr>
          <p:nvPr>
            <p:ph type="title"/>
          </p:nvPr>
        </p:nvSpPr>
        <p:spPr/>
        <p:txBody>
          <a:bodyPr/>
          <a:lstStyle/>
          <a:p>
            <a:r>
              <a:rPr lang="en-US" dirty="0"/>
              <a:t>Agile test manifesto</a:t>
            </a:r>
          </a:p>
        </p:txBody>
      </p:sp>
      <p:pic>
        <p:nvPicPr>
          <p:cNvPr id="7" name="Content Placeholder 6">
            <a:extLst>
              <a:ext uri="{FF2B5EF4-FFF2-40B4-BE49-F238E27FC236}">
                <a16:creationId xmlns:a16="http://schemas.microsoft.com/office/drawing/2014/main" id="{D0F50540-0DA5-A243-AD27-8F5F86E953FD}"/>
              </a:ext>
            </a:extLst>
          </p:cNvPr>
          <p:cNvPicPr>
            <a:picLocks noGrp="1" noChangeAspect="1"/>
          </p:cNvPicPr>
          <p:nvPr>
            <p:ph idx="22"/>
          </p:nvPr>
        </p:nvPicPr>
        <p:blipFill>
          <a:blip r:embed="rId2">
            <a:extLst>
              <a:ext uri="{28A0092B-C50C-407E-A947-70E740481C1C}">
                <a14:useLocalDpi xmlns:a14="http://schemas.microsoft.com/office/drawing/2010/main" val="0"/>
              </a:ext>
            </a:extLst>
          </a:blip>
          <a:stretch>
            <a:fillRect/>
          </a:stretch>
        </p:blipFill>
        <p:spPr>
          <a:xfrm>
            <a:off x="2633471" y="1322574"/>
            <a:ext cx="7013373" cy="4944114"/>
          </a:xfrm>
        </p:spPr>
      </p:pic>
      <p:sp>
        <p:nvSpPr>
          <p:cNvPr id="4" name="Rectangle 3">
            <a:extLst>
              <a:ext uri="{FF2B5EF4-FFF2-40B4-BE49-F238E27FC236}">
                <a16:creationId xmlns:a16="http://schemas.microsoft.com/office/drawing/2014/main" id="{1852A40B-5C45-1942-B8B6-6CD3A9A65486}"/>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82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C31BE-73E8-6F4C-9B0A-0662E6D9F86B}"/>
              </a:ext>
            </a:extLst>
          </p:cNvPr>
          <p:cNvSpPr>
            <a:spLocks noGrp="1"/>
          </p:cNvSpPr>
          <p:nvPr>
            <p:ph type="title"/>
          </p:nvPr>
        </p:nvSpPr>
        <p:spPr/>
        <p:txBody>
          <a:bodyPr/>
          <a:lstStyle/>
          <a:p>
            <a:r>
              <a:rPr lang="en-US" dirty="0"/>
              <a:t>Sequential VS Agile </a:t>
            </a:r>
          </a:p>
        </p:txBody>
      </p:sp>
      <p:sp>
        <p:nvSpPr>
          <p:cNvPr id="5" name="Rectangle 4">
            <a:extLst>
              <a:ext uri="{FF2B5EF4-FFF2-40B4-BE49-F238E27FC236}">
                <a16:creationId xmlns:a16="http://schemas.microsoft.com/office/drawing/2014/main" id="{154ED249-1D97-E447-AD63-639DF7A5A1B0}"/>
              </a:ext>
            </a:extLst>
          </p:cNvPr>
          <p:cNvSpPr/>
          <p:nvPr/>
        </p:nvSpPr>
        <p:spPr>
          <a:xfrm>
            <a:off x="3998976" y="1438656"/>
            <a:ext cx="4303776" cy="34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23B8F9B5-776A-BA4C-B94C-EC0998270683}"/>
              </a:ext>
            </a:extLst>
          </p:cNvPr>
          <p:cNvSpPr/>
          <p:nvPr/>
        </p:nvSpPr>
        <p:spPr>
          <a:xfrm>
            <a:off x="7607808" y="6108192"/>
            <a:ext cx="2523744"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68D68710-AE90-9D46-8648-3626E182A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0590" y="1422831"/>
            <a:ext cx="7950962" cy="4776801"/>
          </a:xfrm>
          <a:prstGeom prst="rect">
            <a:avLst/>
          </a:prstGeom>
        </p:spPr>
      </p:pic>
      <p:sp>
        <p:nvSpPr>
          <p:cNvPr id="6" name="Rectangle 5">
            <a:extLst>
              <a:ext uri="{FF2B5EF4-FFF2-40B4-BE49-F238E27FC236}">
                <a16:creationId xmlns:a16="http://schemas.microsoft.com/office/drawing/2014/main" id="{6FA7C754-816C-434A-94FB-A1613400DC35}"/>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437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76617-06A1-0443-9471-4D0F4CA5260B}"/>
              </a:ext>
            </a:extLst>
          </p:cNvPr>
          <p:cNvSpPr>
            <a:spLocks noGrp="1"/>
          </p:cNvSpPr>
          <p:nvPr>
            <p:ph type="title"/>
          </p:nvPr>
        </p:nvSpPr>
        <p:spPr/>
        <p:txBody>
          <a:bodyPr/>
          <a:lstStyle/>
          <a:p>
            <a:r>
              <a:rPr lang="en-US" dirty="0"/>
              <a:t>10 principles of Agile testing</a:t>
            </a:r>
          </a:p>
        </p:txBody>
      </p:sp>
      <p:sp>
        <p:nvSpPr>
          <p:cNvPr id="4" name="Content Placeholder 3">
            <a:extLst>
              <a:ext uri="{FF2B5EF4-FFF2-40B4-BE49-F238E27FC236}">
                <a16:creationId xmlns:a16="http://schemas.microsoft.com/office/drawing/2014/main" id="{CE225F18-C7E0-C748-AF51-E0349E039E98}"/>
              </a:ext>
            </a:extLst>
          </p:cNvPr>
          <p:cNvSpPr>
            <a:spLocks noGrp="1"/>
          </p:cNvSpPr>
          <p:nvPr>
            <p:ph idx="22"/>
          </p:nvPr>
        </p:nvSpPr>
        <p:spPr>
          <a:xfrm>
            <a:off x="1218690" y="1426464"/>
            <a:ext cx="9831977" cy="4657344"/>
          </a:xfrm>
        </p:spPr>
        <p:txBody>
          <a:bodyPr>
            <a:normAutofit/>
          </a:bodyPr>
          <a:lstStyle/>
          <a:p>
            <a:pPr marL="457200" indent="-457200" algn="l">
              <a:buFont typeface="+mj-lt"/>
              <a:buAutoNum type="arabicPeriod"/>
            </a:pPr>
            <a:r>
              <a:rPr lang="en-US" sz="2200" dirty="0"/>
              <a:t>Provide continuous feedback</a:t>
            </a:r>
          </a:p>
          <a:p>
            <a:pPr marL="457200" indent="-457200" algn="l">
              <a:buFont typeface="+mj-lt"/>
              <a:buAutoNum type="arabicPeriod"/>
            </a:pPr>
            <a:r>
              <a:rPr lang="en-US" sz="2200" dirty="0"/>
              <a:t>Deliver value to the customer</a:t>
            </a:r>
          </a:p>
          <a:p>
            <a:pPr marL="457200" indent="-457200" algn="l">
              <a:buFont typeface="+mj-lt"/>
              <a:buAutoNum type="arabicPeriod"/>
            </a:pPr>
            <a:r>
              <a:rPr lang="en-US" sz="2200" dirty="0"/>
              <a:t>Enable face-to-face communication</a:t>
            </a:r>
          </a:p>
          <a:p>
            <a:pPr marL="457200" indent="-457200" algn="l">
              <a:buFont typeface="+mj-lt"/>
              <a:buAutoNum type="arabicPeriod"/>
            </a:pPr>
            <a:r>
              <a:rPr lang="en-US" sz="2200" dirty="0"/>
              <a:t>Have courage</a:t>
            </a:r>
          </a:p>
          <a:p>
            <a:pPr marL="457200" indent="-457200" algn="l">
              <a:buFont typeface="+mj-lt"/>
              <a:buAutoNum type="arabicPeriod"/>
            </a:pPr>
            <a:r>
              <a:rPr lang="en-US" sz="2200" dirty="0"/>
              <a:t>Keep it simple</a:t>
            </a:r>
          </a:p>
          <a:p>
            <a:pPr marL="457200" indent="-457200" algn="l">
              <a:buFont typeface="+mj-lt"/>
              <a:buAutoNum type="arabicPeriod"/>
            </a:pPr>
            <a:r>
              <a:rPr lang="en-US" sz="2200" dirty="0"/>
              <a:t>Practice continuous improvement</a:t>
            </a:r>
          </a:p>
          <a:p>
            <a:pPr marL="457200" indent="-457200" algn="l">
              <a:buFont typeface="+mj-lt"/>
              <a:buAutoNum type="arabicPeriod"/>
            </a:pPr>
            <a:r>
              <a:rPr lang="en-US" sz="2200" dirty="0"/>
              <a:t>Respond to change</a:t>
            </a:r>
          </a:p>
          <a:p>
            <a:pPr marL="457200" indent="-457200" algn="l">
              <a:buFont typeface="+mj-lt"/>
              <a:buAutoNum type="arabicPeriod"/>
            </a:pPr>
            <a:r>
              <a:rPr lang="en-US" sz="2200" dirty="0"/>
              <a:t>Self-organize</a:t>
            </a:r>
          </a:p>
          <a:p>
            <a:pPr marL="457200" indent="-457200" algn="l">
              <a:buFont typeface="+mj-lt"/>
              <a:buAutoNum type="arabicPeriod"/>
            </a:pPr>
            <a:r>
              <a:rPr lang="en-US" sz="2200" dirty="0"/>
              <a:t>Focus on people</a:t>
            </a:r>
          </a:p>
          <a:p>
            <a:pPr marL="457200" indent="-457200" algn="l">
              <a:buFont typeface="+mj-lt"/>
              <a:buAutoNum type="arabicPeriod"/>
            </a:pPr>
            <a:r>
              <a:rPr lang="en-US" sz="2200" dirty="0"/>
              <a:t>Enjoy</a:t>
            </a:r>
          </a:p>
        </p:txBody>
      </p:sp>
      <p:sp>
        <p:nvSpPr>
          <p:cNvPr id="5" name="Rectangle 4">
            <a:extLst>
              <a:ext uri="{FF2B5EF4-FFF2-40B4-BE49-F238E27FC236}">
                <a16:creationId xmlns:a16="http://schemas.microsoft.com/office/drawing/2014/main" id="{035762B7-241B-594C-9153-60B5B284320F}"/>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647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30857-5C53-2348-9FAB-48363D8CACDB}"/>
              </a:ext>
            </a:extLst>
          </p:cNvPr>
          <p:cNvSpPr>
            <a:spLocks noGrp="1"/>
          </p:cNvSpPr>
          <p:nvPr>
            <p:ph type="title"/>
          </p:nvPr>
        </p:nvSpPr>
        <p:spPr/>
        <p:txBody>
          <a:bodyPr/>
          <a:lstStyle/>
          <a:p>
            <a:r>
              <a:rPr lang="en-US" dirty="0"/>
              <a:t>Types of testing</a:t>
            </a:r>
          </a:p>
        </p:txBody>
      </p:sp>
      <p:pic>
        <p:nvPicPr>
          <p:cNvPr id="7" name="Picture 6">
            <a:extLst>
              <a:ext uri="{FF2B5EF4-FFF2-40B4-BE49-F238E27FC236}">
                <a16:creationId xmlns:a16="http://schemas.microsoft.com/office/drawing/2014/main" id="{E449DE38-B4AD-4F4B-B54A-B30D3AE407C2}"/>
              </a:ext>
            </a:extLst>
          </p:cNvPr>
          <p:cNvPicPr>
            <a:picLocks noChangeAspect="1"/>
          </p:cNvPicPr>
          <p:nvPr/>
        </p:nvPicPr>
        <p:blipFill>
          <a:blip r:embed="rId2"/>
          <a:stretch>
            <a:fillRect/>
          </a:stretch>
        </p:blipFill>
        <p:spPr>
          <a:xfrm>
            <a:off x="2801655" y="1329192"/>
            <a:ext cx="6588690" cy="4886611"/>
          </a:xfrm>
          <a:prstGeom prst="rect">
            <a:avLst/>
          </a:prstGeom>
        </p:spPr>
      </p:pic>
      <p:sp>
        <p:nvSpPr>
          <p:cNvPr id="8" name="Rectangle 7">
            <a:extLst>
              <a:ext uri="{FF2B5EF4-FFF2-40B4-BE49-F238E27FC236}">
                <a16:creationId xmlns:a16="http://schemas.microsoft.com/office/drawing/2014/main" id="{2F57F231-2B8D-CD44-BD3F-17FCF24C605C}"/>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67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238E-8418-5840-9A9C-345119E9A999}"/>
              </a:ext>
            </a:extLst>
          </p:cNvPr>
          <p:cNvSpPr>
            <a:spLocks noGrp="1"/>
          </p:cNvSpPr>
          <p:nvPr>
            <p:ph type="title"/>
          </p:nvPr>
        </p:nvSpPr>
        <p:spPr/>
        <p:txBody>
          <a:bodyPr/>
          <a:lstStyle/>
          <a:p>
            <a:r>
              <a:rPr lang="en-US" dirty="0"/>
              <a:t>WHAT is Software Testing?</a:t>
            </a:r>
          </a:p>
        </p:txBody>
      </p:sp>
      <p:pic>
        <p:nvPicPr>
          <p:cNvPr id="17" name="Picture 16">
            <a:extLst>
              <a:ext uri="{FF2B5EF4-FFF2-40B4-BE49-F238E27FC236}">
                <a16:creationId xmlns:a16="http://schemas.microsoft.com/office/drawing/2014/main" id="{E040A80E-D249-354C-8002-94BD036E74DF}"/>
              </a:ext>
            </a:extLst>
          </p:cNvPr>
          <p:cNvPicPr>
            <a:picLocks noChangeAspect="1"/>
          </p:cNvPicPr>
          <p:nvPr/>
        </p:nvPicPr>
        <p:blipFill>
          <a:blip r:embed="rId3"/>
          <a:stretch>
            <a:fillRect/>
          </a:stretch>
        </p:blipFill>
        <p:spPr>
          <a:xfrm>
            <a:off x="2825749" y="1329538"/>
            <a:ext cx="6559551" cy="4914028"/>
          </a:xfrm>
          <a:prstGeom prst="rect">
            <a:avLst/>
          </a:prstGeom>
        </p:spPr>
      </p:pic>
      <p:sp>
        <p:nvSpPr>
          <p:cNvPr id="18" name="Rectangle 17">
            <a:extLst>
              <a:ext uri="{FF2B5EF4-FFF2-40B4-BE49-F238E27FC236}">
                <a16:creationId xmlns:a16="http://schemas.microsoft.com/office/drawing/2014/main" id="{D25CC3D9-C701-9E48-A2F6-C1B2ECB8C25B}"/>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52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7"/>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Piece of History: Defect AKA Bug</a:t>
            </a:r>
          </a:p>
        </p:txBody>
      </p:sp>
      <p:sp>
        <p:nvSpPr>
          <p:cNvPr id="7" name="Content Placeholder 16"/>
          <p:cNvSpPr>
            <a:spLocks noGrp="1"/>
          </p:cNvSpPr>
          <p:nvPr>
            <p:ph idx="4294967295"/>
          </p:nvPr>
        </p:nvSpPr>
        <p:spPr>
          <a:xfrm>
            <a:off x="1210832" y="1740819"/>
            <a:ext cx="9831977" cy="1201232"/>
          </a:xfrm>
          <a:prstGeom prst="rect">
            <a:avLst/>
          </a:prstGeom>
        </p:spPr>
        <p:txBody>
          <a:bodyPr>
            <a:normAutofit/>
          </a:bodyPr>
          <a:lstStyle/>
          <a:p>
            <a:pPr algn="ctr"/>
            <a:r>
              <a:rPr lang="en-US" b="1" dirty="0">
                <a:solidFill>
                  <a:srgbClr val="DE411B"/>
                </a:solidFill>
              </a:rPr>
              <a:t>Why is defect often called ‘bug’?</a:t>
            </a:r>
          </a:p>
        </p:txBody>
      </p:sp>
      <p:pic>
        <p:nvPicPr>
          <p:cNvPr id="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467" y="2220686"/>
            <a:ext cx="4740706" cy="39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DBFF5E3-C61B-5E47-944E-9BD08CB24527}"/>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0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a Bug?</a:t>
            </a:r>
            <a:endParaRPr lang="en-GB" dirty="0"/>
          </a:p>
        </p:txBody>
      </p:sp>
      <p:sp>
        <p:nvSpPr>
          <p:cNvPr id="5" name="Content Placeholder 4"/>
          <p:cNvSpPr>
            <a:spLocks noGrp="1"/>
          </p:cNvSpPr>
          <p:nvPr>
            <p:ph idx="13"/>
          </p:nvPr>
        </p:nvSpPr>
        <p:spPr>
          <a:xfrm>
            <a:off x="728447" y="1697745"/>
            <a:ext cx="6401554" cy="4165243"/>
          </a:xfrm>
        </p:spPr>
        <p:txBody>
          <a:bodyPr/>
          <a:lstStyle/>
          <a:p>
            <a:r>
              <a:rPr lang="en-US" b="1" dirty="0">
                <a:solidFill>
                  <a:srgbClr val="DE411B"/>
                </a:solidFill>
              </a:rPr>
              <a:t>Error:</a:t>
            </a:r>
            <a:r>
              <a:rPr lang="en-US" dirty="0">
                <a:solidFill>
                  <a:srgbClr val="DE411B"/>
                </a:solidFill>
              </a:rPr>
              <a:t> A human action which produces an incorrect result</a:t>
            </a:r>
          </a:p>
          <a:p>
            <a:endParaRPr lang="en-US" dirty="0">
              <a:solidFill>
                <a:srgbClr val="DE411B"/>
              </a:solidFill>
            </a:endParaRPr>
          </a:p>
          <a:p>
            <a:r>
              <a:rPr lang="en-US" b="1" dirty="0">
                <a:solidFill>
                  <a:srgbClr val="DE411B"/>
                </a:solidFill>
              </a:rPr>
              <a:t>Fault/Defect:</a:t>
            </a:r>
            <a:r>
              <a:rPr lang="en-US" dirty="0">
                <a:solidFill>
                  <a:srgbClr val="DE411B"/>
                </a:solidFill>
              </a:rPr>
              <a:t> A manifestation of an Error in software – a Fault may cause a Failure</a:t>
            </a:r>
          </a:p>
          <a:p>
            <a:endParaRPr lang="en-US" dirty="0">
              <a:solidFill>
                <a:srgbClr val="DE411B"/>
              </a:solidFill>
            </a:endParaRPr>
          </a:p>
          <a:p>
            <a:r>
              <a:rPr lang="en-US" b="1" dirty="0">
                <a:solidFill>
                  <a:srgbClr val="DE411B"/>
                </a:solidFill>
              </a:rPr>
              <a:t>Failure:</a:t>
            </a:r>
            <a:r>
              <a:rPr lang="en-US" dirty="0">
                <a:solidFill>
                  <a:srgbClr val="DE411B"/>
                </a:solidFill>
              </a:rPr>
              <a:t> When actual result deviates from expected result during testing – consequence of a bug </a:t>
            </a:r>
          </a:p>
          <a:p>
            <a:pPr algn="ctr"/>
            <a:r>
              <a:rPr lang="en-US" sz="1800" b="1" dirty="0">
                <a:solidFill>
                  <a:srgbClr val="DE411B"/>
                </a:solidFill>
              </a:rPr>
              <a:t>Failure is an event; </a:t>
            </a:r>
          </a:p>
          <a:p>
            <a:pPr algn="ctr"/>
            <a:r>
              <a:rPr lang="en-US" sz="1800" b="1" dirty="0">
                <a:solidFill>
                  <a:srgbClr val="DE411B"/>
                </a:solidFill>
              </a:rPr>
              <a:t>Fault is a state of the software, caused by an Error</a:t>
            </a:r>
          </a:p>
          <a:p>
            <a:endParaRPr lang="en-US" sz="1800" dirty="0">
              <a:solidFill>
                <a:srgbClr val="DE411B"/>
              </a:solidFill>
            </a:endParaRPr>
          </a:p>
          <a:p>
            <a:pPr algn="ctr"/>
            <a:r>
              <a:rPr lang="en-US" sz="2800" b="1" dirty="0">
                <a:solidFill>
                  <a:srgbClr val="DE411B"/>
                </a:solidFill>
              </a:rPr>
              <a:t>Fault is a BUG</a:t>
            </a:r>
          </a:p>
        </p:txBody>
      </p:sp>
      <p:pic>
        <p:nvPicPr>
          <p:cNvPr id="2" name="Picture 1">
            <a:extLst>
              <a:ext uri="{FF2B5EF4-FFF2-40B4-BE49-F238E27FC236}">
                <a16:creationId xmlns:a16="http://schemas.microsoft.com/office/drawing/2014/main" id="{A3960FC1-3553-6240-9802-D32E11C59D83}"/>
              </a:ext>
            </a:extLst>
          </p:cNvPr>
          <p:cNvPicPr>
            <a:picLocks noChangeAspect="1"/>
          </p:cNvPicPr>
          <p:nvPr/>
        </p:nvPicPr>
        <p:blipFill>
          <a:blip r:embed="rId3"/>
          <a:stretch>
            <a:fillRect/>
          </a:stretch>
        </p:blipFill>
        <p:spPr>
          <a:xfrm>
            <a:off x="7130001" y="2435942"/>
            <a:ext cx="4424516" cy="3097161"/>
          </a:xfrm>
          <a:prstGeom prst="rect">
            <a:avLst/>
          </a:prstGeom>
        </p:spPr>
      </p:pic>
      <p:sp>
        <p:nvSpPr>
          <p:cNvPr id="6" name="Rectangle 5">
            <a:extLst>
              <a:ext uri="{FF2B5EF4-FFF2-40B4-BE49-F238E27FC236}">
                <a16:creationId xmlns:a16="http://schemas.microsoft.com/office/drawing/2014/main" id="{9C029C24-64C2-0C44-BC4C-885D8706C702}"/>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8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Most famous bugs</a:t>
            </a:r>
            <a:endParaRPr lang="en-GB" dirty="0"/>
          </a:p>
        </p:txBody>
      </p:sp>
      <p:sp>
        <p:nvSpPr>
          <p:cNvPr id="9" name="Content Placeholder 2"/>
          <p:cNvSpPr>
            <a:spLocks noGrp="1"/>
          </p:cNvSpPr>
          <p:nvPr>
            <p:ph idx="13"/>
          </p:nvPr>
        </p:nvSpPr>
        <p:spPr>
          <a:xfrm>
            <a:off x="1024889" y="1543649"/>
            <a:ext cx="6527257" cy="4739920"/>
          </a:xfrm>
        </p:spPr>
        <p:txBody>
          <a:bodyPr>
            <a:normAutofit/>
          </a:bodyPr>
          <a:lstStyle/>
          <a:p>
            <a:pPr marL="285750" indent="-285750">
              <a:buFont typeface="Arial" panose="020B0604020202020204" pitchFamily="34" charset="0"/>
              <a:buChar char="•"/>
            </a:pPr>
            <a:r>
              <a:rPr lang="en-US" dirty="0" err="1"/>
              <a:t>Ariene</a:t>
            </a:r>
            <a:r>
              <a:rPr lang="en-US" dirty="0"/>
              <a:t> 5 Explosion</a:t>
            </a:r>
          </a:p>
          <a:p>
            <a:r>
              <a:rPr lang="en-US" dirty="0"/>
              <a:t>	</a:t>
            </a:r>
            <a:r>
              <a:rPr lang="en-US" dirty="0">
                <a:hlinkClick r:id="rId2"/>
              </a:rPr>
              <a:t>https://www.youtube.com/watch?v=5tJPXYA0Nec</a:t>
            </a:r>
            <a:endParaRPr lang="en-US" dirty="0"/>
          </a:p>
          <a:p>
            <a:pPr marL="285750" indent="-285750">
              <a:buFont typeface="Arial" panose="020B0604020202020204" pitchFamily="34" charset="0"/>
              <a:buChar char="•"/>
            </a:pPr>
            <a:r>
              <a:rPr lang="en-US" dirty="0"/>
              <a:t>Therac-25 medical radiation therapy device (1985-1987):</a:t>
            </a:r>
          </a:p>
          <a:p>
            <a:pPr marL="1228725" lvl="2" indent="-285750"/>
            <a:r>
              <a:rPr lang="en-US" b="0" dirty="0">
                <a:hlinkClick r:id="rId3"/>
              </a:rPr>
              <a:t>https://www.youtube.com/watch?v=izGSOsAGIVQ</a:t>
            </a:r>
            <a:endParaRPr lang="en-US" b="0" dirty="0"/>
          </a:p>
          <a:p>
            <a:pPr marL="285750" indent="-285750">
              <a:buFont typeface="Arial" panose="020B0604020202020204" pitchFamily="34" charset="0"/>
              <a:buChar char="•"/>
            </a:pPr>
            <a:r>
              <a:rPr lang="en-US" dirty="0"/>
              <a:t>Mars Climate Orbiter (1998):</a:t>
            </a:r>
          </a:p>
          <a:p>
            <a:pPr marL="1228725" lvl="2" indent="-285750"/>
            <a:r>
              <a:rPr lang="en-US" b="0" dirty="0">
                <a:hlinkClick r:id="rId4"/>
              </a:rPr>
              <a:t>https://www.youtube.com/watch?v=urcQAKKAAl0</a:t>
            </a:r>
            <a:endParaRPr lang="en-US" b="0" dirty="0"/>
          </a:p>
          <a:p>
            <a:pPr marL="285750" indent="-285750">
              <a:buFont typeface="Arial" panose="020B0604020202020204" pitchFamily="34" charset="0"/>
              <a:buChar char="•"/>
            </a:pPr>
            <a:r>
              <a:rPr lang="en-US" dirty="0"/>
              <a:t>US prisoners released early due to software glitch (2002-2015): </a:t>
            </a:r>
          </a:p>
          <a:p>
            <a:pPr marL="1228725" lvl="2" indent="-285750"/>
            <a:r>
              <a:rPr lang="en-US" b="0" dirty="0">
                <a:hlinkClick r:id="rId5"/>
              </a:rPr>
              <a:t>https://www.youtube.com/watch?v=Kk-J54hbFAg</a:t>
            </a:r>
            <a:endParaRPr lang="en-US" b="0" dirty="0"/>
          </a:p>
          <a:p>
            <a:pPr marL="285750" indent="-285750">
              <a:buFont typeface="Arial" panose="020B0604020202020204" pitchFamily="34" charset="0"/>
              <a:buChar char="•"/>
            </a:pPr>
            <a:r>
              <a:rPr lang="en-US" dirty="0"/>
              <a:t>HSBC Bank - Tax Cheat Scandal 2006:</a:t>
            </a:r>
          </a:p>
          <a:p>
            <a:pPr marL="1228725" lvl="2" indent="-285750"/>
            <a:r>
              <a:rPr lang="en-US" b="0" dirty="0">
                <a:hlinkClick r:id="rId6"/>
              </a:rPr>
              <a:t>https://www.youtube.com/watch?v=rlg64vr0DXs</a:t>
            </a:r>
            <a:endParaRPr lang="en-US" b="0" dirty="0"/>
          </a:p>
          <a:p>
            <a:pPr marL="285750" indent="-285750">
              <a:buFont typeface="Arial" panose="020B0604020202020204" pitchFamily="34" charset="0"/>
              <a:buChar char="•"/>
            </a:pPr>
            <a:r>
              <a:rPr lang="en-US" dirty="0"/>
              <a:t>Heartbleed:</a:t>
            </a:r>
          </a:p>
          <a:p>
            <a:pPr marL="1228725" lvl="2" indent="-285750"/>
            <a:r>
              <a:rPr lang="en-US" b="0" dirty="0">
                <a:hlinkClick r:id="rId7"/>
              </a:rPr>
              <a:t>https://www.youtube.com/watch?v=WgrBrPW_Zn4</a:t>
            </a:r>
            <a:endParaRPr lang="en-US" b="0" dirty="0"/>
          </a:p>
          <a:p>
            <a:pPr marL="285750" indent="-285750">
              <a:buFont typeface="Arial" panose="020B0604020202020204" pitchFamily="34" charset="0"/>
              <a:buChar char="•"/>
            </a:pPr>
            <a:r>
              <a:rPr lang="en-US" dirty="0"/>
              <a:t>Samsung Galaxy Note 7 battery explosion (2016):</a:t>
            </a:r>
          </a:p>
          <a:p>
            <a:pPr marL="1228725" lvl="2" indent="-285750"/>
            <a:r>
              <a:rPr lang="en-US" b="0" dirty="0">
                <a:hlinkClick r:id="rId8"/>
              </a:rPr>
              <a:t>https://www.youtube.com/watch?v=_Cd2WIxKRDk</a:t>
            </a:r>
            <a:endParaRPr lang="en-US" b="0" dirty="0"/>
          </a:p>
        </p:txBody>
      </p:sp>
      <p:pic>
        <p:nvPicPr>
          <p:cNvPr id="11" name="Picture 10"/>
          <p:cNvPicPr>
            <a:picLocks noChangeAspect="1"/>
          </p:cNvPicPr>
          <p:nvPr/>
        </p:nvPicPr>
        <p:blipFill>
          <a:blip r:embed="rId9"/>
          <a:stretch>
            <a:fillRect/>
          </a:stretch>
        </p:blipFill>
        <p:spPr>
          <a:xfrm>
            <a:off x="8364956" y="1543648"/>
            <a:ext cx="1318400" cy="996465"/>
          </a:xfrm>
          <a:prstGeom prst="rect">
            <a:avLst/>
          </a:prstGeom>
        </p:spPr>
      </p:pic>
      <p:pic>
        <p:nvPicPr>
          <p:cNvPr id="12" name="Picture 11"/>
          <p:cNvPicPr>
            <a:picLocks noChangeAspect="1"/>
          </p:cNvPicPr>
          <p:nvPr/>
        </p:nvPicPr>
        <p:blipFill>
          <a:blip r:embed="rId10"/>
          <a:stretch>
            <a:fillRect/>
          </a:stretch>
        </p:blipFill>
        <p:spPr>
          <a:xfrm>
            <a:off x="8585311" y="2664823"/>
            <a:ext cx="877689" cy="1239910"/>
          </a:xfrm>
          <a:prstGeom prst="rect">
            <a:avLst/>
          </a:prstGeom>
        </p:spPr>
      </p:pic>
      <p:pic>
        <p:nvPicPr>
          <p:cNvPr id="13" name="Picture 4" descr="Резултат слика за heartble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146" y="4079215"/>
            <a:ext cx="752372" cy="9109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2"/>
          <a:stretch>
            <a:fillRect/>
          </a:stretch>
        </p:blipFill>
        <p:spPr>
          <a:xfrm>
            <a:off x="9180770" y="4029443"/>
            <a:ext cx="791997" cy="1085888"/>
          </a:xfrm>
          <a:prstGeom prst="rect">
            <a:avLst/>
          </a:prstGeom>
        </p:spPr>
      </p:pic>
      <p:pic>
        <p:nvPicPr>
          <p:cNvPr id="15" name="Picture 14"/>
          <p:cNvPicPr>
            <a:picLocks noChangeAspect="1"/>
          </p:cNvPicPr>
          <p:nvPr/>
        </p:nvPicPr>
        <p:blipFill>
          <a:blip r:embed="rId13"/>
          <a:stretch>
            <a:fillRect/>
          </a:stretch>
        </p:blipFill>
        <p:spPr>
          <a:xfrm>
            <a:off x="8401597" y="5289813"/>
            <a:ext cx="1245116" cy="881374"/>
          </a:xfrm>
          <a:prstGeom prst="rect">
            <a:avLst/>
          </a:prstGeom>
        </p:spPr>
      </p:pic>
      <p:sp>
        <p:nvSpPr>
          <p:cNvPr id="10" name="Rectangle 9">
            <a:extLst>
              <a:ext uri="{FF2B5EF4-FFF2-40B4-BE49-F238E27FC236}">
                <a16:creationId xmlns:a16="http://schemas.microsoft.com/office/drawing/2014/main" id="{635F2D9B-7278-5347-A86D-3879C7522219}"/>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3038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Principles in software Testing</a:t>
            </a:r>
            <a:endParaRPr lang="en-GB" dirty="0"/>
          </a:p>
        </p:txBody>
      </p:sp>
      <p:pic>
        <p:nvPicPr>
          <p:cNvPr id="6" name="Picture 5"/>
          <p:cNvPicPr>
            <a:picLocks noChangeAspect="1"/>
          </p:cNvPicPr>
          <p:nvPr/>
        </p:nvPicPr>
        <p:blipFill>
          <a:blip r:embed="rId2"/>
          <a:stretch>
            <a:fillRect/>
          </a:stretch>
        </p:blipFill>
        <p:spPr>
          <a:xfrm>
            <a:off x="7871869" y="2273871"/>
            <a:ext cx="3012989" cy="3012989"/>
          </a:xfrm>
          <a:prstGeom prst="rect">
            <a:avLst/>
          </a:prstGeom>
        </p:spPr>
      </p:pic>
      <p:sp>
        <p:nvSpPr>
          <p:cNvPr id="7" name="Content Placeholder 2"/>
          <p:cNvSpPr>
            <a:spLocks noGrp="1"/>
          </p:cNvSpPr>
          <p:nvPr>
            <p:ph idx="13"/>
          </p:nvPr>
        </p:nvSpPr>
        <p:spPr>
          <a:xfrm>
            <a:off x="1210833" y="1739888"/>
            <a:ext cx="7907621" cy="4160113"/>
          </a:xfrm>
        </p:spPr>
        <p:txBody>
          <a:bodyPr/>
          <a:lstStyle/>
          <a:p>
            <a:r>
              <a:rPr lang="en-US" sz="2800" b="0" dirty="0">
                <a:solidFill>
                  <a:srgbClr val="DE411B"/>
                </a:solidFill>
              </a:rPr>
              <a:t>1. Testing shows presence of defects</a:t>
            </a:r>
          </a:p>
          <a:p>
            <a:r>
              <a:rPr lang="en-US" sz="2800" b="0" dirty="0">
                <a:solidFill>
                  <a:srgbClr val="DE411B"/>
                </a:solidFill>
              </a:rPr>
              <a:t>2. Exhaustive testing is impossible</a:t>
            </a:r>
          </a:p>
          <a:p>
            <a:r>
              <a:rPr lang="en-US" sz="2800" b="0" dirty="0">
                <a:solidFill>
                  <a:srgbClr val="DE411B"/>
                </a:solidFill>
              </a:rPr>
              <a:t>3. Early testing</a:t>
            </a:r>
          </a:p>
          <a:p>
            <a:r>
              <a:rPr lang="en-US" sz="2800" b="0" dirty="0">
                <a:solidFill>
                  <a:srgbClr val="DE411B"/>
                </a:solidFill>
              </a:rPr>
              <a:t>4. Defects clustering</a:t>
            </a:r>
          </a:p>
          <a:p>
            <a:r>
              <a:rPr lang="en-US" sz="2800" b="0" dirty="0">
                <a:solidFill>
                  <a:srgbClr val="DE411B"/>
                </a:solidFill>
              </a:rPr>
              <a:t>5. Pesticide paradox</a:t>
            </a:r>
          </a:p>
          <a:p>
            <a:r>
              <a:rPr lang="en-US" sz="2800" b="0" dirty="0">
                <a:solidFill>
                  <a:srgbClr val="DE411B"/>
                </a:solidFill>
              </a:rPr>
              <a:t>6. Testing is context dependent</a:t>
            </a:r>
          </a:p>
          <a:p>
            <a:r>
              <a:rPr lang="en-US" sz="2800" b="0" dirty="0">
                <a:solidFill>
                  <a:srgbClr val="DE411B"/>
                </a:solidFill>
              </a:rPr>
              <a:t>7. Absence of errors fallacy</a:t>
            </a:r>
          </a:p>
          <a:p>
            <a:endParaRPr lang="en-US" dirty="0"/>
          </a:p>
        </p:txBody>
      </p:sp>
      <p:sp>
        <p:nvSpPr>
          <p:cNvPr id="5" name="Rectangle 4">
            <a:extLst>
              <a:ext uri="{FF2B5EF4-FFF2-40B4-BE49-F238E27FC236}">
                <a16:creationId xmlns:a16="http://schemas.microsoft.com/office/drawing/2014/main" id="{D7DDCE62-CDE2-0142-9550-5E6FBD2E1B93}"/>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3694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P1 Testing shows presence of Defects</a:t>
            </a:r>
            <a:endParaRPr lang="en-GB" dirty="0"/>
          </a:p>
        </p:txBody>
      </p:sp>
      <p:pic>
        <p:nvPicPr>
          <p:cNvPr id="8" name="Content Placeholder 4"/>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2423180" y="2042187"/>
            <a:ext cx="7407282" cy="3462828"/>
          </a:xfrm>
        </p:spPr>
      </p:pic>
      <p:sp>
        <p:nvSpPr>
          <p:cNvPr id="4" name="Rectangle 3">
            <a:extLst>
              <a:ext uri="{FF2B5EF4-FFF2-40B4-BE49-F238E27FC236}">
                <a16:creationId xmlns:a16="http://schemas.microsoft.com/office/drawing/2014/main" id="{BE88CDFE-EF42-8A43-ADCD-D9D8A5B7FB23}"/>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203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P2 Exhaustive testing is impossible</a:t>
            </a:r>
            <a:endParaRPr lang="en-GB" dirty="0"/>
          </a:p>
        </p:txBody>
      </p:sp>
      <p:pic>
        <p:nvPicPr>
          <p:cNvPr id="5" name="Content Placeholder 7"/>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3968782" y="2396534"/>
            <a:ext cx="4716758" cy="2450769"/>
          </a:xfrm>
        </p:spPr>
      </p:pic>
      <p:sp>
        <p:nvSpPr>
          <p:cNvPr id="4" name="Rectangle 3">
            <a:extLst>
              <a:ext uri="{FF2B5EF4-FFF2-40B4-BE49-F238E27FC236}">
                <a16:creationId xmlns:a16="http://schemas.microsoft.com/office/drawing/2014/main" id="{9850AEFD-A5BE-1742-B432-CB24D77A1B9B}"/>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681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P3 Early Testing</a:t>
            </a:r>
            <a:endParaRPr lang="en-GB" dirty="0"/>
          </a:p>
        </p:txBody>
      </p:sp>
      <p:pic>
        <p:nvPicPr>
          <p:cNvPr id="5" name="Picture 4"/>
          <p:cNvPicPr>
            <a:picLocks noChangeAspect="1"/>
          </p:cNvPicPr>
          <p:nvPr/>
        </p:nvPicPr>
        <p:blipFill>
          <a:blip r:embed="rId3"/>
          <a:stretch>
            <a:fillRect/>
          </a:stretch>
        </p:blipFill>
        <p:spPr>
          <a:xfrm>
            <a:off x="2484702" y="1507658"/>
            <a:ext cx="7284238" cy="4538421"/>
          </a:xfrm>
          <a:prstGeom prst="rect">
            <a:avLst/>
          </a:prstGeom>
        </p:spPr>
      </p:pic>
      <p:sp>
        <p:nvSpPr>
          <p:cNvPr id="4" name="Rectangle 3">
            <a:extLst>
              <a:ext uri="{FF2B5EF4-FFF2-40B4-BE49-F238E27FC236}">
                <a16:creationId xmlns:a16="http://schemas.microsoft.com/office/drawing/2014/main" id="{9075C933-2EA1-634F-A817-F5C167B30A79}"/>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894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P4 Defect clustering</a:t>
            </a:r>
            <a:endParaRPr lang="en-GB" dirty="0"/>
          </a:p>
        </p:txBody>
      </p:sp>
      <p:sp>
        <p:nvSpPr>
          <p:cNvPr id="10" name="Content Placeholder 1"/>
          <p:cNvSpPr txBox="1">
            <a:spLocks/>
          </p:cNvSpPr>
          <p:nvPr/>
        </p:nvSpPr>
        <p:spPr>
          <a:xfrm>
            <a:off x="6312310" y="1649845"/>
            <a:ext cx="4931491" cy="420526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500" b="1" kern="1200">
                <a:solidFill>
                  <a:srgbClr val="AA0B19"/>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500" kern="1200">
                <a:solidFill>
                  <a:srgbClr val="4A4E52"/>
                </a:solidFill>
                <a:latin typeface="+mn-lt"/>
                <a:ea typeface="+mn-ea"/>
                <a:cs typeface="+mn-cs"/>
              </a:defRPr>
            </a:lvl2pPr>
            <a:lvl3pPr marL="942975" indent="-257175" algn="l" defTabSz="685800" rtl="0" eaLnBrk="1" latinLnBrk="0" hangingPunct="1">
              <a:lnSpc>
                <a:spcPct val="90000"/>
              </a:lnSpc>
              <a:spcBef>
                <a:spcPts val="375"/>
              </a:spcBef>
              <a:buClr>
                <a:srgbClr val="81ADB5"/>
              </a:buClr>
              <a:buFont typeface="Arial" panose="020B0604020202020204" pitchFamily="34" charset="0"/>
              <a:buChar char="•"/>
              <a:defRPr lang="en-US" sz="1350" kern="1200" dirty="0" smtClean="0">
                <a:solidFill>
                  <a:srgbClr val="4A4E52"/>
                </a:solidFill>
                <a:latin typeface="+mn-lt"/>
                <a:ea typeface="+mn-ea"/>
                <a:cs typeface="+mn-cs"/>
              </a:defRPr>
            </a:lvl3pPr>
            <a:lvl4pPr marL="1200150" indent="-171450" algn="l" defTabSz="685800" rtl="0" eaLnBrk="1" latinLnBrk="0" hangingPunct="1">
              <a:lnSpc>
                <a:spcPct val="90000"/>
              </a:lnSpc>
              <a:spcBef>
                <a:spcPts val="375"/>
              </a:spcBef>
              <a:buFont typeface="Calibri" panose="020F0502020204030204" pitchFamily="34" charset="0"/>
              <a:buChar char="-"/>
              <a:defRPr lang="en-US" sz="1200" kern="1200" dirty="0" smtClean="0">
                <a:solidFill>
                  <a:srgbClr val="4A4E5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4A4E5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AA0B19"/>
              </a:solidFill>
              <a:effectLst/>
              <a:uLnTx/>
              <a:uFillTx/>
              <a:latin typeface="Calibri" panose="020F0502020204030204"/>
              <a:ea typeface=""/>
              <a:cs typeface=""/>
            </a:endParaRPr>
          </a:p>
        </p:txBody>
      </p:sp>
      <p:pic>
        <p:nvPicPr>
          <p:cNvPr id="6" name="Picture 5">
            <a:extLst>
              <a:ext uri="{FF2B5EF4-FFF2-40B4-BE49-F238E27FC236}">
                <a16:creationId xmlns:a16="http://schemas.microsoft.com/office/drawing/2014/main" id="{849F2037-14A7-2147-B247-FDDA3F518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309" y="1463335"/>
            <a:ext cx="7727335" cy="4623377"/>
          </a:xfrm>
          <a:prstGeom prst="rect">
            <a:avLst/>
          </a:prstGeom>
        </p:spPr>
      </p:pic>
      <p:sp>
        <p:nvSpPr>
          <p:cNvPr id="5" name="Rectangle 4">
            <a:extLst>
              <a:ext uri="{FF2B5EF4-FFF2-40B4-BE49-F238E27FC236}">
                <a16:creationId xmlns:a16="http://schemas.microsoft.com/office/drawing/2014/main" id="{CA843485-E55F-9742-B1AE-DBCADECA171B}"/>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187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P5 The pesticide paradox</a:t>
            </a: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2730" y="1359964"/>
            <a:ext cx="6908182" cy="4835728"/>
          </a:xfrm>
          <a:prstGeom prst="rect">
            <a:avLst/>
          </a:prstGeom>
        </p:spPr>
      </p:pic>
      <p:sp>
        <p:nvSpPr>
          <p:cNvPr id="4" name="Rectangle 3">
            <a:extLst>
              <a:ext uri="{FF2B5EF4-FFF2-40B4-BE49-F238E27FC236}">
                <a16:creationId xmlns:a16="http://schemas.microsoft.com/office/drawing/2014/main" id="{028FE6A2-6133-CE4F-A06E-A909ED1BFF88}"/>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8137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P6 Testing is Context Dependent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38" y="1511912"/>
            <a:ext cx="4542504" cy="46628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6742" y="1867923"/>
            <a:ext cx="6895258" cy="3677471"/>
          </a:xfrm>
          <a:prstGeom prst="rect">
            <a:avLst/>
          </a:prstGeom>
        </p:spPr>
      </p:pic>
      <p:sp>
        <p:nvSpPr>
          <p:cNvPr id="5" name="Rectangle 4">
            <a:extLst>
              <a:ext uri="{FF2B5EF4-FFF2-40B4-BE49-F238E27FC236}">
                <a16:creationId xmlns:a16="http://schemas.microsoft.com/office/drawing/2014/main" id="{56F0795B-F637-224D-ACB0-7FF4162DF96D}"/>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293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Testing Mindset</a:t>
            </a:r>
          </a:p>
        </p:txBody>
      </p:sp>
      <p:sp>
        <p:nvSpPr>
          <p:cNvPr id="11" name="Rectangle 10"/>
          <p:cNvSpPr/>
          <p:nvPr/>
        </p:nvSpPr>
        <p:spPr>
          <a:xfrm>
            <a:off x="1210833" y="1443573"/>
            <a:ext cx="10164303" cy="85395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Software testing is a process of executing a </a:t>
            </a:r>
            <a:r>
              <a:rPr kumimoji="0" lang="en-US" sz="2400" b="1" i="0" u="none" strike="noStrike" kern="1200" cap="none" spc="0" normalizeH="0" baseline="0" noProof="0" dirty="0">
                <a:ln>
                  <a:noFill/>
                </a:ln>
                <a:solidFill>
                  <a:srgbClr val="DE411B"/>
                </a:solidFill>
                <a:effectLst/>
                <a:uLnTx/>
                <a:uFillTx/>
                <a:latin typeface="Arial"/>
                <a:ea typeface="+mn-ea"/>
                <a:cs typeface="+mn-cs"/>
              </a:rPr>
              <a:t>program</a:t>
            </a:r>
            <a:r>
              <a:rPr kumimoji="0" lang="en-US"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 or </a:t>
            </a:r>
            <a:r>
              <a:rPr kumimoji="0" lang="en-US" sz="2400" b="1" i="0" u="none" strike="noStrike" kern="1200" cap="none" spc="0" normalizeH="0" baseline="0" noProof="0" dirty="0">
                <a:ln>
                  <a:noFill/>
                </a:ln>
                <a:solidFill>
                  <a:srgbClr val="DE411B"/>
                </a:solidFill>
                <a:effectLst/>
                <a:uLnTx/>
                <a:uFillTx/>
                <a:latin typeface="Arial"/>
                <a:ea typeface="+mn-ea"/>
                <a:cs typeface="+mn-cs"/>
              </a:rPr>
              <a:t>application</a:t>
            </a:r>
            <a:r>
              <a:rPr kumimoji="0" lang="en-US"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 with the </a:t>
            </a:r>
            <a:r>
              <a:rPr kumimoji="0" lang="en-US" sz="2400" b="0" i="0" u="none" strike="noStrike" kern="1200" cap="none" spc="0" normalizeH="0" baseline="0" noProof="0" dirty="0">
                <a:ln>
                  <a:noFill/>
                </a:ln>
                <a:solidFill>
                  <a:srgbClr val="000000"/>
                </a:solidFill>
                <a:effectLst/>
                <a:uLnTx/>
                <a:uFillTx/>
                <a:latin typeface="Arial"/>
                <a:ea typeface="+mn-ea"/>
                <a:cs typeface="+mn-cs"/>
              </a:rPr>
              <a:t>intent</a:t>
            </a:r>
            <a:r>
              <a:rPr kumimoji="0" lang="en-US"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 of finding the </a:t>
            </a:r>
            <a:r>
              <a:rPr kumimoji="0" lang="en-US" sz="2400" b="1" i="0" u="none" strike="noStrike" kern="1200" cap="none" spc="0" normalizeH="0" baseline="0" noProof="0" dirty="0">
                <a:ln>
                  <a:noFill/>
                </a:ln>
                <a:solidFill>
                  <a:srgbClr val="DE411B"/>
                </a:solidFill>
                <a:effectLst/>
                <a:uLnTx/>
                <a:uFillTx/>
                <a:latin typeface="Arial"/>
                <a:ea typeface="+mn-ea"/>
                <a:cs typeface="+mn-cs"/>
              </a:rPr>
              <a:t>software bugs</a:t>
            </a:r>
            <a:r>
              <a:rPr kumimoji="0" lang="en-US"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a:t>
            </a:r>
          </a:p>
        </p:txBody>
      </p:sp>
      <p:pic>
        <p:nvPicPr>
          <p:cNvPr id="4" name="Picture 3">
            <a:extLst>
              <a:ext uri="{FF2B5EF4-FFF2-40B4-BE49-F238E27FC236}">
                <a16:creationId xmlns:a16="http://schemas.microsoft.com/office/drawing/2014/main" id="{549E8899-C82A-D447-AE93-E6C2849C2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071" y="2257769"/>
            <a:ext cx="5143500" cy="4013200"/>
          </a:xfrm>
          <a:prstGeom prst="rect">
            <a:avLst/>
          </a:prstGeom>
        </p:spPr>
      </p:pic>
      <p:sp>
        <p:nvSpPr>
          <p:cNvPr id="5" name="Rectangle 4">
            <a:extLst>
              <a:ext uri="{FF2B5EF4-FFF2-40B4-BE49-F238E27FC236}">
                <a16:creationId xmlns:a16="http://schemas.microsoft.com/office/drawing/2014/main" id="{1203F077-3A8E-BD49-878F-3C4687A5ADAB}"/>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220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P7 Absence of Errors Fallacy 	</a:t>
            </a:r>
            <a:endParaRPr lang="en-GB" dirty="0"/>
          </a:p>
        </p:txBody>
      </p:sp>
      <p:pic>
        <p:nvPicPr>
          <p:cNvPr id="5" name="Picture 4"/>
          <p:cNvPicPr>
            <a:picLocks noChangeAspect="1"/>
          </p:cNvPicPr>
          <p:nvPr/>
        </p:nvPicPr>
        <p:blipFill>
          <a:blip r:embed="rId3"/>
          <a:stretch>
            <a:fillRect/>
          </a:stretch>
        </p:blipFill>
        <p:spPr>
          <a:xfrm>
            <a:off x="762484" y="1856062"/>
            <a:ext cx="10728673" cy="3998085"/>
          </a:xfrm>
          <a:prstGeom prst="rect">
            <a:avLst/>
          </a:prstGeom>
        </p:spPr>
      </p:pic>
      <p:sp>
        <p:nvSpPr>
          <p:cNvPr id="4" name="Rectangle 3">
            <a:extLst>
              <a:ext uri="{FF2B5EF4-FFF2-40B4-BE49-F238E27FC236}">
                <a16:creationId xmlns:a16="http://schemas.microsoft.com/office/drawing/2014/main" id="{B2F211D0-72E5-7C42-B56A-AA7066562D9C}"/>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431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451341-B5CD-254F-9A65-AF5FE89254DE}"/>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FF6ED6A-F1BE-FC48-BA82-62FE62ED3C39}"/>
              </a:ext>
            </a:extLst>
          </p:cNvPr>
          <p:cNvSpPr/>
          <p:nvPr/>
        </p:nvSpPr>
        <p:spPr>
          <a:xfrm>
            <a:off x="5516354" y="623808"/>
            <a:ext cx="1159292" cy="646331"/>
          </a:xfrm>
          <a:prstGeom prst="rect">
            <a:avLst/>
          </a:prstGeom>
        </p:spPr>
        <p:txBody>
          <a:bodyPr wrap="none">
            <a:spAutoFit/>
          </a:bodyPr>
          <a:lstStyle/>
          <a:p>
            <a:r>
              <a:rPr lang="en-US" sz="3600" dirty="0"/>
              <a:t>Q&amp;A</a:t>
            </a:r>
          </a:p>
        </p:txBody>
      </p:sp>
      <p:pic>
        <p:nvPicPr>
          <p:cNvPr id="8" name="Picture 7">
            <a:extLst>
              <a:ext uri="{FF2B5EF4-FFF2-40B4-BE49-F238E27FC236}">
                <a16:creationId xmlns:a16="http://schemas.microsoft.com/office/drawing/2014/main" id="{DAC348A3-6A0C-6E46-A758-107D26ACA1FE}"/>
              </a:ext>
            </a:extLst>
          </p:cNvPr>
          <p:cNvPicPr>
            <a:picLocks noChangeAspect="1"/>
          </p:cNvPicPr>
          <p:nvPr/>
        </p:nvPicPr>
        <p:blipFill>
          <a:blip r:embed="rId2"/>
          <a:stretch>
            <a:fillRect/>
          </a:stretch>
        </p:blipFill>
        <p:spPr>
          <a:xfrm>
            <a:off x="6675646" y="1843354"/>
            <a:ext cx="3386138" cy="3386138"/>
          </a:xfrm>
          <a:prstGeom prst="rect">
            <a:avLst/>
          </a:prstGeom>
        </p:spPr>
      </p:pic>
      <p:pic>
        <p:nvPicPr>
          <p:cNvPr id="9" name="Picture 8">
            <a:extLst>
              <a:ext uri="{FF2B5EF4-FFF2-40B4-BE49-F238E27FC236}">
                <a16:creationId xmlns:a16="http://schemas.microsoft.com/office/drawing/2014/main" id="{2E091B6C-8605-D24E-962B-F4BD722F39C1}"/>
              </a:ext>
            </a:extLst>
          </p:cNvPr>
          <p:cNvPicPr>
            <a:picLocks noChangeAspect="1"/>
          </p:cNvPicPr>
          <p:nvPr/>
        </p:nvPicPr>
        <p:blipFill>
          <a:blip r:embed="rId3"/>
          <a:stretch>
            <a:fillRect/>
          </a:stretch>
        </p:blipFill>
        <p:spPr>
          <a:xfrm>
            <a:off x="2474550" y="1908098"/>
            <a:ext cx="3041804" cy="3041804"/>
          </a:xfrm>
          <a:prstGeom prst="rect">
            <a:avLst/>
          </a:prstGeom>
        </p:spPr>
      </p:pic>
    </p:spTree>
    <p:extLst>
      <p:ext uri="{BB962C8B-B14F-4D97-AF65-F5344CB8AC3E}">
        <p14:creationId xmlns:p14="http://schemas.microsoft.com/office/powerpoint/2010/main" val="1160020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8781" y="2702043"/>
            <a:ext cx="7421880" cy="594213"/>
          </a:xfrm>
        </p:spPr>
        <p:txBody>
          <a:bodyPr/>
          <a:lstStyle/>
          <a:p>
            <a:r>
              <a:rPr lang="x-none" dirty="0"/>
              <a:t>THANK YOU!</a:t>
            </a:r>
            <a:endParaRPr lang="en-GB" dirty="0"/>
          </a:p>
        </p:txBody>
      </p:sp>
      <p:sp>
        <p:nvSpPr>
          <p:cNvPr id="4" name="Content Placeholder 3"/>
          <p:cNvSpPr>
            <a:spLocks noGrp="1"/>
          </p:cNvSpPr>
          <p:nvPr>
            <p:ph idx="21"/>
          </p:nvPr>
        </p:nvSpPr>
        <p:spPr>
          <a:xfrm>
            <a:off x="5572137" y="3631209"/>
            <a:ext cx="5038524" cy="448637"/>
          </a:xfrm>
        </p:spPr>
        <p:txBody>
          <a:bodyPr/>
          <a:lstStyle/>
          <a:p>
            <a:r>
              <a:rPr lang="en-US">
                <a:cs typeface="Arial"/>
              </a:rPr>
              <a:t>Igor ZlatkoviĆ</a:t>
            </a:r>
            <a:endParaRPr lang="en-GB">
              <a:cs typeface="Arial"/>
            </a:endParaRPr>
          </a:p>
        </p:txBody>
      </p:sp>
    </p:spTree>
    <p:extLst>
      <p:ext uri="{BB962C8B-B14F-4D97-AF65-F5344CB8AC3E}">
        <p14:creationId xmlns:p14="http://schemas.microsoft.com/office/powerpoint/2010/main" val="918738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Developer vs Tester</a:t>
            </a:r>
          </a:p>
        </p:txBody>
      </p:sp>
      <p:pic>
        <p:nvPicPr>
          <p:cNvPr id="4" name="Content Placeholder 6"/>
          <p:cNvPicPr>
            <a:picLocks noGrp="1" noChangeAspect="1"/>
          </p:cNvPicPr>
          <p:nvPr>
            <p:ph idx="13"/>
          </p:nvPr>
        </p:nvPicPr>
        <p:blipFill rotWithShape="1">
          <a:blip r:embed="rId3">
            <a:extLst>
              <a:ext uri="{28A0092B-C50C-407E-A947-70E740481C1C}">
                <a14:useLocalDpi xmlns:a14="http://schemas.microsoft.com/office/drawing/2010/main" val="0"/>
              </a:ext>
            </a:extLst>
          </a:blip>
          <a:srcRect l="6114" t="2573" r="6244" b="12976"/>
          <a:stretch/>
        </p:blipFill>
        <p:spPr>
          <a:xfrm>
            <a:off x="3162300" y="1333500"/>
            <a:ext cx="5778500" cy="4958465"/>
          </a:xfrm>
        </p:spPr>
      </p:pic>
      <p:cxnSp>
        <p:nvCxnSpPr>
          <p:cNvPr id="5" name="Straight Connector 4">
            <a:extLst>
              <a:ext uri="{FF2B5EF4-FFF2-40B4-BE49-F238E27FC236}">
                <a16:creationId xmlns:a16="http://schemas.microsoft.com/office/drawing/2014/main" id="{41EB2F23-3CAA-DB46-B0C8-B3E0A3DD09E4}"/>
              </a:ext>
            </a:extLst>
          </p:cNvPr>
          <p:cNvCxnSpPr>
            <a:cxnSpLocks/>
          </p:cNvCxnSpPr>
          <p:nvPr/>
        </p:nvCxnSpPr>
        <p:spPr>
          <a:xfrm>
            <a:off x="5981700" y="2235200"/>
            <a:ext cx="0" cy="25527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6FC750B-20F0-3443-8C71-C472E973FF28}"/>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055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2844-873C-474B-A8F3-EBF0E33D7D2B}"/>
              </a:ext>
            </a:extLst>
          </p:cNvPr>
          <p:cNvSpPr>
            <a:spLocks noGrp="1"/>
          </p:cNvSpPr>
          <p:nvPr>
            <p:ph type="title"/>
          </p:nvPr>
        </p:nvSpPr>
        <p:spPr/>
        <p:txBody>
          <a:bodyPr/>
          <a:lstStyle/>
          <a:p>
            <a:r>
              <a:rPr lang="en-US" dirty="0"/>
              <a:t>Agile (testing) mindset</a:t>
            </a:r>
          </a:p>
        </p:txBody>
      </p:sp>
      <p:sp>
        <p:nvSpPr>
          <p:cNvPr id="4" name="Content Placeholder 3">
            <a:extLst>
              <a:ext uri="{FF2B5EF4-FFF2-40B4-BE49-F238E27FC236}">
                <a16:creationId xmlns:a16="http://schemas.microsoft.com/office/drawing/2014/main" id="{5739E018-E70E-D04A-9EFD-BC46CA8EA9A4}"/>
              </a:ext>
            </a:extLst>
          </p:cNvPr>
          <p:cNvSpPr>
            <a:spLocks noGrp="1"/>
          </p:cNvSpPr>
          <p:nvPr>
            <p:ph idx="22"/>
          </p:nvPr>
        </p:nvSpPr>
        <p:spPr>
          <a:xfrm>
            <a:off x="928845" y="1675997"/>
            <a:ext cx="10395952" cy="1201232"/>
          </a:xfrm>
        </p:spPr>
        <p:txBody>
          <a:bodyPr/>
          <a:lstStyle/>
          <a:p>
            <a:pPr algn="l"/>
            <a:r>
              <a:rPr lang="en-US" sz="2400" dirty="0"/>
              <a:t>Testers - How do we help the </a:t>
            </a:r>
            <a:r>
              <a:rPr lang="en-US" sz="2400" b="1" dirty="0">
                <a:solidFill>
                  <a:srgbClr val="DE411B"/>
                </a:solidFill>
                <a:ea typeface="+mn-ea"/>
                <a:cs typeface="+mn-cs"/>
              </a:rPr>
              <a:t>team</a:t>
            </a:r>
            <a:r>
              <a:rPr lang="en-US" sz="2400" dirty="0"/>
              <a:t> succeed and how do we </a:t>
            </a:r>
            <a:r>
              <a:rPr lang="en-US" sz="2400" b="1" dirty="0">
                <a:solidFill>
                  <a:srgbClr val="DE411B"/>
                </a:solidFill>
                <a:ea typeface="+mn-ea"/>
                <a:cs typeface="+mn-cs"/>
              </a:rPr>
              <a:t>prevent</a:t>
            </a:r>
            <a:r>
              <a:rPr lang="en-US" sz="2400" dirty="0"/>
              <a:t> defects from occurring in the first place</a:t>
            </a:r>
          </a:p>
          <a:p>
            <a:pPr algn="l"/>
            <a:r>
              <a:rPr lang="en-US" sz="2400" dirty="0"/>
              <a:t>Developers - How can I create </a:t>
            </a:r>
            <a:r>
              <a:rPr lang="en-US" sz="2400" b="1" dirty="0">
                <a:solidFill>
                  <a:srgbClr val="DE411B"/>
                </a:solidFill>
                <a:ea typeface="+mn-ea"/>
                <a:cs typeface="+mn-cs"/>
              </a:rPr>
              <a:t>testable</a:t>
            </a:r>
            <a:r>
              <a:rPr lang="en-US" sz="2400" dirty="0"/>
              <a:t> code and deliver the software successfully</a:t>
            </a:r>
          </a:p>
          <a:p>
            <a:pPr algn="l"/>
            <a:endParaRPr lang="en-US" dirty="0"/>
          </a:p>
        </p:txBody>
      </p:sp>
      <p:pic>
        <p:nvPicPr>
          <p:cNvPr id="5" name="Picture 4">
            <a:extLst>
              <a:ext uri="{FF2B5EF4-FFF2-40B4-BE49-F238E27FC236}">
                <a16:creationId xmlns:a16="http://schemas.microsoft.com/office/drawing/2014/main" id="{D0B74E74-D85D-4742-BC90-948DAF689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436" y="2877229"/>
            <a:ext cx="5045128" cy="3376354"/>
          </a:xfrm>
          <a:prstGeom prst="rect">
            <a:avLst/>
          </a:prstGeom>
        </p:spPr>
      </p:pic>
      <p:sp>
        <p:nvSpPr>
          <p:cNvPr id="6" name="Rectangle 5">
            <a:extLst>
              <a:ext uri="{FF2B5EF4-FFF2-40B4-BE49-F238E27FC236}">
                <a16:creationId xmlns:a16="http://schemas.microsoft.com/office/drawing/2014/main" id="{4A22DBCA-686E-7C40-A805-751CF11E4BB4}"/>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64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shorts - Dev Team vs QA Engineer 😂 - Programming Memes">
            <a:hlinkClick r:id="" action="ppaction://media"/>
            <a:extLst>
              <a:ext uri="{FF2B5EF4-FFF2-40B4-BE49-F238E27FC236}">
                <a16:creationId xmlns:a16="http://schemas.microsoft.com/office/drawing/2014/main" id="{A24BBA8E-6475-488D-B75E-E6D9F05E491C}"/>
              </a:ext>
            </a:extLst>
          </p:cNvPr>
          <p:cNvPicPr>
            <a:picLocks noGrp="1" noRot="1" noChangeAspect="1"/>
          </p:cNvPicPr>
          <p:nvPr>
            <p:ph idx="13"/>
            <a:videoFile r:link="rId1"/>
          </p:nvPr>
        </p:nvPicPr>
        <p:blipFill>
          <a:blip r:embed="rId3"/>
          <a:stretch>
            <a:fillRect/>
          </a:stretch>
        </p:blipFill>
        <p:spPr>
          <a:xfrm>
            <a:off x="2781833" y="1366888"/>
            <a:ext cx="6489758" cy="4867960"/>
          </a:xfrm>
          <a:prstGeom prst="rect">
            <a:avLst/>
          </a:prstGeom>
        </p:spPr>
      </p:pic>
      <p:sp>
        <p:nvSpPr>
          <p:cNvPr id="5" name="Title 4">
            <a:extLst>
              <a:ext uri="{FF2B5EF4-FFF2-40B4-BE49-F238E27FC236}">
                <a16:creationId xmlns:a16="http://schemas.microsoft.com/office/drawing/2014/main" id="{C0F991FA-3D64-4E43-9E89-BAEA04B01798}"/>
              </a:ext>
            </a:extLst>
          </p:cNvPr>
          <p:cNvSpPr>
            <a:spLocks noGrp="1"/>
          </p:cNvSpPr>
          <p:nvPr>
            <p:ph type="title"/>
          </p:nvPr>
        </p:nvSpPr>
        <p:spPr/>
        <p:txBody>
          <a:bodyPr/>
          <a:lstStyle/>
          <a:p>
            <a:r>
              <a:rPr lang="en-US" dirty="0"/>
              <a:t>Why is Testing necessary?</a:t>
            </a:r>
          </a:p>
        </p:txBody>
      </p:sp>
    </p:spTree>
    <p:extLst>
      <p:ext uri="{BB962C8B-B14F-4D97-AF65-F5344CB8AC3E}">
        <p14:creationId xmlns:p14="http://schemas.microsoft.com/office/powerpoint/2010/main" val="425213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3E394D5-608F-E04F-8C05-75447611F0C1}"/>
              </a:ext>
            </a:extLst>
          </p:cNvPr>
          <p:cNvSpPr>
            <a:spLocks noGrp="1"/>
          </p:cNvSpPr>
          <p:nvPr>
            <p:ph type="title"/>
          </p:nvPr>
        </p:nvSpPr>
        <p:spPr>
          <a:xfrm>
            <a:off x="1210833" y="159908"/>
            <a:ext cx="9831977" cy="1025980"/>
          </a:xfrm>
        </p:spPr>
        <p:txBody>
          <a:bodyPr/>
          <a:lstStyle/>
          <a:p>
            <a:r>
              <a:rPr lang="en-US" dirty="0"/>
              <a:t>Why is Testing necessary?</a:t>
            </a:r>
          </a:p>
        </p:txBody>
      </p:sp>
      <p:sp>
        <p:nvSpPr>
          <p:cNvPr id="7" name="TextBox 6">
            <a:extLst>
              <a:ext uri="{FF2B5EF4-FFF2-40B4-BE49-F238E27FC236}">
                <a16:creationId xmlns:a16="http://schemas.microsoft.com/office/drawing/2014/main" id="{B9DB0D7F-DD1A-F948-BE8B-1B8468F9E549}"/>
              </a:ext>
            </a:extLst>
          </p:cNvPr>
          <p:cNvSpPr txBox="1"/>
          <p:nvPr/>
        </p:nvSpPr>
        <p:spPr>
          <a:xfrm>
            <a:off x="450575" y="2345635"/>
            <a:ext cx="11065564"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Arial"/>
                <a:ea typeface="+mn-ea"/>
                <a:cs typeface="+mn-cs"/>
              </a:rPr>
              <a:t>Testers don’t break the code, they break your </a:t>
            </a:r>
            <a:r>
              <a:rPr kumimoji="0" lang="en-US" sz="3400" b="1" i="0" u="none" strike="noStrike" kern="1200" cap="none" spc="0" normalizeH="0" baseline="0" noProof="0" dirty="0">
                <a:ln>
                  <a:noFill/>
                </a:ln>
                <a:solidFill>
                  <a:srgbClr val="DF411C"/>
                </a:solidFill>
                <a:effectLst/>
                <a:uLnTx/>
                <a:uFillTx/>
                <a:latin typeface="Arial"/>
                <a:ea typeface="+mn-ea"/>
                <a:cs typeface="+mn-cs"/>
              </a:rPr>
              <a:t>illusions</a:t>
            </a:r>
            <a:r>
              <a:rPr kumimoji="0" lang="en-US" sz="3400" b="0" i="0" u="none" strike="noStrike" kern="1200" cap="none" spc="0" normalizeH="0" baseline="0" noProof="0" dirty="0">
                <a:ln>
                  <a:noFill/>
                </a:ln>
                <a:solidFill>
                  <a:srgbClr val="000000"/>
                </a:solidFill>
                <a:effectLst/>
                <a:uLnTx/>
                <a:uFillTx/>
                <a:latin typeface="Arial"/>
                <a:ea typeface="+mn-ea"/>
                <a:cs typeface="+mn-cs"/>
              </a:rPr>
              <a:t> about the code.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mn-cs"/>
              </a:rPr>
              <a:t>By </a:t>
            </a:r>
            <a:r>
              <a:rPr kumimoji="0" lang="en-US" sz="1800" b="0" i="1" u="none" strike="noStrike" kern="1200" cap="none" spc="0" normalizeH="0" baseline="0" noProof="0" dirty="0" err="1">
                <a:ln>
                  <a:noFill/>
                </a:ln>
                <a:solidFill>
                  <a:srgbClr val="000000"/>
                </a:solidFill>
                <a:effectLst/>
                <a:uLnTx/>
                <a:uFillTx/>
                <a:latin typeface="Arial"/>
                <a:ea typeface="+mn-ea"/>
                <a:cs typeface="+mn-cs"/>
              </a:rPr>
              <a:t>Maaret</a:t>
            </a:r>
            <a:r>
              <a:rPr kumimoji="0" lang="en-US" sz="1800" b="0" i="1" u="none" strike="noStrike" kern="1200" cap="none" spc="0" normalizeH="0" baseline="0" noProof="0" dirty="0">
                <a:ln>
                  <a:noFill/>
                </a:ln>
                <a:solidFill>
                  <a:srgbClr val="000000"/>
                </a:solidFill>
                <a:effectLst/>
                <a:uLnTx/>
                <a:uFillTx/>
                <a:latin typeface="Arial"/>
                <a:ea typeface="+mn-ea"/>
                <a:cs typeface="+mn-cs"/>
              </a:rPr>
              <a:t> </a:t>
            </a:r>
            <a:r>
              <a:rPr kumimoji="0" lang="en-US" sz="1800" b="0" i="1" u="none" strike="noStrike" kern="1200" cap="none" spc="0" normalizeH="0" baseline="0" noProof="0" dirty="0" err="1">
                <a:ln>
                  <a:noFill/>
                </a:ln>
                <a:solidFill>
                  <a:srgbClr val="000000"/>
                </a:solidFill>
                <a:effectLst/>
                <a:uLnTx/>
                <a:uFillTx/>
                <a:latin typeface="Arial"/>
                <a:ea typeface="+mn-ea"/>
                <a:cs typeface="+mn-cs"/>
              </a:rPr>
              <a:t>Pyhäjärvi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1" u="none" strike="noStrike" kern="1200" cap="none" spc="0" normalizeH="0" baseline="0" noProof="0" dirty="0">
                <a:ln>
                  <a:noFill/>
                </a:ln>
                <a:solidFill>
                  <a:srgbClr val="000000"/>
                </a:solidFill>
                <a:effectLst/>
                <a:uLnTx/>
                <a:uFillTx/>
                <a:latin typeface="Arial"/>
                <a:ea typeface="+mn-ea"/>
                <a:cs typeface="+mn-cs"/>
              </a:rPr>
              <a:t>(adopted from James Bach)</a:t>
            </a:r>
          </a:p>
        </p:txBody>
      </p:sp>
      <p:sp>
        <p:nvSpPr>
          <p:cNvPr id="4" name="Rectangle 3">
            <a:extLst>
              <a:ext uri="{FF2B5EF4-FFF2-40B4-BE49-F238E27FC236}">
                <a16:creationId xmlns:a16="http://schemas.microsoft.com/office/drawing/2014/main" id="{DDA27262-82DC-BB47-BD13-0157DBC979AD}"/>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784DD8-E346-8E4A-BB00-37EE96502A1E}"/>
              </a:ext>
            </a:extLst>
          </p:cNvPr>
          <p:cNvSpPr txBox="1"/>
          <p:nvPr/>
        </p:nvSpPr>
        <p:spPr>
          <a:xfrm>
            <a:off x="2347835" y="4306407"/>
            <a:ext cx="7271043" cy="769441"/>
          </a:xfrm>
          <a:prstGeom prst="rect">
            <a:avLst/>
          </a:prstGeom>
          <a:noFill/>
        </p:spPr>
        <p:txBody>
          <a:bodyPr wrap="square" rtlCol="0">
            <a:spAutoFit/>
          </a:bodyPr>
          <a:lstStyle/>
          <a:p>
            <a:endParaRPr lang="en-US" sz="2000" u="sng" dirty="0">
              <a:solidFill>
                <a:srgbClr val="0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r>
              <a:rPr lang="en-US" sz="2400" dirty="0">
                <a:solidFill>
                  <a:srgbClr val="DF411C"/>
                </a:solidFill>
                <a:latin typeface="Arial"/>
                <a:hlinkClick r:id="rId3">
                  <a:extLst>
                    <a:ext uri="{A12FA001-AC4F-418D-AE19-62706E023703}">
                      <ahyp:hlinkClr xmlns:ahyp="http://schemas.microsoft.com/office/drawing/2018/hyperlinkcolor" val="tx"/>
                    </a:ext>
                  </a:extLst>
                </a:hlinkClick>
              </a:rPr>
              <a:t>https://www. youtube.com/watch?v=IGQmdoK_ZfY</a:t>
            </a:r>
            <a:endParaRPr lang="en-US" sz="2400" dirty="0">
              <a:solidFill>
                <a:srgbClr val="DF411C"/>
              </a:solidFill>
              <a:latin typeface="Arial"/>
            </a:endParaRPr>
          </a:p>
        </p:txBody>
      </p:sp>
    </p:spTree>
    <p:extLst>
      <p:ext uri="{BB962C8B-B14F-4D97-AF65-F5344CB8AC3E}">
        <p14:creationId xmlns:p14="http://schemas.microsoft.com/office/powerpoint/2010/main" val="256835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8D11-F147-574C-8D44-08BFBA3B1918}"/>
              </a:ext>
            </a:extLst>
          </p:cNvPr>
          <p:cNvSpPr>
            <a:spLocks noGrp="1"/>
          </p:cNvSpPr>
          <p:nvPr>
            <p:ph type="title"/>
          </p:nvPr>
        </p:nvSpPr>
        <p:spPr/>
        <p:txBody>
          <a:bodyPr/>
          <a:lstStyle/>
          <a:p>
            <a:r>
              <a:rPr lang="en-US" dirty="0"/>
              <a:t>SEQUENTAL (waterfall) SDLC</a:t>
            </a:r>
          </a:p>
        </p:txBody>
      </p:sp>
      <p:graphicFrame>
        <p:nvGraphicFramePr>
          <p:cNvPr id="11" name="Diagram 10">
            <a:extLst>
              <a:ext uri="{FF2B5EF4-FFF2-40B4-BE49-F238E27FC236}">
                <a16:creationId xmlns:a16="http://schemas.microsoft.com/office/drawing/2014/main" id="{962E7093-1ACB-9D4D-8D2D-2B49C4AFBD37}"/>
              </a:ext>
            </a:extLst>
          </p:cNvPr>
          <p:cNvGraphicFramePr/>
          <p:nvPr/>
        </p:nvGraphicFramePr>
        <p:xfrm>
          <a:off x="0" y="1431235"/>
          <a:ext cx="12191999" cy="4174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Connector 3">
            <a:extLst>
              <a:ext uri="{FF2B5EF4-FFF2-40B4-BE49-F238E27FC236}">
                <a16:creationId xmlns:a16="http://schemas.microsoft.com/office/drawing/2014/main" id="{268FAE4C-3251-D047-AF8F-F022C27695D0}"/>
              </a:ext>
            </a:extLst>
          </p:cNvPr>
          <p:cNvCxnSpPr/>
          <p:nvPr/>
        </p:nvCxnSpPr>
        <p:spPr>
          <a:xfrm>
            <a:off x="8663940" y="1737360"/>
            <a:ext cx="0" cy="385191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1F89F46-6F94-9042-9197-1A305F82101C}"/>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8062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8D11-F147-574C-8D44-08BFBA3B1918}"/>
              </a:ext>
            </a:extLst>
          </p:cNvPr>
          <p:cNvSpPr>
            <a:spLocks noGrp="1"/>
          </p:cNvSpPr>
          <p:nvPr>
            <p:ph type="title"/>
          </p:nvPr>
        </p:nvSpPr>
        <p:spPr/>
        <p:txBody>
          <a:bodyPr/>
          <a:lstStyle/>
          <a:p>
            <a:r>
              <a:rPr lang="en-US" dirty="0"/>
              <a:t>Sequential (waterfall) SDLC in reality </a:t>
            </a:r>
          </a:p>
        </p:txBody>
      </p:sp>
      <p:graphicFrame>
        <p:nvGraphicFramePr>
          <p:cNvPr id="11" name="Diagram 10">
            <a:extLst>
              <a:ext uri="{FF2B5EF4-FFF2-40B4-BE49-F238E27FC236}">
                <a16:creationId xmlns:a16="http://schemas.microsoft.com/office/drawing/2014/main" id="{962E7093-1ACB-9D4D-8D2D-2B49C4AFBD37}"/>
              </a:ext>
            </a:extLst>
          </p:cNvPr>
          <p:cNvGraphicFramePr/>
          <p:nvPr/>
        </p:nvGraphicFramePr>
        <p:xfrm>
          <a:off x="1" y="1431235"/>
          <a:ext cx="12059478" cy="4174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3417864B-359E-7945-A48E-A7FE6A322657}"/>
              </a:ext>
            </a:extLst>
          </p:cNvPr>
          <p:cNvCxnSpPr>
            <a:cxnSpLocks/>
          </p:cNvCxnSpPr>
          <p:nvPr/>
        </p:nvCxnSpPr>
        <p:spPr>
          <a:xfrm>
            <a:off x="9486900" y="1799481"/>
            <a:ext cx="0" cy="380619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FC73BC9-A9A9-884E-805A-EDD38C01D90B}"/>
              </a:ext>
            </a:extLst>
          </p:cNvPr>
          <p:cNvSpPr/>
          <p:nvPr/>
        </p:nvSpPr>
        <p:spPr>
          <a:xfrm>
            <a:off x="10909738" y="6390290"/>
            <a:ext cx="1082565" cy="388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268855"/>
      </p:ext>
    </p:extLst>
  </p:cSld>
  <p:clrMapOvr>
    <a:masterClrMapping/>
  </p:clrMapOvr>
</p:sld>
</file>

<file path=ppt/theme/theme1.xml><?xml version="1.0" encoding="utf-8"?>
<a:theme xmlns:a="http://schemas.openxmlformats.org/drawingml/2006/main" name="Endava PPT slides">
  <a:themeElements>
    <a:clrScheme name="Endava colors">
      <a:dk1>
        <a:srgbClr val="000000"/>
      </a:dk1>
      <a:lt1>
        <a:srgbClr val="FFFFFF"/>
      </a:lt1>
      <a:dk2>
        <a:srgbClr val="BDBEC0"/>
      </a:dk2>
      <a:lt2>
        <a:srgbClr val="FFFFFF"/>
      </a:lt2>
      <a:accent1>
        <a:srgbClr val="DF411C"/>
      </a:accent1>
      <a:accent2>
        <a:srgbClr val="000000"/>
      </a:accent2>
      <a:accent3>
        <a:srgbClr val="E8775C"/>
      </a:accent3>
      <a:accent4>
        <a:srgbClr val="7F878B"/>
      </a:accent4>
      <a:accent5>
        <a:srgbClr val="252729"/>
      </a:accent5>
      <a:accent6>
        <a:srgbClr val="000000"/>
      </a:accent6>
      <a:hlink>
        <a:srgbClr val="DF411C"/>
      </a:hlink>
      <a:folHlink>
        <a:srgbClr val="000000"/>
      </a:folHlink>
    </a:clrScheme>
    <a:fontScheme name="Endava standard 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emplate-August2016" id="{8759937A-5D00-4C83-80D3-05A5A75A846C}" vid="{73A0825B-A9DC-4B49-80BD-44022E3E56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0114edf-9a72-4599-b1be-362d65013b4c">
      <Terms xmlns="http://schemas.microsoft.com/office/infopath/2007/PartnerControls"/>
    </lcf76f155ced4ddcb4097134ff3c332f>
    <TaxCatchAll xmlns="c83bc204-c724-4af9-a3ff-094b77ae620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48366BCCD67942B8674250044DBD67" ma:contentTypeVersion="18" ma:contentTypeDescription="Create a new document." ma:contentTypeScope="" ma:versionID="998078387e1f47e61f393ef0718ae3f7">
  <xsd:schema xmlns:xsd="http://www.w3.org/2001/XMLSchema" xmlns:xs="http://www.w3.org/2001/XMLSchema" xmlns:p="http://schemas.microsoft.com/office/2006/metadata/properties" xmlns:ns2="e0114edf-9a72-4599-b1be-362d65013b4c" xmlns:ns3="c83bc204-c724-4af9-a3ff-094b77ae6203" targetNamespace="http://schemas.microsoft.com/office/2006/metadata/properties" ma:root="true" ma:fieldsID="c2f1b093b1b5817bd4cee17f2e9454f1" ns2:_="" ns3:_="">
    <xsd:import namespace="e0114edf-9a72-4599-b1be-362d65013b4c"/>
    <xsd:import namespace="c83bc204-c724-4af9-a3ff-094b77ae62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114edf-9a72-4599-b1be-362d65013b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da9fbb2-20ec-4b38-b475-624b7129167d"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3bc204-c724-4af9-a3ff-094b77ae620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cfd5745-3ae1-48d1-be43-9d938a5c888d}" ma:internalName="TaxCatchAll" ma:showField="CatchAllData" ma:web="c83bc204-c724-4af9-a3ff-094b77ae62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0E6DB6-D68C-47B2-9C3D-DA2B484C212D}">
  <ds:schemaRefs>
    <ds:schemaRef ds:uri="http://purl.org/dc/dcmitype/"/>
    <ds:schemaRef ds:uri="e0114edf-9a72-4599-b1be-362d65013b4c"/>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http://purl.org/dc/elements/1.1/"/>
    <ds:schemaRef ds:uri="c83bc204-c724-4af9-a3ff-094b77ae6203"/>
  </ds:schemaRefs>
</ds:datastoreItem>
</file>

<file path=customXml/itemProps2.xml><?xml version="1.0" encoding="utf-8"?>
<ds:datastoreItem xmlns:ds="http://schemas.openxmlformats.org/officeDocument/2006/customXml" ds:itemID="{0D8FEB03-CD06-464B-A88A-C48A9A5884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114edf-9a72-4599-b1be-362d65013b4c"/>
    <ds:schemaRef ds:uri="c83bc204-c724-4af9-a3ff-094b77ae62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14FD43-B224-4D16-A01F-EBE99DF0A2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12238</TotalTime>
  <Words>2641</Words>
  <Application>Microsoft Office PowerPoint</Application>
  <PresentationFormat>Widescreen</PresentationFormat>
  <Paragraphs>241</Paragraphs>
  <Slides>32</Slides>
  <Notes>23</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Endava PPT slides</vt:lpstr>
      <vt:lpstr>Osnove Testiranje softvera</vt:lpstr>
      <vt:lpstr>WHAT is Software Testing?</vt:lpstr>
      <vt:lpstr>Traditional Testing Mindset</vt:lpstr>
      <vt:lpstr>Developer vs Tester</vt:lpstr>
      <vt:lpstr>Agile (testing) mindset</vt:lpstr>
      <vt:lpstr>Why is Testing necessary?</vt:lpstr>
      <vt:lpstr>Why is Testing necessary?</vt:lpstr>
      <vt:lpstr>SEQUENTAL (waterfall) SDLC</vt:lpstr>
      <vt:lpstr>Sequential (waterfall) SDLC in reality </vt:lpstr>
      <vt:lpstr>Waterfall TEAM(s)</vt:lpstr>
      <vt:lpstr>V Model</vt:lpstr>
      <vt:lpstr>Agile</vt:lpstr>
      <vt:lpstr>Agile in simple words</vt:lpstr>
      <vt:lpstr>Agile (SCRUM) team</vt:lpstr>
      <vt:lpstr>Agile Manifesto (values)</vt:lpstr>
      <vt:lpstr>Agile test manifesto</vt:lpstr>
      <vt:lpstr>Sequential VS Agile </vt:lpstr>
      <vt:lpstr>10 principles of Agile testing</vt:lpstr>
      <vt:lpstr>Types of testing</vt:lpstr>
      <vt:lpstr>Piece of History: Defect AKA Bug</vt:lpstr>
      <vt:lpstr>What is a Bug?</vt:lpstr>
      <vt:lpstr>Most famous bugs</vt:lpstr>
      <vt:lpstr>Principles in software Testing</vt:lpstr>
      <vt:lpstr>P1 Testing shows presence of Defects</vt:lpstr>
      <vt:lpstr>P2 Exhaustive testing is impossible</vt:lpstr>
      <vt:lpstr>P3 Early Testing</vt:lpstr>
      <vt:lpstr>P4 Defect clustering</vt:lpstr>
      <vt:lpstr>P5 The pesticide paradox</vt:lpstr>
      <vt:lpstr>P6 Testing is Context Dependent</vt:lpstr>
      <vt:lpstr>P7 Absence of Errors Fallacy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SOFTWARE  TESTING introduction</dc:title>
  <dc:creator>Zoran Labrovic</dc:creator>
  <cp:lastModifiedBy>Igor Zlatkovic</cp:lastModifiedBy>
  <cp:revision>44</cp:revision>
  <cp:lastPrinted>2019-07-22T14:09:08Z</cp:lastPrinted>
  <dcterms:created xsi:type="dcterms:W3CDTF">2019-06-22T10:50:30Z</dcterms:created>
  <dcterms:modified xsi:type="dcterms:W3CDTF">2024-10-09T12:12:59Z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0x010100CB48366BCCD67942B8674250044DBD67</vt:lpwstr>
  </property>
  <property fmtid="{D5CDD505-2E9C-101B-9397-08002B2CF9AE}" pid="3" name="MediaServiceImageTags">
    <vt:lpwstr/>
  </property>
</Properties>
</file>