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8E84-1848-44CF-99E6-8A81D8EA7FFB}" type="datetimeFigureOut">
              <a:rPr lang="en-US" smtClean="0"/>
              <a:pPr/>
              <a:t>5/3/2011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BC7B-F3D6-456C-BC06-BA0781F1267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215206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-0</a:t>
            </a:r>
            <a:endParaRPr lang="sr-Latn-CS" dirty="0"/>
          </a:p>
        </p:txBody>
      </p:sp>
      <p:sp>
        <p:nvSpPr>
          <p:cNvPr id="22" name="Freeform 21"/>
          <p:cNvSpPr/>
          <p:nvPr/>
        </p:nvSpPr>
        <p:spPr>
          <a:xfrm>
            <a:off x="7213309" y="2124530"/>
            <a:ext cx="524539" cy="779720"/>
          </a:xfrm>
          <a:custGeom>
            <a:avLst/>
            <a:gdLst>
              <a:gd name="connsiteX0" fmla="*/ 524539 w 524539"/>
              <a:gd name="connsiteY0" fmla="*/ 606055 h 779720"/>
              <a:gd name="connsiteX1" fmla="*/ 258725 w 524539"/>
              <a:gd name="connsiteY1" fmla="*/ 10632 h 779720"/>
              <a:gd name="connsiteX2" fmla="*/ 35442 w 524539"/>
              <a:gd name="connsiteY2" fmla="*/ 669850 h 779720"/>
              <a:gd name="connsiteX3" fmla="*/ 46074 w 524539"/>
              <a:gd name="connsiteY3" fmla="*/ 669850 h 779720"/>
              <a:gd name="connsiteX4" fmla="*/ 46074 w 524539"/>
              <a:gd name="connsiteY4" fmla="*/ 669850 h 779720"/>
              <a:gd name="connsiteX5" fmla="*/ 46074 w 524539"/>
              <a:gd name="connsiteY5" fmla="*/ 669850 h 77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539" h="779720">
                <a:moveTo>
                  <a:pt x="524539" y="606055"/>
                </a:moveTo>
                <a:cubicBezTo>
                  <a:pt x="432390" y="303027"/>
                  <a:pt x="340241" y="0"/>
                  <a:pt x="258725" y="10632"/>
                </a:cubicBezTo>
                <a:cubicBezTo>
                  <a:pt x="177209" y="21264"/>
                  <a:pt x="70884" y="559980"/>
                  <a:pt x="35442" y="669850"/>
                </a:cubicBezTo>
                <a:cubicBezTo>
                  <a:pt x="0" y="779720"/>
                  <a:pt x="46074" y="669850"/>
                  <a:pt x="46074" y="669850"/>
                </a:cubicBezTo>
                <a:lnTo>
                  <a:pt x="46074" y="669850"/>
                </a:lnTo>
                <a:lnTo>
                  <a:pt x="46074" y="6698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5" name="Freeform 34"/>
          <p:cNvSpPr/>
          <p:nvPr/>
        </p:nvSpPr>
        <p:spPr>
          <a:xfrm>
            <a:off x="7238118" y="2911338"/>
            <a:ext cx="520995" cy="873642"/>
          </a:xfrm>
          <a:custGeom>
            <a:avLst/>
            <a:gdLst>
              <a:gd name="connsiteX0" fmla="*/ 520995 w 520995"/>
              <a:gd name="connsiteY0" fmla="*/ 10633 h 873642"/>
              <a:gd name="connsiteX1" fmla="*/ 372139 w 520995"/>
              <a:gd name="connsiteY1" fmla="*/ 871870 h 873642"/>
              <a:gd name="connsiteX2" fmla="*/ 0 w 520995"/>
              <a:gd name="connsiteY2" fmla="*/ 0 h 873642"/>
              <a:gd name="connsiteX3" fmla="*/ 0 w 520995"/>
              <a:gd name="connsiteY3" fmla="*/ 0 h 873642"/>
              <a:gd name="connsiteX4" fmla="*/ 0 w 520995"/>
              <a:gd name="connsiteY4" fmla="*/ 0 h 87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995" h="873642">
                <a:moveTo>
                  <a:pt x="520995" y="10633"/>
                </a:moveTo>
                <a:cubicBezTo>
                  <a:pt x="489983" y="442137"/>
                  <a:pt x="458971" y="873642"/>
                  <a:pt x="372139" y="871870"/>
                </a:cubicBezTo>
                <a:cubicBezTo>
                  <a:pt x="285307" y="870098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9" name="TextBox 38"/>
          <p:cNvSpPr txBox="1"/>
          <p:nvPr/>
        </p:nvSpPr>
        <p:spPr>
          <a:xfrm>
            <a:off x="7429520" y="3714752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+0</a:t>
            </a:r>
            <a:endParaRPr lang="sr-Latn-CS" dirty="0"/>
          </a:p>
        </p:txBody>
      </p:sp>
      <p:sp>
        <p:nvSpPr>
          <p:cNvPr id="44" name="Rectangle 43"/>
          <p:cNvSpPr/>
          <p:nvPr/>
        </p:nvSpPr>
        <p:spPr>
          <a:xfrm>
            <a:off x="714348" y="1500174"/>
            <a:ext cx="29354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5400" b="1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4348" y="3500438"/>
            <a:ext cx="3108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3600" dirty="0"/>
          </a:p>
        </p:txBody>
      </p:sp>
      <p:sp>
        <p:nvSpPr>
          <p:cNvPr id="12" name="Right Arrow 11"/>
          <p:cNvSpPr/>
          <p:nvPr/>
        </p:nvSpPr>
        <p:spPr>
          <a:xfrm>
            <a:off x="7429520" y="314324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Left Arrow 13"/>
          <p:cNvSpPr/>
          <p:nvPr/>
        </p:nvSpPr>
        <p:spPr>
          <a:xfrm>
            <a:off x="7358082" y="2428868"/>
            <a:ext cx="285752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  <p:bldP spid="35" grpId="0" animBg="1"/>
      <p:bldP spid="39" grpId="0"/>
      <p:bldP spid="44" grpId="0"/>
      <p:bldP spid="45" grpId="0"/>
      <p:bldP spid="12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86058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4414" y="1500174"/>
            <a:ext cx="23583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-9</a:t>
            </a:r>
            <a:endParaRPr lang="sr-Latn-CS" dirty="0"/>
          </a:p>
        </p:txBody>
      </p:sp>
      <p:sp>
        <p:nvSpPr>
          <p:cNvPr id="12" name="Freeform 11"/>
          <p:cNvSpPr/>
          <p:nvPr/>
        </p:nvSpPr>
        <p:spPr>
          <a:xfrm>
            <a:off x="2071670" y="2000240"/>
            <a:ext cx="5847907" cy="893134"/>
          </a:xfrm>
          <a:custGeom>
            <a:avLst/>
            <a:gdLst>
              <a:gd name="connsiteX0" fmla="*/ 5847907 w 5847907"/>
              <a:gd name="connsiteY0" fmla="*/ 829339 h 893134"/>
              <a:gd name="connsiteX1" fmla="*/ 2594345 w 5847907"/>
              <a:gd name="connsiteY1" fmla="*/ 10632 h 893134"/>
              <a:gd name="connsiteX2" fmla="*/ 0 w 5847907"/>
              <a:gd name="connsiteY2" fmla="*/ 893134 h 893134"/>
              <a:gd name="connsiteX3" fmla="*/ 0 w 5847907"/>
              <a:gd name="connsiteY3" fmla="*/ 893134 h 8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7907" h="893134">
                <a:moveTo>
                  <a:pt x="5847907" y="829339"/>
                </a:moveTo>
                <a:cubicBezTo>
                  <a:pt x="4708451" y="414669"/>
                  <a:pt x="3568996" y="0"/>
                  <a:pt x="2594345" y="10632"/>
                </a:cubicBezTo>
                <a:cubicBezTo>
                  <a:pt x="1619694" y="21264"/>
                  <a:pt x="0" y="893134"/>
                  <a:pt x="0" y="893134"/>
                </a:cubicBezTo>
                <a:lnTo>
                  <a:pt x="0" y="8931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Rectangle 14"/>
          <p:cNvSpPr/>
          <p:nvPr/>
        </p:nvSpPr>
        <p:spPr>
          <a:xfrm>
            <a:off x="928662" y="4071942"/>
            <a:ext cx="28729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Latn-CS" sz="3200" b="1" dirty="0">
              <a:solidFill>
                <a:srgbClr val="9BBB59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143108" y="3286124"/>
            <a:ext cx="5688418" cy="1121735"/>
          </a:xfrm>
          <a:custGeom>
            <a:avLst/>
            <a:gdLst>
              <a:gd name="connsiteX0" fmla="*/ 0 w 5688418"/>
              <a:gd name="connsiteY0" fmla="*/ 95693 h 1121735"/>
              <a:gd name="connsiteX1" fmla="*/ 2711302 w 5688418"/>
              <a:gd name="connsiteY1" fmla="*/ 1105786 h 1121735"/>
              <a:gd name="connsiteX2" fmla="*/ 5688418 w 5688418"/>
              <a:gd name="connsiteY2" fmla="*/ 0 h 112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8418" h="1121735">
                <a:moveTo>
                  <a:pt x="0" y="95693"/>
                </a:moveTo>
                <a:cubicBezTo>
                  <a:pt x="881616" y="608714"/>
                  <a:pt x="1763232" y="1121735"/>
                  <a:pt x="2711302" y="1105786"/>
                </a:cubicBezTo>
                <a:cubicBezTo>
                  <a:pt x="3659372" y="1089837"/>
                  <a:pt x="5688418" y="0"/>
                  <a:pt x="568841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9" name="TextBox 18"/>
          <p:cNvSpPr txBox="1"/>
          <p:nvPr/>
        </p:nvSpPr>
        <p:spPr>
          <a:xfrm>
            <a:off x="4572000" y="44291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+9</a:t>
            </a:r>
            <a:endParaRPr lang="sr-Latn-CS" dirty="0"/>
          </a:p>
        </p:txBody>
      </p:sp>
      <p:sp>
        <p:nvSpPr>
          <p:cNvPr id="11" name="Right Arrow 10"/>
          <p:cNvSpPr/>
          <p:nvPr/>
        </p:nvSpPr>
        <p:spPr>
          <a:xfrm>
            <a:off x="4500562" y="364331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3" name="Right Arrow 12"/>
          <p:cNvSpPr/>
          <p:nvPr/>
        </p:nvSpPr>
        <p:spPr>
          <a:xfrm rot="10800000">
            <a:off x="4500562" y="2428868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 animBg="1"/>
      <p:bldP spid="15" grpId="0"/>
      <p:bldP spid="16" grpId="0" animBg="1"/>
      <p:bldP spid="19" grpId="0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86058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57290" y="1214422"/>
            <a:ext cx="27430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sr-Cyrl-CS" sz="80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-10</a:t>
            </a:r>
            <a:endParaRPr lang="sr-Latn-CS" dirty="0"/>
          </a:p>
        </p:txBody>
      </p:sp>
      <p:sp>
        <p:nvSpPr>
          <p:cNvPr id="8" name="Freeform 7"/>
          <p:cNvSpPr/>
          <p:nvPr/>
        </p:nvSpPr>
        <p:spPr>
          <a:xfrm>
            <a:off x="1478261" y="2004346"/>
            <a:ext cx="6390168" cy="907312"/>
          </a:xfrm>
          <a:custGeom>
            <a:avLst/>
            <a:gdLst>
              <a:gd name="connsiteX0" fmla="*/ 6390168 w 6390168"/>
              <a:gd name="connsiteY0" fmla="*/ 822252 h 907312"/>
              <a:gd name="connsiteX1" fmla="*/ 2966484 w 6390168"/>
              <a:gd name="connsiteY1" fmla="*/ 14177 h 907312"/>
              <a:gd name="connsiteX2" fmla="*/ 0 w 6390168"/>
              <a:gd name="connsiteY2" fmla="*/ 907312 h 907312"/>
              <a:gd name="connsiteX3" fmla="*/ 0 w 6390168"/>
              <a:gd name="connsiteY3" fmla="*/ 907312 h 90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0168" h="907312">
                <a:moveTo>
                  <a:pt x="6390168" y="822252"/>
                </a:moveTo>
                <a:cubicBezTo>
                  <a:pt x="5210840" y="411126"/>
                  <a:pt x="4031512" y="0"/>
                  <a:pt x="2966484" y="14177"/>
                </a:cubicBezTo>
                <a:cubicBezTo>
                  <a:pt x="1901456" y="28354"/>
                  <a:pt x="0" y="907312"/>
                  <a:pt x="0" y="907312"/>
                </a:cubicBezTo>
                <a:lnTo>
                  <a:pt x="0" y="9073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Freeform 10"/>
          <p:cNvSpPr/>
          <p:nvPr/>
        </p:nvSpPr>
        <p:spPr>
          <a:xfrm>
            <a:off x="1488894" y="3251900"/>
            <a:ext cx="6422065" cy="1472609"/>
          </a:xfrm>
          <a:custGeom>
            <a:avLst/>
            <a:gdLst>
              <a:gd name="connsiteX0" fmla="*/ 0 w 6422065"/>
              <a:gd name="connsiteY0" fmla="*/ 95693 h 1472609"/>
              <a:gd name="connsiteX1" fmla="*/ 3466214 w 6422065"/>
              <a:gd name="connsiteY1" fmla="*/ 1456660 h 1472609"/>
              <a:gd name="connsiteX2" fmla="*/ 6422065 w 6422065"/>
              <a:gd name="connsiteY2" fmla="*/ 0 h 1472609"/>
              <a:gd name="connsiteX3" fmla="*/ 6422065 w 6422065"/>
              <a:gd name="connsiteY3" fmla="*/ 0 h 147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2065" h="1472609">
                <a:moveTo>
                  <a:pt x="0" y="95693"/>
                </a:moveTo>
                <a:cubicBezTo>
                  <a:pt x="1197935" y="784151"/>
                  <a:pt x="2395870" y="1472609"/>
                  <a:pt x="3466214" y="1456660"/>
                </a:cubicBezTo>
                <a:cubicBezTo>
                  <a:pt x="4536558" y="1440711"/>
                  <a:pt x="6422065" y="0"/>
                  <a:pt x="6422065" y="0"/>
                </a:cubicBezTo>
                <a:lnTo>
                  <a:pt x="642206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+10</a:t>
            </a:r>
            <a:endParaRPr lang="sr-Latn-CS" dirty="0"/>
          </a:p>
        </p:txBody>
      </p:sp>
      <p:sp>
        <p:nvSpPr>
          <p:cNvPr id="15" name="Rectangle 14"/>
          <p:cNvSpPr/>
          <p:nvPr/>
        </p:nvSpPr>
        <p:spPr>
          <a:xfrm>
            <a:off x="1428728" y="4572008"/>
            <a:ext cx="29161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Cyrl-CS" sz="8000" b="1" dirty="0" smtClean="0">
              <a:solidFill>
                <a:srgbClr val="9BBB59"/>
              </a:solidFill>
              <a:latin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29124" y="364331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6" name="Right Arrow 15"/>
          <p:cNvSpPr/>
          <p:nvPr/>
        </p:nvSpPr>
        <p:spPr>
          <a:xfrm rot="10800000">
            <a:off x="4357686" y="235743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1" grpId="0" animBg="1"/>
      <p:bldP spid="14" grpId="0"/>
      <p:bldP spid="15" grpId="0"/>
      <p:bldP spid="1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142976" y="3429000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Latn-CS" sz="5400" b="1" dirty="0">
              <a:solidFill>
                <a:srgbClr val="9BBB59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42976" y="1571612"/>
            <a:ext cx="23583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454" y="17144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</a:p>
          <a:p>
            <a:endParaRPr lang="sr-Latn-CS" dirty="0"/>
          </a:p>
        </p:txBody>
      </p:sp>
      <p:sp>
        <p:nvSpPr>
          <p:cNvPr id="18" name="Freeform 17"/>
          <p:cNvSpPr/>
          <p:nvPr/>
        </p:nvSpPr>
        <p:spPr>
          <a:xfrm>
            <a:off x="6571257" y="2033145"/>
            <a:ext cx="1158949" cy="652130"/>
          </a:xfrm>
          <a:custGeom>
            <a:avLst/>
            <a:gdLst>
              <a:gd name="connsiteX0" fmla="*/ 1158949 w 1158949"/>
              <a:gd name="connsiteY0" fmla="*/ 526312 h 652130"/>
              <a:gd name="connsiteX1" fmla="*/ 595423 w 1158949"/>
              <a:gd name="connsiteY1" fmla="*/ 5316 h 652130"/>
              <a:gd name="connsiteX2" fmla="*/ 85060 w 1158949"/>
              <a:gd name="connsiteY2" fmla="*/ 558209 h 652130"/>
              <a:gd name="connsiteX3" fmla="*/ 85060 w 1158949"/>
              <a:gd name="connsiteY3" fmla="*/ 568842 h 65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8949" h="652130">
                <a:moveTo>
                  <a:pt x="1158949" y="526312"/>
                </a:moveTo>
                <a:cubicBezTo>
                  <a:pt x="966676" y="263156"/>
                  <a:pt x="774404" y="0"/>
                  <a:pt x="595423" y="5316"/>
                </a:cubicBezTo>
                <a:cubicBezTo>
                  <a:pt x="416442" y="10632"/>
                  <a:pt x="170120" y="464288"/>
                  <a:pt x="85060" y="558209"/>
                </a:cubicBezTo>
                <a:cubicBezTo>
                  <a:pt x="0" y="652130"/>
                  <a:pt x="42530" y="610486"/>
                  <a:pt x="85060" y="5688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1" name="Freeform 20"/>
          <p:cNvSpPr/>
          <p:nvPr/>
        </p:nvSpPr>
        <p:spPr>
          <a:xfrm>
            <a:off x="6709480" y="2804005"/>
            <a:ext cx="1031358" cy="678712"/>
          </a:xfrm>
          <a:custGeom>
            <a:avLst/>
            <a:gdLst>
              <a:gd name="connsiteX0" fmla="*/ 0 w 1031358"/>
              <a:gd name="connsiteY0" fmla="*/ 116959 h 678712"/>
              <a:gd name="connsiteX1" fmla="*/ 552893 w 1031358"/>
              <a:gd name="connsiteY1" fmla="*/ 659219 h 678712"/>
              <a:gd name="connsiteX2" fmla="*/ 1031358 w 1031358"/>
              <a:gd name="connsiteY2" fmla="*/ 0 h 678712"/>
              <a:gd name="connsiteX3" fmla="*/ 1031358 w 1031358"/>
              <a:gd name="connsiteY3" fmla="*/ 0 h 67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358" h="678712">
                <a:moveTo>
                  <a:pt x="0" y="116959"/>
                </a:moveTo>
                <a:cubicBezTo>
                  <a:pt x="190500" y="397835"/>
                  <a:pt x="381000" y="678712"/>
                  <a:pt x="552893" y="659219"/>
                </a:cubicBezTo>
                <a:cubicBezTo>
                  <a:pt x="724786" y="639726"/>
                  <a:pt x="1031358" y="0"/>
                  <a:pt x="1031358" y="0"/>
                </a:cubicBezTo>
                <a:lnTo>
                  <a:pt x="103135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4" name="TextBox 23"/>
          <p:cNvSpPr txBox="1"/>
          <p:nvPr/>
        </p:nvSpPr>
        <p:spPr>
          <a:xfrm>
            <a:off x="7072330" y="3429000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</a:t>
            </a:r>
            <a:endParaRPr lang="sr-Latn-CS" dirty="0"/>
          </a:p>
        </p:txBody>
      </p:sp>
      <p:sp>
        <p:nvSpPr>
          <p:cNvPr id="11" name="Right Arrow 10"/>
          <p:cNvSpPr/>
          <p:nvPr/>
        </p:nvSpPr>
        <p:spPr>
          <a:xfrm>
            <a:off x="6929454" y="300037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2" name="Right Arrow 11"/>
          <p:cNvSpPr/>
          <p:nvPr/>
        </p:nvSpPr>
        <p:spPr>
          <a:xfrm rot="10800000">
            <a:off x="6929454" y="228599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/>
      <p:bldP spid="7" grpId="0"/>
      <p:bldP spid="18" grpId="0" animBg="1"/>
      <p:bldP spid="21" grpId="0" animBg="1"/>
      <p:bldP spid="24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1785926"/>
            <a:ext cx="23583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388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sr-Latn-CS" dirty="0"/>
          </a:p>
        </p:txBody>
      </p:sp>
      <p:sp>
        <p:nvSpPr>
          <p:cNvPr id="12" name="Freeform 11"/>
          <p:cNvSpPr/>
          <p:nvPr/>
        </p:nvSpPr>
        <p:spPr>
          <a:xfrm>
            <a:off x="5843590" y="2387447"/>
            <a:ext cx="1594884" cy="657446"/>
          </a:xfrm>
          <a:custGeom>
            <a:avLst/>
            <a:gdLst>
              <a:gd name="connsiteX0" fmla="*/ 1594884 w 1594884"/>
              <a:gd name="connsiteY0" fmla="*/ 604283 h 657446"/>
              <a:gd name="connsiteX1" fmla="*/ 797442 w 1594884"/>
              <a:gd name="connsiteY1" fmla="*/ 8860 h 657446"/>
              <a:gd name="connsiteX2" fmla="*/ 0 w 1594884"/>
              <a:gd name="connsiteY2" fmla="*/ 657446 h 657446"/>
              <a:gd name="connsiteX3" fmla="*/ 0 w 1594884"/>
              <a:gd name="connsiteY3" fmla="*/ 657446 h 65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884" h="657446">
                <a:moveTo>
                  <a:pt x="1594884" y="604283"/>
                </a:moveTo>
                <a:cubicBezTo>
                  <a:pt x="1329070" y="302141"/>
                  <a:pt x="1063256" y="0"/>
                  <a:pt x="797442" y="8860"/>
                </a:cubicBezTo>
                <a:cubicBezTo>
                  <a:pt x="531628" y="17720"/>
                  <a:pt x="0" y="657446"/>
                  <a:pt x="0" y="657446"/>
                </a:cubicBezTo>
                <a:lnTo>
                  <a:pt x="0" y="6574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Freeform 14"/>
          <p:cNvSpPr/>
          <p:nvPr/>
        </p:nvSpPr>
        <p:spPr>
          <a:xfrm>
            <a:off x="5875488" y="3268177"/>
            <a:ext cx="1669311" cy="987055"/>
          </a:xfrm>
          <a:custGeom>
            <a:avLst/>
            <a:gdLst>
              <a:gd name="connsiteX0" fmla="*/ 0 w 1669311"/>
              <a:gd name="connsiteY0" fmla="*/ 116958 h 987055"/>
              <a:gd name="connsiteX1" fmla="*/ 903767 w 1669311"/>
              <a:gd name="connsiteY1" fmla="*/ 967562 h 987055"/>
              <a:gd name="connsiteX2" fmla="*/ 1669311 w 1669311"/>
              <a:gd name="connsiteY2" fmla="*/ 0 h 987055"/>
              <a:gd name="connsiteX3" fmla="*/ 1669311 w 1669311"/>
              <a:gd name="connsiteY3" fmla="*/ 0 h 98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311" h="987055">
                <a:moveTo>
                  <a:pt x="0" y="116958"/>
                </a:moveTo>
                <a:cubicBezTo>
                  <a:pt x="312774" y="552006"/>
                  <a:pt x="625549" y="987055"/>
                  <a:pt x="903767" y="967562"/>
                </a:cubicBezTo>
                <a:cubicBezTo>
                  <a:pt x="1181985" y="948069"/>
                  <a:pt x="1669311" y="0"/>
                  <a:pt x="1669311" y="0"/>
                </a:cubicBezTo>
                <a:lnTo>
                  <a:pt x="1669311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6" name="TextBox 15"/>
          <p:cNvSpPr txBox="1"/>
          <p:nvPr/>
        </p:nvSpPr>
        <p:spPr>
          <a:xfrm>
            <a:off x="6572264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+2</a:t>
            </a:r>
            <a:endParaRPr lang="sr-Latn-CS" dirty="0"/>
          </a:p>
        </p:txBody>
      </p:sp>
      <p:sp>
        <p:nvSpPr>
          <p:cNvPr id="17" name="Rectangle 16"/>
          <p:cNvSpPr/>
          <p:nvPr/>
        </p:nvSpPr>
        <p:spPr>
          <a:xfrm>
            <a:off x="1071538" y="3857628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Latn-CS" sz="5400" b="1" dirty="0">
              <a:solidFill>
                <a:srgbClr val="9BBB59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357950" y="364331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1" name="Right Arrow 10"/>
          <p:cNvSpPr/>
          <p:nvPr/>
        </p:nvSpPr>
        <p:spPr>
          <a:xfrm rot="10800000">
            <a:off x="6357950" y="271462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 animBg="1"/>
      <p:bldP spid="15" grpId="0" animBg="1"/>
      <p:bldP spid="16" grpId="0"/>
      <p:bldP spid="17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00372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2976" y="1928802"/>
            <a:ext cx="2500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</a:t>
            </a:r>
            <a:endParaRPr lang="sr-Latn-CS" dirty="0"/>
          </a:p>
        </p:txBody>
      </p:sp>
      <p:sp>
        <p:nvSpPr>
          <p:cNvPr id="9" name="Freeform 8"/>
          <p:cNvSpPr/>
          <p:nvPr/>
        </p:nvSpPr>
        <p:spPr>
          <a:xfrm>
            <a:off x="5328574" y="2370279"/>
            <a:ext cx="2275368" cy="809847"/>
          </a:xfrm>
          <a:custGeom>
            <a:avLst/>
            <a:gdLst>
              <a:gd name="connsiteX0" fmla="*/ 2275368 w 2275368"/>
              <a:gd name="connsiteY0" fmla="*/ 735419 h 809847"/>
              <a:gd name="connsiteX1" fmla="*/ 1158949 w 2275368"/>
              <a:gd name="connsiteY1" fmla="*/ 12405 h 809847"/>
              <a:gd name="connsiteX2" fmla="*/ 0 w 2275368"/>
              <a:gd name="connsiteY2" fmla="*/ 809847 h 809847"/>
              <a:gd name="connsiteX3" fmla="*/ 0 w 2275368"/>
              <a:gd name="connsiteY3" fmla="*/ 809847 h 809847"/>
              <a:gd name="connsiteX4" fmla="*/ 0 w 2275368"/>
              <a:gd name="connsiteY4" fmla="*/ 809847 h 8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5368" h="809847">
                <a:moveTo>
                  <a:pt x="2275368" y="735419"/>
                </a:moveTo>
                <a:cubicBezTo>
                  <a:pt x="1906772" y="367709"/>
                  <a:pt x="1538177" y="0"/>
                  <a:pt x="1158949" y="12405"/>
                </a:cubicBezTo>
                <a:cubicBezTo>
                  <a:pt x="779721" y="24810"/>
                  <a:pt x="0" y="809847"/>
                  <a:pt x="0" y="809847"/>
                </a:cubicBezTo>
                <a:lnTo>
                  <a:pt x="0" y="809847"/>
                </a:lnTo>
                <a:lnTo>
                  <a:pt x="0" y="80984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Rectangle 11"/>
          <p:cNvSpPr/>
          <p:nvPr/>
        </p:nvSpPr>
        <p:spPr>
          <a:xfrm>
            <a:off x="1071538" y="3929066"/>
            <a:ext cx="26741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Latn-CS" sz="4000" b="1" dirty="0">
              <a:solidFill>
                <a:srgbClr val="9BBB59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424267" y="3371512"/>
            <a:ext cx="2243470" cy="992372"/>
          </a:xfrm>
          <a:custGeom>
            <a:avLst/>
            <a:gdLst>
              <a:gd name="connsiteX0" fmla="*/ 0 w 2243470"/>
              <a:gd name="connsiteY0" fmla="*/ 148856 h 992372"/>
              <a:gd name="connsiteX1" fmla="*/ 1201480 w 2243470"/>
              <a:gd name="connsiteY1" fmla="*/ 967563 h 992372"/>
              <a:gd name="connsiteX2" fmla="*/ 2243470 w 2243470"/>
              <a:gd name="connsiteY2" fmla="*/ 0 h 99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3470" h="992372">
                <a:moveTo>
                  <a:pt x="0" y="148856"/>
                </a:moveTo>
                <a:cubicBezTo>
                  <a:pt x="413784" y="570614"/>
                  <a:pt x="827568" y="992372"/>
                  <a:pt x="1201480" y="967563"/>
                </a:cubicBezTo>
                <a:cubicBezTo>
                  <a:pt x="1575392" y="942754"/>
                  <a:pt x="1909431" y="471377"/>
                  <a:pt x="224347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TextBox 19"/>
          <p:cNvSpPr txBox="1"/>
          <p:nvPr/>
        </p:nvSpPr>
        <p:spPr>
          <a:xfrm>
            <a:off x="6429388" y="435769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+3</a:t>
            </a:r>
            <a:endParaRPr lang="sr-Latn-CS" dirty="0"/>
          </a:p>
        </p:txBody>
      </p:sp>
      <p:sp>
        <p:nvSpPr>
          <p:cNvPr id="13" name="Right Arrow 12"/>
          <p:cNvSpPr/>
          <p:nvPr/>
        </p:nvSpPr>
        <p:spPr>
          <a:xfrm>
            <a:off x="6215074" y="371475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5" name="Right Arrow 14"/>
          <p:cNvSpPr/>
          <p:nvPr/>
        </p:nvSpPr>
        <p:spPr>
          <a:xfrm rot="10800000">
            <a:off x="6215074" y="271462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2" grpId="0"/>
      <p:bldP spid="14" grpId="0" animBg="1"/>
      <p:bldP spid="20" grpId="0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78592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sr-Cyrl-CS" sz="48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929322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sr-Latn-CS" dirty="0"/>
          </a:p>
        </p:txBody>
      </p:sp>
      <p:sp>
        <p:nvSpPr>
          <p:cNvPr id="35" name="TextBox 34"/>
          <p:cNvSpPr txBox="1"/>
          <p:nvPr/>
        </p:nvSpPr>
        <p:spPr>
          <a:xfrm>
            <a:off x="6286512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</a:t>
            </a:r>
            <a:endParaRPr lang="sr-Latn-CS" dirty="0"/>
          </a:p>
        </p:txBody>
      </p:sp>
      <p:sp>
        <p:nvSpPr>
          <p:cNvPr id="37" name="Rectangle 36"/>
          <p:cNvSpPr/>
          <p:nvPr/>
        </p:nvSpPr>
        <p:spPr>
          <a:xfrm>
            <a:off x="1000100" y="3643314"/>
            <a:ext cx="26452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Cyrl-CS" sz="5400" b="1" dirty="0" smtClean="0">
              <a:solidFill>
                <a:srgbClr val="9BBB59"/>
              </a:solidFill>
              <a:latin typeface="Arial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034920" y="1881186"/>
            <a:ext cx="2663190" cy="910590"/>
          </a:xfrm>
          <a:custGeom>
            <a:avLst/>
            <a:gdLst>
              <a:gd name="connsiteX0" fmla="*/ 2663190 w 2663190"/>
              <a:gd name="connsiteY0" fmla="*/ 796290 h 910590"/>
              <a:gd name="connsiteX1" fmla="*/ 1097280 w 2663190"/>
              <a:gd name="connsiteY1" fmla="*/ 19050 h 910590"/>
              <a:gd name="connsiteX2" fmla="*/ 0 w 2663190"/>
              <a:gd name="connsiteY2" fmla="*/ 910590 h 910590"/>
              <a:gd name="connsiteX3" fmla="*/ 0 w 2663190"/>
              <a:gd name="connsiteY3" fmla="*/ 910590 h 91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3190" h="910590">
                <a:moveTo>
                  <a:pt x="2663190" y="796290"/>
                </a:moveTo>
                <a:cubicBezTo>
                  <a:pt x="2102167" y="398145"/>
                  <a:pt x="1541145" y="0"/>
                  <a:pt x="1097280" y="19050"/>
                </a:cubicBezTo>
                <a:cubicBezTo>
                  <a:pt x="653415" y="38100"/>
                  <a:pt x="0" y="910590"/>
                  <a:pt x="0" y="910590"/>
                </a:cubicBezTo>
                <a:lnTo>
                  <a:pt x="0" y="91059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0" name="Freeform 49"/>
          <p:cNvSpPr/>
          <p:nvPr/>
        </p:nvSpPr>
        <p:spPr>
          <a:xfrm>
            <a:off x="5214942" y="3071810"/>
            <a:ext cx="2697480" cy="904875"/>
          </a:xfrm>
          <a:custGeom>
            <a:avLst/>
            <a:gdLst>
              <a:gd name="connsiteX0" fmla="*/ 0 w 2697480"/>
              <a:gd name="connsiteY0" fmla="*/ 127635 h 904875"/>
              <a:gd name="connsiteX1" fmla="*/ 1257300 w 2697480"/>
              <a:gd name="connsiteY1" fmla="*/ 904875 h 904875"/>
              <a:gd name="connsiteX2" fmla="*/ 2491740 w 2697480"/>
              <a:gd name="connsiteY2" fmla="*/ 127635 h 904875"/>
              <a:gd name="connsiteX3" fmla="*/ 2491740 w 2697480"/>
              <a:gd name="connsiteY3" fmla="*/ 139065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480" h="904875">
                <a:moveTo>
                  <a:pt x="0" y="127635"/>
                </a:moveTo>
                <a:cubicBezTo>
                  <a:pt x="421005" y="516255"/>
                  <a:pt x="842010" y="904875"/>
                  <a:pt x="1257300" y="904875"/>
                </a:cubicBezTo>
                <a:cubicBezTo>
                  <a:pt x="1672590" y="904875"/>
                  <a:pt x="2286000" y="255270"/>
                  <a:pt x="2491740" y="127635"/>
                </a:cubicBezTo>
                <a:cubicBezTo>
                  <a:pt x="2697480" y="0"/>
                  <a:pt x="2594610" y="69532"/>
                  <a:pt x="2491740" y="1390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Right Arrow 11"/>
          <p:cNvSpPr/>
          <p:nvPr/>
        </p:nvSpPr>
        <p:spPr>
          <a:xfrm>
            <a:off x="6143636" y="342900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3" name="Right Arrow 12"/>
          <p:cNvSpPr/>
          <p:nvPr/>
        </p:nvSpPr>
        <p:spPr>
          <a:xfrm rot="10800000">
            <a:off x="6072198" y="235743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5" grpId="0"/>
      <p:bldP spid="37" grpId="0"/>
      <p:bldP spid="47" grpId="0" animBg="1"/>
      <p:bldP spid="5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4414" y="1571612"/>
            <a:ext cx="2550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sr-Latn-CS" dirty="0"/>
          </a:p>
        </p:txBody>
      </p:sp>
      <p:sp>
        <p:nvSpPr>
          <p:cNvPr id="17" name="Freeform 16"/>
          <p:cNvSpPr/>
          <p:nvPr/>
        </p:nvSpPr>
        <p:spPr>
          <a:xfrm>
            <a:off x="4572000" y="1928802"/>
            <a:ext cx="3510516" cy="887818"/>
          </a:xfrm>
          <a:custGeom>
            <a:avLst/>
            <a:gdLst>
              <a:gd name="connsiteX0" fmla="*/ 3510516 w 3510516"/>
              <a:gd name="connsiteY0" fmla="*/ 834655 h 887818"/>
              <a:gd name="connsiteX1" fmla="*/ 1479698 w 3510516"/>
              <a:gd name="connsiteY1" fmla="*/ 5316 h 887818"/>
              <a:gd name="connsiteX2" fmla="*/ 1772 w 3510516"/>
              <a:gd name="connsiteY2" fmla="*/ 866553 h 887818"/>
              <a:gd name="connsiteX3" fmla="*/ 1772 w 3510516"/>
              <a:gd name="connsiteY3" fmla="*/ 866553 h 887818"/>
              <a:gd name="connsiteX4" fmla="*/ 1772 w 3510516"/>
              <a:gd name="connsiteY4" fmla="*/ 877185 h 887818"/>
              <a:gd name="connsiteX5" fmla="*/ 12405 w 3510516"/>
              <a:gd name="connsiteY5" fmla="*/ 887818 h 88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0516" h="887818">
                <a:moveTo>
                  <a:pt x="3510516" y="834655"/>
                </a:moveTo>
                <a:cubicBezTo>
                  <a:pt x="2787502" y="417327"/>
                  <a:pt x="2064489" y="0"/>
                  <a:pt x="1479698" y="5316"/>
                </a:cubicBezTo>
                <a:cubicBezTo>
                  <a:pt x="894907" y="10632"/>
                  <a:pt x="1772" y="866553"/>
                  <a:pt x="1772" y="866553"/>
                </a:cubicBezTo>
                <a:lnTo>
                  <a:pt x="1772" y="866553"/>
                </a:lnTo>
                <a:cubicBezTo>
                  <a:pt x="1772" y="868325"/>
                  <a:pt x="0" y="873641"/>
                  <a:pt x="1772" y="877185"/>
                </a:cubicBezTo>
                <a:cubicBezTo>
                  <a:pt x="3544" y="880729"/>
                  <a:pt x="7974" y="884273"/>
                  <a:pt x="12405" y="8878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Freeform 19"/>
          <p:cNvSpPr/>
          <p:nvPr/>
        </p:nvSpPr>
        <p:spPr>
          <a:xfrm>
            <a:off x="4643438" y="3000372"/>
            <a:ext cx="3444949" cy="1088065"/>
          </a:xfrm>
          <a:custGeom>
            <a:avLst/>
            <a:gdLst>
              <a:gd name="connsiteX0" fmla="*/ 0 w 3444949"/>
              <a:gd name="connsiteY0" fmla="*/ 148856 h 1088065"/>
              <a:gd name="connsiteX1" fmla="*/ 1828800 w 3444949"/>
              <a:gd name="connsiteY1" fmla="*/ 1063256 h 1088065"/>
              <a:gd name="connsiteX2" fmla="*/ 3444949 w 3444949"/>
              <a:gd name="connsiteY2" fmla="*/ 0 h 108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949" h="1088065">
                <a:moveTo>
                  <a:pt x="0" y="148856"/>
                </a:moveTo>
                <a:cubicBezTo>
                  <a:pt x="627321" y="618460"/>
                  <a:pt x="1254642" y="1088065"/>
                  <a:pt x="1828800" y="1063256"/>
                </a:cubicBezTo>
                <a:cubicBezTo>
                  <a:pt x="2402958" y="1038447"/>
                  <a:pt x="2923953" y="519223"/>
                  <a:pt x="344494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5" name="TextBox 24"/>
          <p:cNvSpPr txBox="1"/>
          <p:nvPr/>
        </p:nvSpPr>
        <p:spPr>
          <a:xfrm>
            <a:off x="6072198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+5</a:t>
            </a:r>
            <a:endParaRPr lang="sr-Latn-CS" dirty="0"/>
          </a:p>
        </p:txBody>
      </p:sp>
      <p:sp>
        <p:nvSpPr>
          <p:cNvPr id="26" name="Rectangle 25"/>
          <p:cNvSpPr/>
          <p:nvPr/>
        </p:nvSpPr>
        <p:spPr>
          <a:xfrm>
            <a:off x="1357290" y="3714752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5400" b="1" dirty="0">
              <a:solidFill>
                <a:prstClr val="black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72198" y="342900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2" name="Right Arrow 11"/>
          <p:cNvSpPr/>
          <p:nvPr/>
        </p:nvSpPr>
        <p:spPr>
          <a:xfrm rot="10800000">
            <a:off x="5857884" y="228599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7" grpId="0" animBg="1"/>
      <p:bldP spid="20" grpId="0" animBg="1"/>
      <p:bldP spid="25" grpId="0"/>
      <p:bldP spid="26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1571612"/>
            <a:ext cx="2550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786182" y="3214686"/>
            <a:ext cx="3955311" cy="1219200"/>
          </a:xfrm>
          <a:custGeom>
            <a:avLst/>
            <a:gdLst>
              <a:gd name="connsiteX0" fmla="*/ 0 w 3955311"/>
              <a:gd name="connsiteY0" fmla="*/ 42530 h 1219200"/>
              <a:gd name="connsiteX1" fmla="*/ 2126511 w 3955311"/>
              <a:gd name="connsiteY1" fmla="*/ 1212112 h 1219200"/>
              <a:gd name="connsiteX2" fmla="*/ 3955311 w 3955311"/>
              <a:gd name="connsiteY2" fmla="*/ 0 h 1219200"/>
              <a:gd name="connsiteX3" fmla="*/ 3955311 w 3955311"/>
              <a:gd name="connsiteY3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5311" h="1219200">
                <a:moveTo>
                  <a:pt x="0" y="42530"/>
                </a:moveTo>
                <a:cubicBezTo>
                  <a:pt x="733646" y="630865"/>
                  <a:pt x="1467293" y="1219200"/>
                  <a:pt x="2126511" y="1212112"/>
                </a:cubicBezTo>
                <a:cubicBezTo>
                  <a:pt x="2785729" y="1205024"/>
                  <a:pt x="3955311" y="0"/>
                  <a:pt x="3955311" y="0"/>
                </a:cubicBezTo>
                <a:lnTo>
                  <a:pt x="3955311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14620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57818" y="15001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</a:t>
            </a:r>
            <a:endParaRPr lang="sr-Latn-CS" dirty="0"/>
          </a:p>
        </p:txBody>
      </p:sp>
      <p:sp>
        <p:nvSpPr>
          <p:cNvPr id="12" name="Freeform 11"/>
          <p:cNvSpPr/>
          <p:nvPr/>
        </p:nvSpPr>
        <p:spPr>
          <a:xfrm>
            <a:off x="3705119" y="1902556"/>
            <a:ext cx="4104167" cy="978196"/>
          </a:xfrm>
          <a:custGeom>
            <a:avLst/>
            <a:gdLst>
              <a:gd name="connsiteX0" fmla="*/ 4104167 w 4104167"/>
              <a:gd name="connsiteY0" fmla="*/ 978196 h 978196"/>
              <a:gd name="connsiteX1" fmla="*/ 1881963 w 4104167"/>
              <a:gd name="connsiteY1" fmla="*/ 0 h 978196"/>
              <a:gd name="connsiteX2" fmla="*/ 0 w 4104167"/>
              <a:gd name="connsiteY2" fmla="*/ 978196 h 978196"/>
              <a:gd name="connsiteX3" fmla="*/ 0 w 4104167"/>
              <a:gd name="connsiteY3" fmla="*/ 978196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4167" h="978196">
                <a:moveTo>
                  <a:pt x="4104167" y="978196"/>
                </a:moveTo>
                <a:cubicBezTo>
                  <a:pt x="3335079" y="489098"/>
                  <a:pt x="2565991" y="0"/>
                  <a:pt x="1881963" y="0"/>
                </a:cubicBezTo>
                <a:cubicBezTo>
                  <a:pt x="1197935" y="0"/>
                  <a:pt x="0" y="978196"/>
                  <a:pt x="0" y="978196"/>
                </a:cubicBezTo>
                <a:lnTo>
                  <a:pt x="0" y="97819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TextBox 19"/>
          <p:cNvSpPr txBox="1"/>
          <p:nvPr/>
        </p:nvSpPr>
        <p:spPr>
          <a:xfrm>
            <a:off x="5643570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</a:t>
            </a:r>
            <a:endParaRPr lang="sr-Latn-CS" dirty="0"/>
          </a:p>
        </p:txBody>
      </p:sp>
      <p:sp>
        <p:nvSpPr>
          <p:cNvPr id="21" name="Rectangle 20"/>
          <p:cNvSpPr/>
          <p:nvPr/>
        </p:nvSpPr>
        <p:spPr>
          <a:xfrm>
            <a:off x="1214414" y="4071942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sr-Cyrl-C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sr-Latn-CS" sz="5400" b="1" dirty="0">
              <a:solidFill>
                <a:srgbClr val="9BBB59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500694" y="357187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3" name="Right Arrow 12"/>
          <p:cNvSpPr/>
          <p:nvPr/>
        </p:nvSpPr>
        <p:spPr>
          <a:xfrm rot="10800000">
            <a:off x="5286380" y="235743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8" grpId="0"/>
      <p:bldP spid="12" grpId="0" animBg="1"/>
      <p:bldP spid="20" grpId="0"/>
      <p:bldP spid="21" grpId="0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86058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85852" y="1571612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sr-Latn-CS" sz="5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0694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-7</a:t>
            </a:r>
            <a:endParaRPr lang="sr-Latn-CS" dirty="0"/>
          </a:p>
        </p:txBody>
      </p:sp>
      <p:sp>
        <p:nvSpPr>
          <p:cNvPr id="8" name="Freeform 7"/>
          <p:cNvSpPr/>
          <p:nvPr/>
        </p:nvSpPr>
        <p:spPr>
          <a:xfrm>
            <a:off x="3143240" y="2000240"/>
            <a:ext cx="4710223" cy="894907"/>
          </a:xfrm>
          <a:custGeom>
            <a:avLst/>
            <a:gdLst>
              <a:gd name="connsiteX0" fmla="*/ 4710223 w 4710223"/>
              <a:gd name="connsiteY0" fmla="*/ 894907 h 894907"/>
              <a:gd name="connsiteX1" fmla="*/ 2551814 w 4710223"/>
              <a:gd name="connsiteY1" fmla="*/ 1772 h 894907"/>
              <a:gd name="connsiteX2" fmla="*/ 0 w 4710223"/>
              <a:gd name="connsiteY2" fmla="*/ 884275 h 894907"/>
              <a:gd name="connsiteX3" fmla="*/ 0 w 4710223"/>
              <a:gd name="connsiteY3" fmla="*/ 884275 h 89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0223" h="894907">
                <a:moveTo>
                  <a:pt x="4710223" y="894907"/>
                </a:moveTo>
                <a:cubicBezTo>
                  <a:pt x="4023537" y="449225"/>
                  <a:pt x="3336851" y="3544"/>
                  <a:pt x="2551814" y="1772"/>
                </a:cubicBezTo>
                <a:cubicBezTo>
                  <a:pt x="1766777" y="0"/>
                  <a:pt x="0" y="884275"/>
                  <a:pt x="0" y="884275"/>
                </a:cubicBezTo>
                <a:lnTo>
                  <a:pt x="0" y="8842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Rectangle 10"/>
          <p:cNvSpPr/>
          <p:nvPr/>
        </p:nvSpPr>
        <p:spPr>
          <a:xfrm>
            <a:off x="1285852" y="3857628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endParaRPr lang="sr-Latn-CS" sz="5400" b="1" dirty="0">
              <a:solidFill>
                <a:srgbClr val="9BBB59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214678" y="3214686"/>
            <a:ext cx="4625163" cy="1022498"/>
          </a:xfrm>
          <a:custGeom>
            <a:avLst/>
            <a:gdLst>
              <a:gd name="connsiteX0" fmla="*/ 0 w 4625163"/>
              <a:gd name="connsiteY0" fmla="*/ 74428 h 1022498"/>
              <a:gd name="connsiteX1" fmla="*/ 2647507 w 4625163"/>
              <a:gd name="connsiteY1" fmla="*/ 1010093 h 1022498"/>
              <a:gd name="connsiteX2" fmla="*/ 4625163 w 4625163"/>
              <a:gd name="connsiteY2" fmla="*/ 0 h 1022498"/>
              <a:gd name="connsiteX3" fmla="*/ 4625163 w 4625163"/>
              <a:gd name="connsiteY3" fmla="*/ 0 h 102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5163" h="1022498">
                <a:moveTo>
                  <a:pt x="0" y="74428"/>
                </a:moveTo>
                <a:cubicBezTo>
                  <a:pt x="938323" y="548463"/>
                  <a:pt x="1876647" y="1022498"/>
                  <a:pt x="2647507" y="1010093"/>
                </a:cubicBezTo>
                <a:cubicBezTo>
                  <a:pt x="3418368" y="997688"/>
                  <a:pt x="4625163" y="0"/>
                  <a:pt x="4625163" y="0"/>
                </a:cubicBezTo>
                <a:lnTo>
                  <a:pt x="462516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7" name="TextBox 16"/>
          <p:cNvSpPr txBox="1"/>
          <p:nvPr/>
        </p:nvSpPr>
        <p:spPr>
          <a:xfrm>
            <a:off x="5643570" y="42148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+7</a:t>
            </a:r>
            <a:endParaRPr lang="sr-Latn-CS" dirty="0"/>
          </a:p>
        </p:txBody>
      </p:sp>
      <p:sp>
        <p:nvSpPr>
          <p:cNvPr id="13" name="Right Arrow 12"/>
          <p:cNvSpPr/>
          <p:nvPr/>
        </p:nvSpPr>
        <p:spPr>
          <a:xfrm>
            <a:off x="5429256" y="357187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4" name="Right Arrow 13"/>
          <p:cNvSpPr/>
          <p:nvPr/>
        </p:nvSpPr>
        <p:spPr>
          <a:xfrm rot="10800000">
            <a:off x="5429256" y="2428868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1" grpId="0"/>
      <p:bldP spid="12" grpId="0" animBg="1"/>
      <p:bldP spid="17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1428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sr-Cyrl-C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6667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142976" y="3714752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9BBB5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sr-Cyrl-CS" sz="5400" b="1" dirty="0" smtClean="0">
                <a:solidFill>
                  <a:srgbClr val="4F81B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sr-Cyrl-CS" sz="54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sr-Cyrl-CS" sz="5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10</a:t>
            </a:r>
            <a:endParaRPr lang="en-US" sz="5400" b="1" dirty="0" smtClean="0">
              <a:solidFill>
                <a:srgbClr val="9BBB59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1075" y="15001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-8</a:t>
            </a:r>
            <a:endParaRPr lang="sr-Latn-CS" dirty="0"/>
          </a:p>
        </p:txBody>
      </p:sp>
      <p:sp>
        <p:nvSpPr>
          <p:cNvPr id="20" name="Freeform 19"/>
          <p:cNvSpPr/>
          <p:nvPr/>
        </p:nvSpPr>
        <p:spPr>
          <a:xfrm>
            <a:off x="2571736" y="1785926"/>
            <a:ext cx="5241852" cy="933893"/>
          </a:xfrm>
          <a:custGeom>
            <a:avLst/>
            <a:gdLst>
              <a:gd name="connsiteX0" fmla="*/ 5241852 w 5241852"/>
              <a:gd name="connsiteY0" fmla="*/ 816935 h 933893"/>
              <a:gd name="connsiteX1" fmla="*/ 2360428 w 5241852"/>
              <a:gd name="connsiteY1" fmla="*/ 19493 h 933893"/>
              <a:gd name="connsiteX2" fmla="*/ 0 w 5241852"/>
              <a:gd name="connsiteY2" fmla="*/ 933893 h 933893"/>
              <a:gd name="connsiteX3" fmla="*/ 0 w 5241852"/>
              <a:gd name="connsiteY3" fmla="*/ 933893 h 93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1852" h="933893">
                <a:moveTo>
                  <a:pt x="5241852" y="816935"/>
                </a:moveTo>
                <a:cubicBezTo>
                  <a:pt x="4237961" y="408467"/>
                  <a:pt x="3234070" y="0"/>
                  <a:pt x="2360428" y="19493"/>
                </a:cubicBezTo>
                <a:cubicBezTo>
                  <a:pt x="1486786" y="38986"/>
                  <a:pt x="0" y="933893"/>
                  <a:pt x="0" y="933893"/>
                </a:cubicBezTo>
                <a:lnTo>
                  <a:pt x="0" y="93389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</a:t>
            </a:r>
            <a:endParaRPr lang="sr-Latn-CS" dirty="0"/>
          </a:p>
        </p:txBody>
      </p:sp>
      <p:sp>
        <p:nvSpPr>
          <p:cNvPr id="28" name="Freeform 27"/>
          <p:cNvSpPr/>
          <p:nvPr/>
        </p:nvSpPr>
        <p:spPr>
          <a:xfrm>
            <a:off x="2709960" y="3012340"/>
            <a:ext cx="5188688" cy="1171353"/>
          </a:xfrm>
          <a:custGeom>
            <a:avLst/>
            <a:gdLst>
              <a:gd name="connsiteX0" fmla="*/ 0 w 5188688"/>
              <a:gd name="connsiteY0" fmla="*/ 138223 h 1171353"/>
              <a:gd name="connsiteX1" fmla="*/ 2594344 w 5188688"/>
              <a:gd name="connsiteY1" fmla="*/ 1148316 h 1171353"/>
              <a:gd name="connsiteX2" fmla="*/ 5188688 w 5188688"/>
              <a:gd name="connsiteY2" fmla="*/ 0 h 1171353"/>
              <a:gd name="connsiteX3" fmla="*/ 5188688 w 5188688"/>
              <a:gd name="connsiteY3" fmla="*/ 0 h 117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8688" h="1171353">
                <a:moveTo>
                  <a:pt x="0" y="138223"/>
                </a:moveTo>
                <a:cubicBezTo>
                  <a:pt x="864781" y="654788"/>
                  <a:pt x="1729563" y="1171353"/>
                  <a:pt x="2594344" y="1148316"/>
                </a:cubicBezTo>
                <a:cubicBezTo>
                  <a:pt x="3459125" y="1125279"/>
                  <a:pt x="5188688" y="0"/>
                  <a:pt x="5188688" y="0"/>
                </a:cubicBezTo>
                <a:lnTo>
                  <a:pt x="518868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31" name="TextBox 30"/>
          <p:cNvSpPr txBox="1"/>
          <p:nvPr/>
        </p:nvSpPr>
        <p:spPr>
          <a:xfrm>
            <a:off x="4893951" y="41433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+8</a:t>
            </a:r>
            <a:endParaRPr lang="sr-Latn-CS" dirty="0"/>
          </a:p>
        </p:txBody>
      </p:sp>
      <p:sp>
        <p:nvSpPr>
          <p:cNvPr id="11" name="Right Arrow 10"/>
          <p:cNvSpPr/>
          <p:nvPr/>
        </p:nvSpPr>
        <p:spPr>
          <a:xfrm>
            <a:off x="5000628" y="3500438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  <p:sp>
        <p:nvSpPr>
          <p:cNvPr id="13" name="Right Arrow 12"/>
          <p:cNvSpPr/>
          <p:nvPr/>
        </p:nvSpPr>
        <p:spPr>
          <a:xfrm rot="10800000">
            <a:off x="4857752" y="221455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12" grpId="0"/>
      <p:bldP spid="20" grpId="0" animBg="1"/>
      <p:bldP spid="28" grpId="0" animBg="1"/>
      <p:bldP spid="31" grpId="0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2011-03-19T10:48:03Z</dcterms:created>
  <dcterms:modified xsi:type="dcterms:W3CDTF">2011-05-03T10:21:32Z</dcterms:modified>
</cp:coreProperties>
</file>