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Šift registri, SRAM, DRAM, ROM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033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Pojedina</a:t>
            </a:r>
            <a:r>
              <a:rPr lang="sr-Latn-RS" dirty="0" smtClean="0"/>
              <a:t>čna SRAM ćelija</a:t>
            </a:r>
            <a:endParaRPr lang="sr-Latn-R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3" y="1066800"/>
            <a:ext cx="5077748" cy="405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368188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52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Pisanje i čitanje po DRAM ćeliji</a:t>
            </a:r>
            <a:endParaRPr lang="sr-Latn-R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044440" cy="20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43400"/>
            <a:ext cx="43053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00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ROM (Read only memory)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Slučajan pristup (random access)</a:t>
            </a:r>
          </a:p>
          <a:p>
            <a:r>
              <a:rPr lang="sr-Latn-RS" dirty="0" smtClean="0"/>
              <a:t>Ne gube sadržaj kad se izgubi napon</a:t>
            </a:r>
          </a:p>
          <a:p>
            <a:r>
              <a:rPr lang="sr-Latn-RS" dirty="0" smtClean="0"/>
              <a:t>EPROM – ROM sa mogućnošću brisanja</a:t>
            </a:r>
          </a:p>
          <a:p>
            <a:r>
              <a:rPr lang="sr-Latn-RS" dirty="0" smtClean="0"/>
              <a:t>EEPROM – programabilna memorija</a:t>
            </a:r>
          </a:p>
          <a:p>
            <a:r>
              <a:rPr lang="sr-Latn-RS" dirty="0" smtClean="0"/>
              <a:t>Flash memorija - programabilna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69994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Pregled svih bitnijih vrsti memorija</a:t>
            </a:r>
            <a:endParaRPr lang="sr-Latn-R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876874" cy="360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986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3429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dirty="0" smtClean="0"/>
              <a:t>Primer organizacije </a:t>
            </a:r>
            <a:br>
              <a:rPr lang="sr-Latn-RS" dirty="0" smtClean="0"/>
            </a:br>
            <a:r>
              <a:rPr lang="sr-Latn-RS" dirty="0" smtClean="0"/>
              <a:t>EPROM memorijskog sistema</a:t>
            </a:r>
            <a:endParaRPr lang="sr-Latn-R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29" y="0"/>
            <a:ext cx="6094471" cy="67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70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Šift registar</a:t>
            </a:r>
            <a:br>
              <a:rPr lang="sr-Latn-RS" dirty="0" smtClean="0"/>
            </a:br>
            <a:r>
              <a:rPr lang="sr-Latn-RS" dirty="0" smtClean="0"/>
              <a:t>konverzija iz paralelnog u serijski</a:t>
            </a:r>
            <a:endParaRPr lang="sr-Latn-R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595633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10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Ostale primene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Serijski u serijski</a:t>
            </a:r>
          </a:p>
          <a:p>
            <a:r>
              <a:rPr lang="sr-Latn-RS" dirty="0" smtClean="0"/>
              <a:t>Paralelni u paralelni</a:t>
            </a:r>
          </a:p>
          <a:p>
            <a:r>
              <a:rPr lang="sr-Latn-RS" dirty="0" smtClean="0"/>
              <a:t>Serijski u paralelni</a:t>
            </a:r>
          </a:p>
          <a:p>
            <a:r>
              <a:rPr lang="sr-Latn-RS" dirty="0" smtClean="0"/>
              <a:t>Šiftovanje ulevo i udesno</a:t>
            </a:r>
          </a:p>
          <a:p>
            <a:r>
              <a:rPr lang="sr-Latn-RS" dirty="0" smtClean="0"/>
              <a:t>Široke primene u komunikacionim tehnologijama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2974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Primer komunikacija 2 računara</a:t>
            </a:r>
            <a:endParaRPr lang="sr-Latn-R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80051"/>
            <a:ext cx="7162800" cy="436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87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Memorijske tehnologije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Poluprovodničko integrisano kolo</a:t>
            </a:r>
          </a:p>
          <a:p>
            <a:pPr lvl="1"/>
            <a:r>
              <a:rPr lang="sr-Latn-RS" dirty="0" smtClean="0"/>
              <a:t>Jako brzo</a:t>
            </a:r>
          </a:p>
          <a:p>
            <a:r>
              <a:rPr lang="sr-Latn-RS" dirty="0" smtClean="0"/>
              <a:t>Magnetni medijum (traka ili disk)</a:t>
            </a:r>
          </a:p>
          <a:p>
            <a:pPr lvl="1"/>
            <a:r>
              <a:rPr lang="sr-Latn-RS" dirty="0" smtClean="0"/>
              <a:t>Sporo</a:t>
            </a:r>
          </a:p>
          <a:p>
            <a:r>
              <a:rPr lang="sr-Latn-RS" dirty="0" smtClean="0"/>
              <a:t>Optički medijum (CD ili DVD)</a:t>
            </a:r>
          </a:p>
          <a:p>
            <a:pPr lvl="1"/>
            <a:r>
              <a:rPr lang="sr-Latn-RS" dirty="0" smtClean="0"/>
              <a:t>Sporo</a:t>
            </a:r>
          </a:p>
          <a:p>
            <a:pPr lvl="1"/>
            <a:r>
              <a:rPr lang="sr-Latn-RS" dirty="0" smtClean="0"/>
              <a:t>Veliki kapacitet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9552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Primer memorije u IC tehnologiji</a:t>
            </a:r>
            <a:endParaRPr lang="sr-Latn-R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276600" cy="285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79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Primer memorije u IC tehnologiji</a:t>
            </a:r>
            <a:endParaRPr lang="sr-Latn-R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200" y="1600200"/>
            <a:ext cx="58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12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Static RAM (SRAM) vs </a:t>
            </a:r>
            <a:br>
              <a:rPr lang="sr-Latn-RS" dirty="0" smtClean="0"/>
            </a:br>
            <a:r>
              <a:rPr lang="sr-Latn-RS" dirty="0" smtClean="0"/>
              <a:t>Dynami RAM (DRAM)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SRAM - Flip flopovi se koriste kao osnovne memorijske jedinice</a:t>
            </a:r>
          </a:p>
          <a:p>
            <a:pPr lvl="1"/>
            <a:r>
              <a:rPr lang="sr-Latn-RS" dirty="0" smtClean="0"/>
              <a:t>Skuplji po bitu</a:t>
            </a:r>
          </a:p>
          <a:p>
            <a:pPr lvl="1"/>
            <a:r>
              <a:rPr lang="sr-Latn-RS" dirty="0" smtClean="0"/>
              <a:t>Manji memorijski kapaciteti</a:t>
            </a:r>
          </a:p>
          <a:p>
            <a:pPr lvl="1"/>
            <a:r>
              <a:rPr lang="sr-Latn-RS" dirty="0" smtClean="0"/>
              <a:t>Brži</a:t>
            </a:r>
          </a:p>
          <a:p>
            <a:r>
              <a:rPr lang="sr-Latn-RS" dirty="0" smtClean="0"/>
              <a:t>DRAM – Interni kondenzatori</a:t>
            </a:r>
          </a:p>
          <a:p>
            <a:pPr lvl="1"/>
            <a:r>
              <a:rPr lang="sr-Latn-RS" dirty="0" smtClean="0"/>
              <a:t>Jeftiniji po bitu</a:t>
            </a:r>
          </a:p>
          <a:p>
            <a:pPr lvl="1"/>
            <a:r>
              <a:rPr lang="sr-Latn-RS" dirty="0" smtClean="0"/>
              <a:t>Zahteva osvežavanje</a:t>
            </a:r>
          </a:p>
          <a:p>
            <a:pPr lvl="1"/>
            <a:r>
              <a:rPr lang="sr-Latn-RS" dirty="0" smtClean="0"/>
              <a:t>Tehnički zahtevniji</a:t>
            </a:r>
          </a:p>
          <a:p>
            <a:pPr lvl="1"/>
            <a:r>
              <a:rPr lang="sr-Latn-RS" dirty="0" smtClean="0"/>
              <a:t>Veći memorijski kapaciteti (veća gustina – manji fizički prostor po bitu)</a:t>
            </a:r>
          </a:p>
          <a:p>
            <a:pPr lvl="1"/>
            <a:r>
              <a:rPr lang="sr-Latn-RS" dirty="0" smtClean="0"/>
              <a:t>Sporiji zbog trajanja promene napona kondenzatorima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1028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SRAM 2147H 4K</a:t>
            </a:r>
            <a:endParaRPr lang="sr-Latn-R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960" y="2236311"/>
            <a:ext cx="4450080" cy="325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699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476971</TotalTime>
  <Words>175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Šift registri, SRAM, DRAM, ROM</vt:lpstr>
      <vt:lpstr>Šift registar konverzija iz paralelnog u serijski</vt:lpstr>
      <vt:lpstr>Ostale primene</vt:lpstr>
      <vt:lpstr>Primer komunikacija 2 računara</vt:lpstr>
      <vt:lpstr>Memorijske tehnologije</vt:lpstr>
      <vt:lpstr>Primer memorije u IC tehnologiji</vt:lpstr>
      <vt:lpstr>Primer memorije u IC tehnologiji</vt:lpstr>
      <vt:lpstr>Static RAM (SRAM) vs  Dynami RAM (DRAM)</vt:lpstr>
      <vt:lpstr>SRAM 2147H 4K</vt:lpstr>
      <vt:lpstr>Pojedinačna SRAM ćelija</vt:lpstr>
      <vt:lpstr>Pisanje i čitanje po DRAM ćeliji</vt:lpstr>
      <vt:lpstr>ROM (Read only memory)</vt:lpstr>
      <vt:lpstr>Pregled svih bitnijih vrsti memorija</vt:lpstr>
      <vt:lpstr>Primer organizacije  EPROM memorijskog sistema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Digitalna aritmetika</dc:title>
  <dc:creator>aca</dc:creator>
  <cp:lastModifiedBy>aca</cp:lastModifiedBy>
  <cp:revision>157</cp:revision>
  <dcterms:created xsi:type="dcterms:W3CDTF">2006-08-16T00:00:00Z</dcterms:created>
  <dcterms:modified xsi:type="dcterms:W3CDTF">2015-04-30T11:57:44Z</dcterms:modified>
</cp:coreProperties>
</file>