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7" r:id="rId13"/>
    <p:sldId id="270" r:id="rId14"/>
    <p:sldId id="271" r:id="rId15"/>
    <p:sldId id="272" r:id="rId16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8.11.2016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8.11.2016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 dirty="0"/>
              <a:t>Р</a:t>
            </a:r>
            <a:r>
              <a:rPr lang="sr-Latn-RS" altLang="sr-Latn-RS" sz="3200" dirty="0"/>
              <a:t>ачунарство </a:t>
            </a:r>
            <a:r>
              <a:rPr lang="sr-Latn-RS" altLang="sr-Latn-RS" sz="3200"/>
              <a:t>и </a:t>
            </a:r>
            <a:r>
              <a:rPr lang="sr-Latn-RS" altLang="sr-Latn-RS" sz="3200" smtClean="0"/>
              <a:t>друштво</a:t>
            </a:r>
            <a:r>
              <a:rPr lang="sr-Latn-RS" altLang="sr-Latn-RS" sz="3200" dirty="0"/>
              <a:t>
</a:t>
            </a:r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/>
              <a:t>ТЕХНОЛОШКЕ </a:t>
            </a:r>
            <a:r>
              <a:rPr lang="sr-Cyrl-RS" altLang="sr-Latn-RS" sz="5000" dirty="0" smtClean="0"/>
              <a:t>ПРОМЕНЕ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/>
              <a:t>развој мрежних </a:t>
            </a:r>
            <a:r>
              <a:rPr lang="sr-Cyrl-RS" altLang="sr-Latn-RS" sz="5000" dirty="0" smtClean="0"/>
              <a:t>комуникација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и складиштења података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1972. год. Реј Томлинсон:</a:t>
            </a:r>
          </a:p>
          <a:p>
            <a:pPr lvl="1"/>
            <a:r>
              <a:rPr lang="sr-Cyrl-RS" dirty="0" smtClean="0"/>
              <a:t>Прва имејл порука путем </a:t>
            </a:r>
            <a:r>
              <a:rPr lang="sr-Latn-RS" dirty="0" smtClean="0"/>
              <a:t>ARPANET-a</a:t>
            </a:r>
          </a:p>
          <a:p>
            <a:r>
              <a:rPr lang="sr-Cyrl-RS" dirty="0" smtClean="0"/>
              <a:t>Убрзо и први имејл клијенти</a:t>
            </a:r>
          </a:p>
          <a:p>
            <a:r>
              <a:rPr lang="sr-Cyrl-RS" dirty="0" smtClean="0"/>
              <a:t>Данас више од 200 милијарди мејлова сваки дан</a:t>
            </a:r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62596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Интернет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Потреба повезивања </a:t>
            </a:r>
            <a:r>
              <a:rPr lang="sr-Latn-RS" dirty="0" smtClean="0"/>
              <a:t>ARPANET-</a:t>
            </a:r>
            <a:r>
              <a:rPr lang="sr-Cyrl-RS" dirty="0" smtClean="0"/>
              <a:t>а са другим сличним мрежама</a:t>
            </a:r>
          </a:p>
          <a:p>
            <a:r>
              <a:rPr lang="sr-Cyrl-RS" dirty="0" smtClean="0"/>
              <a:t>Заснивање комуникационих конвенција</a:t>
            </a:r>
          </a:p>
          <a:p>
            <a:r>
              <a:rPr lang="sr-Latn-RS" dirty="0" smtClean="0"/>
              <a:t>TCP</a:t>
            </a:r>
            <a:r>
              <a:rPr lang="en-US" dirty="0" smtClean="0"/>
              <a:t>/IP </a:t>
            </a:r>
            <a:r>
              <a:rPr lang="sr-Cyrl-RS" dirty="0" smtClean="0"/>
              <a:t>протокол:</a:t>
            </a:r>
          </a:p>
          <a:p>
            <a:pPr lvl="1"/>
            <a:r>
              <a:rPr lang="sr-Latn-RS" dirty="0" smtClean="0"/>
              <a:t>TCP – </a:t>
            </a:r>
            <a:r>
              <a:rPr lang="sr-Cyrl-RS" dirty="0" smtClean="0"/>
              <a:t>разбијање порука на пакете на страни пошиљаоца и реконструкција на страни примаоца</a:t>
            </a:r>
          </a:p>
          <a:p>
            <a:pPr lvl="1"/>
            <a:r>
              <a:rPr lang="sr-Latn-RS" dirty="0" smtClean="0"/>
              <a:t>IP – </a:t>
            </a:r>
            <a:r>
              <a:rPr lang="sr-Cyrl-RS" dirty="0" smtClean="0"/>
              <a:t>принципи рутирања пакета кроз мрежу</a:t>
            </a:r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1748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Почеци у складиштењу података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 2000 хиљаде година, Папирус</a:t>
            </a:r>
          </a:p>
          <a:p>
            <a:r>
              <a:rPr lang="sr-Cyrl-RS" dirty="0" smtClean="0"/>
              <a:t>Нешто касније </a:t>
            </a:r>
            <a:r>
              <a:rPr lang="sr-Latn-RS" dirty="0" smtClean="0"/>
              <a:t>Codex – </a:t>
            </a:r>
            <a:r>
              <a:rPr lang="sr-Cyrl-RS" dirty="0" smtClean="0"/>
              <a:t>записи на кожи</a:t>
            </a:r>
          </a:p>
          <a:p>
            <a:r>
              <a:rPr lang="sr-Cyrl-RS" dirty="0" smtClean="0"/>
              <a:t>Кина, технологија масовне производње папира</a:t>
            </a:r>
          </a:p>
          <a:p>
            <a:r>
              <a:rPr lang="sr-Cyrl-RS" dirty="0" smtClean="0"/>
              <a:t>1436. год. – Гутенберг, штампарска преса:</a:t>
            </a:r>
          </a:p>
          <a:p>
            <a:pPr lvl="1"/>
            <a:r>
              <a:rPr lang="sr-Cyrl-RS" dirty="0" smtClean="0"/>
              <a:t>Примарни клијент – Црква</a:t>
            </a:r>
          </a:p>
          <a:p>
            <a:pPr lvl="1"/>
            <a:r>
              <a:rPr lang="sr-Cyrl-RS" dirty="0" smtClean="0"/>
              <a:t>Моћно средство за контролу маса</a:t>
            </a:r>
          </a:p>
          <a:p>
            <a:pPr lvl="1"/>
            <a:r>
              <a:rPr lang="sr-Cyrl-RS" dirty="0" smtClean="0"/>
              <a:t>Нагли пораст броја протестаната због штампања дела Мартина Лутера</a:t>
            </a:r>
          </a:p>
          <a:p>
            <a:r>
              <a:rPr lang="sr-Cyrl-RS" dirty="0" smtClean="0"/>
              <a:t>1600их – Велика Британија, новине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27644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Графички кориснички интерфејс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1950их и 1960их рачунарски излази искључиво на папиру</a:t>
            </a:r>
          </a:p>
          <a:p>
            <a:r>
              <a:rPr lang="sr-Cyrl-RS" dirty="0" smtClean="0"/>
              <a:t>Идеја да се то прикаже на </a:t>
            </a:r>
            <a:r>
              <a:rPr lang="sr-Latn-RS" dirty="0" smtClean="0"/>
              <a:t>CRT </a:t>
            </a:r>
            <a:r>
              <a:rPr lang="sr-Cyrl-RS" dirty="0" smtClean="0"/>
              <a:t>мониторима који су већ постојали због развоја телевизије</a:t>
            </a:r>
          </a:p>
          <a:p>
            <a:r>
              <a:rPr lang="sr-Cyrl-RS" dirty="0" smtClean="0"/>
              <a:t>1968. год. Даглас Енгелбарт, 90-минутна презензација (мајка свих презентација)</a:t>
            </a:r>
          </a:p>
          <a:p>
            <a:r>
              <a:rPr lang="sr-Cyrl-RS" dirty="0" smtClean="0"/>
              <a:t>Идеја за миш, видео конференцију, прозоре итд.</a:t>
            </a:r>
          </a:p>
          <a:p>
            <a:r>
              <a:rPr lang="sr-Cyrl-RS" dirty="0" smtClean="0"/>
              <a:t>Оснивач фирме </a:t>
            </a:r>
            <a:r>
              <a:rPr lang="sr-Latn-RS" dirty="0" smtClean="0"/>
              <a:t>Xerox – (</a:t>
            </a:r>
            <a:r>
              <a:rPr lang="sr-Cyrl-RS" dirty="0" smtClean="0"/>
              <a:t>чита се зерокс)</a:t>
            </a:r>
          </a:p>
          <a:p>
            <a:r>
              <a:rPr lang="sr-Cyrl-RS" dirty="0" smtClean="0"/>
              <a:t>Осмишљен миш, тастатура, пиксел базирани монитор, показивач, клик, Етернет итд. </a:t>
            </a:r>
          </a:p>
          <a:p>
            <a:r>
              <a:rPr lang="sr-Cyrl-RS" dirty="0" smtClean="0"/>
              <a:t>Стив Џобс „покрао“ већину идеја</a:t>
            </a:r>
          </a:p>
          <a:p>
            <a:r>
              <a:rPr lang="sr-Cyrl-RS" dirty="0" smtClean="0"/>
              <a:t>Зерокс ни близу онога што је могао да буде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60052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Умрежени хипертекст - </a:t>
            </a:r>
            <a:r>
              <a:rPr lang="sr-Latn-RS" dirty="0" smtClean="0"/>
              <a:t>WWW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1989. год. Бернерс Ли – идеја за писање документације у виду повезаних докумената</a:t>
            </a:r>
          </a:p>
          <a:p>
            <a:r>
              <a:rPr lang="sr-Cyrl-RS" dirty="0" smtClean="0"/>
              <a:t>Примена овога на скупу умрежених рачунара</a:t>
            </a:r>
          </a:p>
          <a:p>
            <a:r>
              <a:rPr lang="sr-Cyrl-RS" dirty="0" smtClean="0"/>
              <a:t>Развој Веб прегледача – Бернерс Ли</a:t>
            </a:r>
          </a:p>
          <a:p>
            <a:pPr lvl="1"/>
            <a:r>
              <a:rPr lang="sr-Cyrl-RS" dirty="0" smtClean="0"/>
              <a:t>1990. год. </a:t>
            </a:r>
            <a:r>
              <a:rPr lang="sr-Latn-RS" dirty="0" smtClean="0"/>
              <a:t>WorldWideWeb – </a:t>
            </a:r>
            <a:r>
              <a:rPr lang="sr-Cyrl-RS" dirty="0" smtClean="0"/>
              <a:t>назив првог прегледача</a:t>
            </a:r>
          </a:p>
          <a:p>
            <a:pPr lvl="1"/>
            <a:r>
              <a:rPr lang="sr-Cyrl-RS" dirty="0" smtClean="0"/>
              <a:t>Касније: </a:t>
            </a:r>
          </a:p>
          <a:p>
            <a:pPr lvl="2"/>
            <a:r>
              <a:rPr lang="sr-Latn-RS" dirty="0" smtClean="0"/>
              <a:t>Mosaic</a:t>
            </a:r>
          </a:p>
          <a:p>
            <a:pPr lvl="2"/>
            <a:r>
              <a:rPr lang="sr-Latn-RS" dirty="0" smtClean="0"/>
              <a:t>Internet Explorer</a:t>
            </a:r>
          </a:p>
          <a:p>
            <a:pPr lvl="2"/>
            <a:r>
              <a:rPr lang="sr-Latn-RS" dirty="0" smtClean="0"/>
              <a:t>Firefox</a:t>
            </a:r>
          </a:p>
          <a:p>
            <a:pPr lvl="2"/>
            <a:r>
              <a:rPr lang="sr-Latn-RS" dirty="0" smtClean="0"/>
              <a:t>Chrome</a:t>
            </a:r>
          </a:p>
          <a:p>
            <a:pPr lvl="2"/>
            <a:r>
              <a:rPr lang="sr-Latn-RS" dirty="0" smtClean="0"/>
              <a:t>Safari</a:t>
            </a:r>
            <a:endParaRPr lang="sr-Cyrl-RS" dirty="0" smtClean="0"/>
          </a:p>
          <a:p>
            <a:r>
              <a:rPr lang="sr-Cyrl-RS" dirty="0" smtClean="0"/>
              <a:t>Развој претраживача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003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Набројте мотиве за развој виших програмских језика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Шта је корисно у концепту </a:t>
            </a:r>
            <a:r>
              <a:rPr lang="sr-Latn-RS" dirty="0" smtClean="0"/>
              <a:t>time-sharing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Како је Хладни рат утицао на развој рачунарских технологија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Зашто је визуелни телеграф брже напредовао у контитенталној Европи него у В. Британији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Зашто је Интернет децентрализован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Шта је хипертекст</a:t>
            </a:r>
            <a:r>
              <a:rPr lang="en-US" dirty="0" smtClean="0"/>
              <a:t>?</a:t>
            </a:r>
          </a:p>
          <a:p>
            <a:r>
              <a:rPr lang="sr-Cyrl-RS" dirty="0"/>
              <a:t>Ко је измислио компјутерски миш</a:t>
            </a:r>
            <a:r>
              <a:rPr lang="en-US" dirty="0"/>
              <a:t>?</a:t>
            </a:r>
          </a:p>
          <a:p>
            <a:r>
              <a:rPr lang="sr-Cyrl-RS" dirty="0"/>
              <a:t>Шта је веб претраживач</a:t>
            </a:r>
            <a:r>
              <a:rPr lang="en-US" dirty="0"/>
              <a:t>? </a:t>
            </a:r>
            <a:r>
              <a:rPr lang="sr-Cyrl-RS" dirty="0"/>
              <a:t>Како он функционише</a:t>
            </a:r>
            <a:r>
              <a:rPr lang="en-US" dirty="0"/>
              <a:t>?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683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Почеци у комуникацијама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Визуелни телеграфски системи у Европи</a:t>
            </a:r>
          </a:p>
          <a:p>
            <a:r>
              <a:rPr lang="sr-Cyrl-RS" dirty="0" smtClean="0"/>
              <a:t>Пренос поруке и до 350 миља на сат </a:t>
            </a:r>
          </a:p>
          <a:p>
            <a:endParaRPr lang="sr-Latn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3444875"/>
            <a:ext cx="47625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Електрицитет </a:t>
            </a:r>
            <a:br>
              <a:rPr lang="sr-Cyrl-RS" dirty="0" smtClean="0"/>
            </a:br>
            <a:r>
              <a:rPr lang="sr-Cyrl-RS" dirty="0" smtClean="0"/>
              <a:t>и електромагнетизам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Ћилибар – наелектрисање, Грци пре 2600 год.</a:t>
            </a:r>
          </a:p>
          <a:p>
            <a:r>
              <a:rPr lang="sr-Cyrl-RS" dirty="0" smtClean="0"/>
              <a:t>Електрон на грчком значи ћилибар</a:t>
            </a:r>
          </a:p>
          <a:p>
            <a:r>
              <a:rPr lang="sr-Cyrl-RS" dirty="0" smtClean="0"/>
              <a:t>1799. год. - откриће батерије, А. Волт</a:t>
            </a:r>
          </a:p>
          <a:p>
            <a:r>
              <a:rPr lang="sr-Cyrl-RS" dirty="0" smtClean="0"/>
              <a:t>1820. год. – откриће електромагнетног поља</a:t>
            </a:r>
          </a:p>
          <a:p>
            <a:r>
              <a:rPr lang="sr-Cyrl-RS" dirty="0" smtClean="0"/>
              <a:t>1830. год. – Џозеф Хенри:</a:t>
            </a:r>
          </a:p>
          <a:p>
            <a:pPr lvl="1"/>
            <a:r>
              <a:rPr lang="sr-Cyrl-RS" dirty="0" smtClean="0"/>
              <a:t>Дугачка метална жица</a:t>
            </a:r>
          </a:p>
          <a:p>
            <a:pPr lvl="1"/>
            <a:r>
              <a:rPr lang="sr-Cyrl-RS" dirty="0" smtClean="0"/>
              <a:t>На једном крају батерија</a:t>
            </a:r>
          </a:p>
          <a:p>
            <a:pPr lvl="1"/>
            <a:r>
              <a:rPr lang="sr-Cyrl-RS" dirty="0" smtClean="0"/>
              <a:t>На другом крају електромагнет</a:t>
            </a:r>
            <a:r>
              <a:rPr lang="en-US" dirty="0" smtClean="0"/>
              <a:t>,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метална шипка и звонце</a:t>
            </a:r>
          </a:p>
          <a:p>
            <a:pPr lvl="1"/>
            <a:r>
              <a:rPr lang="sr-Cyrl-RS" dirty="0" smtClean="0"/>
              <a:t>Што је омогућило шта</a:t>
            </a:r>
            <a:r>
              <a:rPr lang="en-US" dirty="0"/>
              <a:t>?</a:t>
            </a: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86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Електрични телеграф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Током 1830-их Самјуел Морзе</a:t>
            </a:r>
          </a:p>
          <a:p>
            <a:r>
              <a:rPr lang="sr-Cyrl-RS" dirty="0" smtClean="0"/>
              <a:t>1843. год. – Морзеов телграф од 40 миља</a:t>
            </a:r>
          </a:p>
          <a:p>
            <a:r>
              <a:rPr lang="sr-Cyrl-RS" dirty="0" smtClean="0"/>
              <a:t>Повезивање великих градова у Америци</a:t>
            </a:r>
          </a:p>
          <a:p>
            <a:r>
              <a:rPr lang="sr-Cyrl-RS" dirty="0" smtClean="0"/>
              <a:t>Већ 1850-их 12000 миља телеграфских линија</a:t>
            </a:r>
          </a:p>
          <a:p>
            <a:r>
              <a:rPr lang="sr-Cyrl-RS" dirty="0" smtClean="0"/>
              <a:t>Примене у ватрогасним службама</a:t>
            </a:r>
          </a:p>
          <a:p>
            <a:r>
              <a:rPr lang="sr-Cyrl-RS" dirty="0" smtClean="0"/>
              <a:t>Пренос информација преко Морзеове азбуке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614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Телефон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Александар Грејем Бел – рад на унапређењу телеграфа</a:t>
            </a:r>
          </a:p>
          <a:p>
            <a:r>
              <a:rPr lang="sr-Cyrl-RS" dirty="0" smtClean="0"/>
              <a:t>Проблем телеграфа:</a:t>
            </a:r>
          </a:p>
          <a:p>
            <a:pPr lvl="1"/>
            <a:r>
              <a:rPr lang="sr-Cyrl-RS" dirty="0" smtClean="0"/>
              <a:t>Само један сигнал у моменту</a:t>
            </a:r>
          </a:p>
          <a:p>
            <a:pPr lvl="1"/>
            <a:r>
              <a:rPr lang="sr-Cyrl-RS" dirty="0" smtClean="0"/>
              <a:t>Идеја за истовремени пренос више сигнала</a:t>
            </a:r>
          </a:p>
          <a:p>
            <a:r>
              <a:rPr lang="sr-Cyrl-RS" dirty="0" smtClean="0"/>
              <a:t>Хармонијски телеграф:</a:t>
            </a:r>
          </a:p>
          <a:p>
            <a:pPr lvl="1"/>
            <a:r>
              <a:rPr lang="sr-Cyrl-RS" dirty="0"/>
              <a:t>П</a:t>
            </a:r>
            <a:r>
              <a:rPr lang="sr-Cyrl-RS" dirty="0" smtClean="0"/>
              <a:t>ренос на различитим фреквенцијама</a:t>
            </a:r>
          </a:p>
          <a:p>
            <a:pPr lvl="1"/>
            <a:r>
              <a:rPr lang="sr-Cyrl-RS" dirty="0" smtClean="0"/>
              <a:t>Идеја за пренос гласа</a:t>
            </a:r>
          </a:p>
          <a:p>
            <a:pPr lvl="1"/>
            <a:r>
              <a:rPr lang="sr-Cyrl-RS" dirty="0" smtClean="0"/>
              <a:t>1876. год. – пренос гласа</a:t>
            </a:r>
          </a:p>
          <a:p>
            <a:r>
              <a:rPr lang="sr-Cyrl-RS" dirty="0" smtClean="0"/>
              <a:t>Први телефони скупи због патентних права</a:t>
            </a:r>
          </a:p>
          <a:p>
            <a:r>
              <a:rPr lang="sr-Cyrl-RS" dirty="0" smtClean="0"/>
              <a:t>Каснији развој и проширење</a:t>
            </a:r>
          </a:p>
          <a:p>
            <a:endParaRPr lang="sr-Cyrl-RS" dirty="0" smtClean="0"/>
          </a:p>
          <a:p>
            <a:pPr lvl="1"/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216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Радио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Идеја за развојем бежичног преноса</a:t>
            </a:r>
          </a:p>
          <a:p>
            <a:r>
              <a:rPr lang="sr-Cyrl-RS" dirty="0" smtClean="0"/>
              <a:t>Рад на том пољу: Херц, Максвел, Тесла, Маркони</a:t>
            </a:r>
          </a:p>
          <a:p>
            <a:r>
              <a:rPr lang="sr-Cyrl-RS" dirty="0" smtClean="0"/>
              <a:t>1895. год. – Маркони изумео радио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Постоји сумња у ово (Тесла је био први</a:t>
            </a:r>
            <a:r>
              <a:rPr lang="en-US" dirty="0" smtClean="0"/>
              <a:t>?)</a:t>
            </a:r>
          </a:p>
          <a:p>
            <a:r>
              <a:rPr lang="sr-Cyrl-RS" dirty="0" smtClean="0"/>
              <a:t>Супериорност у односу на телеграфске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92512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Телевизија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2012414"/>
            <a:ext cx="9512300" cy="4796544"/>
          </a:xfrm>
        </p:spPr>
        <p:txBody>
          <a:bodyPr/>
          <a:lstStyle/>
          <a:p>
            <a:r>
              <a:rPr lang="sr-Cyrl-RS" dirty="0" smtClean="0"/>
              <a:t>1884. год. Електромеханички телевизор, Пол Нипков</a:t>
            </a:r>
          </a:p>
          <a:p>
            <a:r>
              <a:rPr lang="sr-Cyrl-RS" dirty="0" smtClean="0"/>
              <a:t>1927. год. Електронски телевизор</a:t>
            </a:r>
          </a:p>
          <a:p>
            <a:r>
              <a:rPr lang="sr-Cyrl-RS" dirty="0" smtClean="0"/>
              <a:t>Тек 1950их широка распрострањеност у Америци</a:t>
            </a:r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6" y="3853497"/>
            <a:ext cx="3530664" cy="322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2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Израчунавање на даљину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Електромеханички калкулатор за комплексне бројеве</a:t>
            </a:r>
          </a:p>
          <a:p>
            <a:r>
              <a:rPr lang="sr-Cyrl-RS" dirty="0" smtClean="0"/>
              <a:t>Повезан са телепринтером је могао да се контролише са даљине</a:t>
            </a:r>
          </a:p>
          <a:p>
            <a:r>
              <a:rPr lang="sr-Cyrl-RS" dirty="0" smtClean="0"/>
              <a:t>Ово се десило још 1940. год. </a:t>
            </a:r>
          </a:p>
          <a:p>
            <a:r>
              <a:rPr lang="sr-Latn-RS" dirty="0" smtClean="0"/>
              <a:t>ARPANET</a:t>
            </a:r>
            <a:r>
              <a:rPr lang="sr-Cyrl-RS" dirty="0" smtClean="0"/>
              <a:t>, крајем 1960их</a:t>
            </a:r>
            <a:r>
              <a:rPr lang="sr-Latn-RS" dirty="0" smtClean="0"/>
              <a:t>:</a:t>
            </a:r>
          </a:p>
          <a:p>
            <a:pPr lvl="1"/>
            <a:r>
              <a:rPr lang="sr-Cyrl-RS" dirty="0" smtClean="0"/>
              <a:t>Веза владиних рачунара у циљу размене програма и података</a:t>
            </a:r>
          </a:p>
          <a:p>
            <a:pPr lvl="1"/>
            <a:r>
              <a:rPr lang="sr-Cyrl-RS" dirty="0" smtClean="0"/>
              <a:t>Пренос података – проблем са стандардним (директним) преносом кроз телефонску мрежу</a:t>
            </a:r>
          </a:p>
          <a:p>
            <a:pPr lvl="1"/>
            <a:r>
              <a:rPr lang="sr-Cyrl-RS" dirty="0" smtClean="0"/>
              <a:t> 1970их - нови стандард преноса података – пакетни пренос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870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Директни и пакетни </a:t>
            </a:r>
            <a:br>
              <a:rPr lang="sr-Cyrl-RS" dirty="0" smtClean="0"/>
            </a:br>
            <a:r>
              <a:rPr lang="sr-Cyrl-RS" dirty="0" smtClean="0"/>
              <a:t>пренос података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525" y="1863672"/>
            <a:ext cx="6330275" cy="555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3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2364</TotalTime>
  <Words>631</Words>
  <Application>Microsoft Office PowerPoint</Application>
  <PresentationFormat>Custom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Office Theme</vt:lpstr>
      <vt:lpstr>PowerPoint Presentation</vt:lpstr>
      <vt:lpstr>Почеци у комуникацијама</vt:lpstr>
      <vt:lpstr>Електрицитет  и електромагнетизам</vt:lpstr>
      <vt:lpstr>Електрични телеграф</vt:lpstr>
      <vt:lpstr>Телефон</vt:lpstr>
      <vt:lpstr>Радио</vt:lpstr>
      <vt:lpstr>Телевизија</vt:lpstr>
      <vt:lpstr>Израчунавање на даљину</vt:lpstr>
      <vt:lpstr>Директни и пакетни  пренос података</vt:lpstr>
      <vt:lpstr>Имејл</vt:lpstr>
      <vt:lpstr>Интернет</vt:lpstr>
      <vt:lpstr>Почеци у складиштењу података </vt:lpstr>
      <vt:lpstr>Графички кориснички интерфејс</vt:lpstr>
      <vt:lpstr>Умрежени хипертекст - WWW</vt:lpstr>
      <vt:lpstr>Питања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265</cp:revision>
  <dcterms:created xsi:type="dcterms:W3CDTF">2015-09-03T22:34:22Z</dcterms:created>
  <dcterms:modified xsi:type="dcterms:W3CDTF">2016-11-08T19:54:25Z</dcterms:modified>
  <dc:language>sr-Latn-RS</dc:language>
</cp:coreProperties>
</file>