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1760" y="1768680"/>
            <a:ext cx="549576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r-Latn-R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sr-Latn-R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sr-Latn-R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F686D4E-4FA4-4551-83FC-B8DAA3C6A3F9}" type="slidenum">
              <a:rPr lang="sr-Latn-R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 dirty="0">
                <a:latin typeface="Arial"/>
              </a:rPr>
              <a:t>Рачунарство </a:t>
            </a:r>
            <a:r>
              <a:rPr lang="sr-Latn-RS" sz="4400">
                <a:latin typeface="Arial"/>
              </a:rPr>
              <a:t>и </a:t>
            </a:r>
            <a:r>
              <a:rPr lang="sr-Latn-RS" sz="4400" smtClean="0">
                <a:latin typeface="Arial"/>
              </a:rPr>
              <a:t>друштво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3200">
                <a:latin typeface="Arial"/>
              </a:rPr>
              <a:t>Александар Картељ</a:t>
            </a:r>
            <a:endParaRPr/>
          </a:p>
          <a:p>
            <a:pPr algn="ctr"/>
            <a:r>
              <a:rPr lang="sr-Latn-RS" sz="3200">
                <a:latin typeface="Arial"/>
              </a:rPr>
              <a:t>aleksandar.kartelj@gmail.com</a:t>
            </a:r>
            <a:endParaRPr/>
          </a:p>
          <a:p>
            <a:pPr algn="ctr"/>
            <a:endParaRPr/>
          </a:p>
          <a:p>
            <a:pPr algn="ctr"/>
            <a:r>
              <a:rPr lang="sr-Latn-RS" sz="3200">
                <a:latin typeface="Arial"/>
              </a:rPr>
              <a:t>Рачунарска гимназија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Теме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507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Плагијаризам и тренутни изазови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Историја рачунарства и Интернета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Етика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Спам и цензура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Интелектуална својина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Приватност података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Сигурност рачунара и мрежа</a:t>
            </a:r>
            <a:endParaRPr dirty="0"/>
          </a:p>
          <a:p>
            <a:pPr>
              <a:buFont typeface="StarSymbol"/>
              <a:buAutoNum type="arabicPeriod"/>
            </a:pPr>
            <a:r>
              <a:rPr lang="sr-Latn-RS" sz="3200" dirty="0">
                <a:latin typeface="Arial"/>
              </a:rPr>
              <a:t> Рачунари и окружење (одлагање рачунара)</a:t>
            </a:r>
            <a:endParaRPr dirty="0"/>
          </a:p>
          <a:p>
            <a:pPr>
              <a:buFont typeface="Liberation Serif"/>
              <a:buAutoNum type="arabicPeriod"/>
            </a:pPr>
            <a:r>
              <a:rPr lang="sr-Latn-RS" sz="3200" dirty="0">
                <a:latin typeface="Arial"/>
              </a:rPr>
              <a:t> Поузданост </a:t>
            </a:r>
            <a:r>
              <a:rPr lang="sr-Latn-RS" sz="3200" dirty="0" smtClean="0">
                <a:latin typeface="Arial"/>
              </a:rPr>
              <a:t>рачунара</a:t>
            </a:r>
            <a:endParaRPr lang="en-US" sz="3200" dirty="0" smtClean="0">
              <a:latin typeface="Arial"/>
            </a:endParaRPr>
          </a:p>
          <a:p>
            <a:pPr>
              <a:buFont typeface="Liberation Serif"/>
              <a:buAutoNum type="arabicPeriod"/>
            </a:pPr>
            <a:r>
              <a:rPr lang="sr-Cyrl-RS" sz="3200" dirty="0" smtClean="0">
                <a:latin typeface="Arial"/>
              </a:rPr>
              <a:t>Семинарски радови </a:t>
            </a:r>
            <a:r>
              <a:rPr lang="sr-Latn-RS" sz="3200" dirty="0" smtClean="0">
                <a:latin typeface="Arial"/>
              </a:rPr>
              <a:t>x 2 (</a:t>
            </a:r>
            <a:r>
              <a:rPr lang="sr-Cyrl-RS" sz="3200" smtClean="0">
                <a:latin typeface="Arial"/>
              </a:rPr>
              <a:t>разне теме...)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Оцењивање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Присутност и </a:t>
            </a:r>
            <a:r>
              <a:rPr lang="sr-Latn-RS" sz="3200" dirty="0" smtClean="0">
                <a:latin typeface="Arial"/>
              </a:rPr>
              <a:t>активност</a:t>
            </a:r>
            <a:endParaRPr lang="en-US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sr-Latn-RS" sz="3200" dirty="0" smtClean="0">
                <a:latin typeface="Arial"/>
              </a:rPr>
              <a:t>Контролне </a:t>
            </a:r>
            <a:r>
              <a:rPr lang="sr-Latn-RS" sz="3200" dirty="0">
                <a:latin typeface="Arial"/>
              </a:rPr>
              <a:t>вежбе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Семинарски радови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sr-Latn-RS" sz="4400">
                <a:latin typeface="Arial"/>
              </a:rPr>
              <a:t>Материјали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r-Latn-RS" sz="3200" dirty="0">
                <a:latin typeface="Arial"/>
              </a:rPr>
              <a:t>http://www.math.rs/~</a:t>
            </a:r>
            <a:r>
              <a:rPr lang="sr-Latn-RS" sz="3200" dirty="0" smtClean="0">
                <a:latin typeface="Arial"/>
              </a:rPr>
              <a:t>kartelj/nastava/RGRD201</a:t>
            </a:r>
            <a:r>
              <a:rPr lang="en-US" sz="3200" dirty="0" smtClean="0">
                <a:latin typeface="Arial"/>
              </a:rPr>
              <a:t>6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70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DejaVu Sans</vt:lpstr>
      <vt:lpstr>Liberation Serif</vt:lpstr>
      <vt:lpstr>StarSymbol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aca</cp:lastModifiedBy>
  <cp:revision>18</cp:revision>
  <dcterms:created xsi:type="dcterms:W3CDTF">2015-09-03T22:34:22Z</dcterms:created>
  <dcterms:modified xsi:type="dcterms:W3CDTF">2016-11-08T19:55:00Z</dcterms:modified>
  <dc:language>sr-Latn-RS</dc:language>
</cp:coreProperties>
</file>