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1760" y="1768680"/>
            <a:ext cx="549576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1760" y="1768680"/>
            <a:ext cx="549576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sr-Latn-R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sr-Latn-R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sr-Latn-R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sr-Latn-R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sr-Latn-R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sr-Latn-R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sr-Latn-R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sr-Latn-R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sr-Latn-R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sr-Latn-R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2F686D4E-4FA4-4551-83FC-B8DAA3C6A3F9}" type="slidenum">
              <a:rPr lang="sr-Latn-R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sr-Latn-RS" sz="4400">
                <a:latin typeface="Arial"/>
              </a:rPr>
              <a:t>Рачунарство и друштво</a:t>
            </a:r>
            <a:r>
              <a:rPr lang="sr-Latn-RS" sz="4400">
                <a:latin typeface="Arial"/>
              </a:rPr>
              <a:t>
</a:t>
            </a:r>
            <a:r>
              <a:rPr lang="sr-Latn-RS" sz="4400">
                <a:latin typeface="Arial"/>
              </a:rPr>
              <a:t>2015/2016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sr-Latn-RS" sz="3200">
                <a:latin typeface="Arial"/>
              </a:rPr>
              <a:t>Александар Картељ</a:t>
            </a:r>
            <a:endParaRPr/>
          </a:p>
          <a:p>
            <a:pPr algn="ctr"/>
            <a:r>
              <a:rPr lang="sr-Latn-RS" sz="3200">
                <a:latin typeface="Arial"/>
              </a:rPr>
              <a:t>aleksandar.kartelj@gmail.com</a:t>
            </a:r>
            <a:endParaRPr/>
          </a:p>
          <a:p>
            <a:pPr algn="ctr"/>
            <a:endParaRPr/>
          </a:p>
          <a:p>
            <a:pPr algn="ctr"/>
            <a:r>
              <a:rPr lang="sr-Latn-RS" sz="3200">
                <a:latin typeface="Arial"/>
              </a:rPr>
              <a:t>Рачунарска гимназија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sr-Latn-RS" sz="4400">
                <a:latin typeface="Arial"/>
              </a:rPr>
              <a:t>Теме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9071640" cy="5070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Font typeface="StarSymbol"/>
              <a:buAutoNum type="arabicPeriod"/>
            </a:pPr>
            <a:r>
              <a:rPr lang="sr-Latn-RS" sz="3200">
                <a:latin typeface="Arial"/>
              </a:rPr>
              <a:t> </a:t>
            </a:r>
            <a:r>
              <a:rPr lang="sr-Latn-RS" sz="3200">
                <a:latin typeface="Arial"/>
              </a:rPr>
              <a:t>Плагијаризам и тренутни изазови</a:t>
            </a:r>
            <a:endParaRPr/>
          </a:p>
          <a:p>
            <a:pPr>
              <a:buFont typeface="StarSymbol"/>
              <a:buAutoNum type="arabicPeriod"/>
            </a:pPr>
            <a:r>
              <a:rPr lang="sr-Latn-RS" sz="3200">
                <a:latin typeface="Arial"/>
              </a:rPr>
              <a:t> </a:t>
            </a:r>
            <a:r>
              <a:rPr lang="sr-Latn-RS" sz="3200">
                <a:latin typeface="Arial"/>
              </a:rPr>
              <a:t>Историја рачунарства и Интернета</a:t>
            </a:r>
            <a:endParaRPr/>
          </a:p>
          <a:p>
            <a:pPr>
              <a:buFont typeface="StarSymbol"/>
              <a:buAutoNum type="arabicPeriod"/>
            </a:pPr>
            <a:r>
              <a:rPr lang="sr-Latn-RS" sz="3200">
                <a:latin typeface="Arial"/>
              </a:rPr>
              <a:t> </a:t>
            </a:r>
            <a:r>
              <a:rPr lang="sr-Latn-RS" sz="3200">
                <a:latin typeface="Arial"/>
              </a:rPr>
              <a:t>Етика</a:t>
            </a:r>
            <a:endParaRPr/>
          </a:p>
          <a:p>
            <a:pPr>
              <a:buFont typeface="StarSymbol"/>
              <a:buAutoNum type="arabicPeriod"/>
            </a:pPr>
            <a:r>
              <a:rPr lang="sr-Latn-RS" sz="3200">
                <a:latin typeface="Arial"/>
              </a:rPr>
              <a:t> </a:t>
            </a:r>
            <a:r>
              <a:rPr lang="sr-Latn-RS" sz="3200">
                <a:latin typeface="Arial"/>
              </a:rPr>
              <a:t>Спам и цензура</a:t>
            </a:r>
            <a:endParaRPr/>
          </a:p>
          <a:p>
            <a:pPr>
              <a:buFont typeface="StarSymbol"/>
              <a:buAutoNum type="arabicPeriod"/>
            </a:pPr>
            <a:r>
              <a:rPr lang="sr-Latn-RS" sz="3200">
                <a:latin typeface="Arial"/>
              </a:rPr>
              <a:t> </a:t>
            </a:r>
            <a:r>
              <a:rPr lang="sr-Latn-RS" sz="3200">
                <a:latin typeface="Arial"/>
              </a:rPr>
              <a:t>Интелектуална својина</a:t>
            </a:r>
            <a:endParaRPr/>
          </a:p>
          <a:p>
            <a:pPr>
              <a:buFont typeface="StarSymbol"/>
              <a:buAutoNum type="arabicPeriod"/>
            </a:pPr>
            <a:r>
              <a:rPr lang="sr-Latn-RS" sz="3200">
                <a:latin typeface="Arial"/>
              </a:rPr>
              <a:t> </a:t>
            </a:r>
            <a:r>
              <a:rPr lang="sr-Latn-RS" sz="3200">
                <a:latin typeface="Arial"/>
              </a:rPr>
              <a:t>Приватност података</a:t>
            </a:r>
            <a:endParaRPr/>
          </a:p>
          <a:p>
            <a:pPr>
              <a:buFont typeface="StarSymbol"/>
              <a:buAutoNum type="arabicPeriod"/>
            </a:pPr>
            <a:r>
              <a:rPr lang="sr-Latn-RS" sz="3200">
                <a:latin typeface="Arial"/>
              </a:rPr>
              <a:t> </a:t>
            </a:r>
            <a:r>
              <a:rPr lang="sr-Latn-RS" sz="3200">
                <a:latin typeface="Arial"/>
              </a:rPr>
              <a:t>Сигурност рачунара и мрежа</a:t>
            </a:r>
            <a:endParaRPr/>
          </a:p>
          <a:p>
            <a:pPr>
              <a:buFont typeface="StarSymbol"/>
              <a:buAutoNum type="arabicPeriod"/>
            </a:pPr>
            <a:r>
              <a:rPr lang="sr-Latn-RS" sz="3200">
                <a:latin typeface="Arial"/>
              </a:rPr>
              <a:t> </a:t>
            </a:r>
            <a:r>
              <a:rPr lang="sr-Latn-RS" sz="3200">
                <a:latin typeface="Arial"/>
              </a:rPr>
              <a:t>Рачунари и окружење (одлагање рачунара)</a:t>
            </a:r>
            <a:endParaRPr/>
          </a:p>
          <a:p>
            <a:pPr>
              <a:buFont typeface="Liberation Serif"/>
              <a:buAutoNum type="arabicPeriod"/>
            </a:pPr>
            <a:r>
              <a:rPr lang="sr-Latn-RS" sz="3200">
                <a:latin typeface="Arial"/>
              </a:rPr>
              <a:t> </a:t>
            </a:r>
            <a:r>
              <a:rPr lang="sr-Latn-RS" sz="3200">
                <a:latin typeface="Arial"/>
              </a:rPr>
              <a:t>Поузданост рачунара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sr-Latn-RS" sz="4400">
                <a:latin typeface="Arial"/>
              </a:rPr>
              <a:t>Оцењивање</a:t>
            </a:r>
            <a:endParaRPr/>
          </a:p>
        </p:txBody>
      </p:sp>
      <p:sp>
        <p:nvSpPr>
          <p:cNvPr id="4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sr-Latn-RS" sz="3200">
                <a:latin typeface="Arial"/>
              </a:rPr>
              <a:t>Присутност и активност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sr-Latn-RS" sz="3200">
                <a:latin typeface="Arial"/>
              </a:rPr>
              <a:t>Домаћи задаци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sr-Latn-RS" sz="3200">
                <a:latin typeface="Arial"/>
              </a:rPr>
              <a:t>Контролне вежбе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sr-Latn-RS" sz="3200">
                <a:latin typeface="Arial"/>
              </a:rPr>
              <a:t>Семинарски радови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sr-Latn-RS" sz="4400">
                <a:latin typeface="Arial"/>
              </a:rPr>
              <a:t>Материјали</a:t>
            </a:r>
            <a:endParaRPr/>
          </a:p>
        </p:txBody>
      </p:sp>
      <p:sp>
        <p:nvSpPr>
          <p:cNvPr id="4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sr-Latn-RS" sz="3200">
                <a:latin typeface="Arial"/>
              </a:rPr>
              <a:t>http://www.math.rs/~kartelj/nastava/RGRD2015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2157</TotalTime>
  <Application>LibreOffice/4.4.2.2$Windows_x86 LibreOffice_project/c4c7d32d0d49397cad38d62472b0bc8acff48dd6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2015-09-03T22:34:22Z</dcterms:created>
  <dc:language>sr-Latn-RS</dc:language>
  <dcterms:modified xsi:type="dcterms:W3CDTF">2015-09-03T23:10:24Z</dcterms:modified>
  <cp:revision>13</cp:revision>
</cp:coreProperties>
</file>