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sr-Latn-R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sr-Latn-R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0C8E096-A86A-40E1-81F1-97061828853B}" type="slidenum">
              <a:rPr lang="sr-Latn-R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Оперативни системи </a:t>
            </a:r>
            <a:r>
              <a:rPr lang="sr-Latn-RS" sz="4400">
                <a:latin typeface="Arial"/>
              </a:rPr>
              <a:t>
</a:t>
            </a:r>
            <a:r>
              <a:rPr lang="sr-Latn-RS" sz="4400">
                <a:latin typeface="Arial"/>
              </a:rPr>
              <a:t>и рачунарске мреже </a:t>
            </a:r>
            <a:r>
              <a:rPr lang="sr-Latn-RS" sz="4400">
                <a:latin typeface="Arial"/>
              </a:rPr>
              <a:t>
</a:t>
            </a:r>
            <a:r>
              <a:rPr lang="sr-Latn-RS" sz="4400">
                <a:latin typeface="Arial"/>
              </a:rPr>
              <a:t>2015/2016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3200">
                <a:latin typeface="Arial"/>
              </a:rPr>
              <a:t>Александар Картељ</a:t>
            </a:r>
            <a:endParaRPr/>
          </a:p>
          <a:p>
            <a:pPr algn="ctr"/>
            <a:r>
              <a:rPr lang="sr-Latn-RS" sz="3200">
                <a:latin typeface="Arial"/>
              </a:rPr>
              <a:t>aleksandar.kartelj@gmail.com</a:t>
            </a:r>
            <a:endParaRPr/>
          </a:p>
          <a:p>
            <a:pPr algn="ctr"/>
            <a:endParaRPr/>
          </a:p>
          <a:p>
            <a:pPr algn="ctr"/>
            <a:r>
              <a:rPr lang="sr-Latn-RS" sz="3200">
                <a:latin typeface="Arial"/>
              </a:rPr>
              <a:t>Рачунарска гимназија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Теме – прво полугодиште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Оперативни систем UNIX: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Историјат и основне карактеристике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Основе рада на систему </a:t>
            </a:r>
            <a:r>
              <a:rPr lang="sr-Latn-RS" sz="2400">
                <a:latin typeface="Arial"/>
              </a:rPr>
              <a:t>и шел (shell)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Организација фајл система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Стандардни улаз и излаз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Процеси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Обрада текста и регуларни изрази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Сигнали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</a:t>
            </a:r>
            <a:r>
              <a:rPr lang="sr-Latn-RS" sz="2400">
                <a:latin typeface="Arial"/>
              </a:rPr>
              <a:t>Бутлоадер (bootloader)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 </a:t>
            </a:r>
            <a:r>
              <a:rPr lang="sr-Latn-RS" sz="2400">
                <a:latin typeface="Arial"/>
              </a:rPr>
              <a:t>Кориснички налози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2400">
                <a:latin typeface="Arial"/>
              </a:rPr>
              <a:t>  </a:t>
            </a:r>
            <a:r>
              <a:rPr lang="sr-Latn-RS" sz="2400">
                <a:latin typeface="Arial"/>
              </a:rPr>
              <a:t>Писање шел скриптова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Теме – друго полугодиште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Биће накнадно додато.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Оцењивање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Присуство и активност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Домаћи задаци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Контролне вежбе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Писмени задаци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Материјали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2800">
                <a:latin typeface="Arial"/>
              </a:rPr>
              <a:t>http://www.math.rs/~kartelj/nastava/RGOSRM2015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Књига: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Оперативни Системи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Мирослав Марић, 2015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Слајдови: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Основе UNIX-a, Александар Самарџић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[pdf]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Application>LibreOffice/4.4.2.2$Windows_x86 LibreOffice_project/c4c7d32d0d49397cad38d62472b0bc8acff48dd6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2015-09-03T23:49:44Z</dcterms:created>
  <dc:language>sr-Latn-RS</dc:language>
  <dcterms:modified xsi:type="dcterms:W3CDTF">2015-09-04T00:15:01Z</dcterms:modified>
  <cp:revision>33</cp:revision>
</cp:coreProperties>
</file>