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sr-Latn-R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sr-Latn-R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DCC7F91-DFF3-4545-A518-245AB9422BF9}" type="slidenum">
              <a:rPr lang="sr-Latn-R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Рачунарство и информатика</a:t>
            </a:r>
            <a:r>
              <a:rPr lang="sr-Latn-RS" sz="4400">
                <a:latin typeface="Arial"/>
              </a:rPr>
              <a:t>
</a:t>
            </a:r>
            <a:r>
              <a:rPr lang="sr-Latn-RS" sz="4400">
                <a:latin typeface="Arial"/>
              </a:rPr>
              <a:t>2015/2016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3200">
                <a:latin typeface="Arial"/>
              </a:rPr>
              <a:t>Александар Картељ</a:t>
            </a:r>
            <a:endParaRPr/>
          </a:p>
          <a:p>
            <a:pPr algn="ctr"/>
            <a:r>
              <a:rPr lang="sr-Latn-RS" sz="3200">
                <a:latin typeface="Arial"/>
              </a:rPr>
              <a:t>aleksandar.kartelj@gmail.com</a:t>
            </a:r>
            <a:endParaRPr/>
          </a:p>
          <a:p>
            <a:pPr algn="ctr"/>
            <a:endParaRPr/>
          </a:p>
          <a:p>
            <a:pPr algn="ctr"/>
            <a:r>
              <a:rPr lang="sr-Latn-RS" sz="3200">
                <a:latin typeface="Arial"/>
              </a:rPr>
              <a:t>Математичка гимназија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Теме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Рачунарство и рачунарски системи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Репрезентација података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Виши програмски језици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Сложеност израчунавања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Језик C – основе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Језик C – Представљање података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Језик C – Наредбе и контрола тока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Језик C – Функције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Језик C – Показивачи и динамичка алокација меморије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 </a:t>
            </a:r>
            <a:r>
              <a:rPr lang="sr-Latn-RS" sz="3200">
                <a:latin typeface="Arial"/>
              </a:rPr>
              <a:t>Језик C – Преглед стандардних библиотека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 </a:t>
            </a:r>
            <a:r>
              <a:rPr lang="sr-Latn-RS" sz="3200">
                <a:latin typeface="Arial"/>
              </a:rPr>
              <a:t>Језик C – Улазно излазни токови података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Оцењивање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Присуство и активност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Домаћи задаци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Контролне вежбе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Писмени задаци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Материјали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http://www.math.rs/~kartelj/nastava/MGRI2015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Књига: </a:t>
            </a:r>
            <a:r>
              <a:rPr lang="sr-Latn-RS" sz="3200">
                <a:latin typeface="Arial"/>
              </a:rPr>
              <a:t>
</a:t>
            </a:r>
            <a:r>
              <a:rPr lang="sr-Latn-RS" sz="3200">
                <a:latin typeface="Arial"/>
              </a:rPr>
              <a:t>	</a:t>
            </a:r>
            <a:r>
              <a:rPr lang="sr-Latn-RS" sz="3200">
                <a:latin typeface="Arial"/>
              </a:rPr>
              <a:t>Програмирање 1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Филип Марић, Предраг Јаничић, 2015.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[pdf]</a:t>
            </a:r>
            <a:r>
              <a:rPr lang="sr-Latn-RS" sz="2800">
                <a:latin typeface="Arial"/>
              </a:rPr>
              <a:t> </a:t>
            </a:r>
            <a:r>
              <a:rPr lang="sr-Latn-RS" sz="2800">
                <a:latin typeface="Arial"/>
              </a:rPr>
              <a:t>[pdf A4]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Application>LibreOffice/4.4.2.2$Windows_x86 LibreOffice_project/c4c7d32d0d49397cad38d62472b0bc8acff48dd6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2015-09-03T23:15:13Z</dcterms:created>
  <dc:language>sr-Latn-RS</dc:language>
  <dcterms:modified xsi:type="dcterms:W3CDTF">2015-09-03T23:45:49Z</dcterms:modified>
  <cp:revision>11</cp:revision>
</cp:coreProperties>
</file>