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47"/>
  </p:notesMasterIdLst>
  <p:handoutMasterIdLst>
    <p:handoutMasterId r:id="rId48"/>
  </p:handoutMasterIdLst>
  <p:sldIdLst>
    <p:sldId id="256" r:id="rId3"/>
    <p:sldId id="318" r:id="rId4"/>
    <p:sldId id="319" r:id="rId5"/>
    <p:sldId id="306" r:id="rId6"/>
    <p:sldId id="297" r:id="rId7"/>
    <p:sldId id="258" r:id="rId8"/>
    <p:sldId id="320" r:id="rId9"/>
    <p:sldId id="259" r:id="rId10"/>
    <p:sldId id="260" r:id="rId11"/>
    <p:sldId id="261" r:id="rId12"/>
    <p:sldId id="262" r:id="rId13"/>
    <p:sldId id="321" r:id="rId14"/>
    <p:sldId id="263" r:id="rId15"/>
    <p:sldId id="299" r:id="rId16"/>
    <p:sldId id="307" r:id="rId17"/>
    <p:sldId id="264" r:id="rId18"/>
    <p:sldId id="265" r:id="rId19"/>
    <p:sldId id="301" r:id="rId20"/>
    <p:sldId id="268" r:id="rId21"/>
    <p:sldId id="302" r:id="rId22"/>
    <p:sldId id="269" r:id="rId23"/>
    <p:sldId id="308" r:id="rId24"/>
    <p:sldId id="303" r:id="rId25"/>
    <p:sldId id="272" r:id="rId26"/>
    <p:sldId id="275" r:id="rId27"/>
    <p:sldId id="276" r:id="rId28"/>
    <p:sldId id="277" r:id="rId29"/>
    <p:sldId id="278" r:id="rId30"/>
    <p:sldId id="281" r:id="rId31"/>
    <p:sldId id="282" r:id="rId32"/>
    <p:sldId id="285" r:id="rId33"/>
    <p:sldId id="309" r:id="rId34"/>
    <p:sldId id="294" r:id="rId35"/>
    <p:sldId id="288" r:id="rId36"/>
    <p:sldId id="290" r:id="rId37"/>
    <p:sldId id="292" r:id="rId38"/>
    <p:sldId id="289" r:id="rId39"/>
    <p:sldId id="310" r:id="rId40"/>
    <p:sldId id="317" r:id="rId41"/>
    <p:sldId id="312" r:id="rId42"/>
    <p:sldId id="313" r:id="rId43"/>
    <p:sldId id="314" r:id="rId44"/>
    <p:sldId id="315" r:id="rId45"/>
    <p:sldId id="31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76256" autoAdjust="0"/>
  </p:normalViewPr>
  <p:slideViewPr>
    <p:cSldViewPr>
      <p:cViewPr>
        <p:scale>
          <a:sx n="80" d="100"/>
          <a:sy n="80" d="100"/>
        </p:scale>
        <p:origin x="1531" y="-413"/>
      </p:cViewPr>
      <p:guideLst>
        <p:guide orient="horz" pos="2160"/>
        <p:guide pos="2880"/>
      </p:guideLst>
    </p:cSldViewPr>
  </p:slideViewPr>
  <p:notesTextViewPr>
    <p:cViewPr>
      <p:scale>
        <a:sx n="100" d="100"/>
        <a:sy n="100" d="100"/>
      </p:scale>
      <p:origin x="0" y="-653"/>
    </p:cViewPr>
  </p:notesTextViewPr>
  <p:sorterViewPr>
    <p:cViewPr>
      <p:scale>
        <a:sx n="66" d="100"/>
        <a:sy n="66" d="100"/>
      </p:scale>
      <p:origin x="0" y="19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781B9-B76E-DE48-B6CD-1871E6686F03}" type="doc">
      <dgm:prSet loTypeId="urn:microsoft.com/office/officeart/2005/8/layout/hList1" loCatId="list" qsTypeId="urn:microsoft.com/office/officeart/2005/8/quickstyle/simple4" qsCatId="simple" csTypeId="urn:microsoft.com/office/officeart/2005/8/colors/accent1_2#1" csCatId="accent1" phldr="1"/>
      <dgm:spPr/>
      <dgm:t>
        <a:bodyPr/>
        <a:lstStyle/>
        <a:p>
          <a:endParaRPr lang="en-US"/>
        </a:p>
      </dgm:t>
    </dgm:pt>
    <dgm:pt modelId="{F7D9E317-E96A-8F48-9BFD-FBD175380725}">
      <dgm:prSet phldrT="[Text]" custT="1"/>
      <dgm:spPr>
        <a:solidFill>
          <a:schemeClr val="accent4">
            <a:lumMod val="75000"/>
          </a:schemeClr>
        </a:solidFill>
        <a:ln>
          <a:solidFill>
            <a:schemeClr val="accent4">
              <a:lumMod val="75000"/>
            </a:schemeClr>
          </a:solidFill>
        </a:ln>
      </dgm:spPr>
      <dgm:t>
        <a:bodyPr/>
        <a:lstStyle/>
        <a:p>
          <a:r>
            <a:rPr lang="en-US" sz="2500" dirty="0"/>
            <a:t>Programs are written in modules</a:t>
          </a:r>
        </a:p>
      </dgm:t>
    </dgm:pt>
    <dgm:pt modelId="{3F4CFE7A-5820-7E42-BB25-B05B712121FB}" type="parTrans" cxnId="{D9947A88-8D99-3B4B-8191-74BDAA1EE1C5}">
      <dgm:prSet/>
      <dgm:spPr/>
      <dgm:t>
        <a:bodyPr/>
        <a:lstStyle/>
        <a:p>
          <a:endParaRPr lang="en-US"/>
        </a:p>
      </dgm:t>
    </dgm:pt>
    <dgm:pt modelId="{0A488997-47DE-2048-8169-AD6C50AAF938}" type="sibTrans" cxnId="{D9947A88-8D99-3B4B-8191-74BDAA1EE1C5}">
      <dgm:prSet/>
      <dgm:spPr/>
      <dgm:t>
        <a:bodyPr/>
        <a:lstStyle/>
        <a:p>
          <a:endParaRPr lang="en-US"/>
        </a:p>
      </dgm:t>
    </dgm:pt>
    <dgm:pt modelId="{1C7C63AB-06D3-0241-920D-B97768525412}">
      <dgm:prSet/>
      <dgm:spPr/>
      <dgm:t>
        <a:bodyPr/>
        <a:lstStyle/>
        <a:p>
          <a:r>
            <a:rPr lang="en-US" dirty="0"/>
            <a:t>modules can be written and compiled independently</a:t>
          </a:r>
        </a:p>
      </dgm:t>
    </dgm:pt>
    <dgm:pt modelId="{F741D7E0-A918-2841-8387-EEE252900975}" type="parTrans" cxnId="{B6C2FE04-64F9-7943-BFD4-434D29EA826D}">
      <dgm:prSet/>
      <dgm:spPr/>
      <dgm:t>
        <a:bodyPr/>
        <a:lstStyle/>
        <a:p>
          <a:endParaRPr lang="en-US"/>
        </a:p>
      </dgm:t>
    </dgm:pt>
    <dgm:pt modelId="{CF58A067-688F-2744-AE12-E10F8E99A363}" type="sibTrans" cxnId="{B6C2FE04-64F9-7943-BFD4-434D29EA826D}">
      <dgm:prSet/>
      <dgm:spPr/>
      <dgm:t>
        <a:bodyPr/>
        <a:lstStyle/>
        <a:p>
          <a:endParaRPr lang="en-US"/>
        </a:p>
      </dgm:t>
    </dgm:pt>
    <dgm:pt modelId="{5B87985D-768B-DC44-8FF5-B494D1A296E1}">
      <dgm:prSet/>
      <dgm:spPr/>
      <dgm:t>
        <a:bodyPr/>
        <a:lstStyle/>
        <a:p>
          <a:r>
            <a:rPr lang="en-US" dirty="0"/>
            <a:t>different degrees of protection given to modules (read-only, execute-only)</a:t>
          </a:r>
        </a:p>
      </dgm:t>
    </dgm:pt>
    <dgm:pt modelId="{E7DDB814-C877-4A46-88E6-5D1B71686589}" type="parTrans" cxnId="{1E56D556-3062-9444-8320-202CE9C86A2D}">
      <dgm:prSet/>
      <dgm:spPr/>
      <dgm:t>
        <a:bodyPr/>
        <a:lstStyle/>
        <a:p>
          <a:endParaRPr lang="en-US"/>
        </a:p>
      </dgm:t>
    </dgm:pt>
    <dgm:pt modelId="{96556E07-6761-CF4F-9301-87BF281EB7B1}" type="sibTrans" cxnId="{1E56D556-3062-9444-8320-202CE9C86A2D}">
      <dgm:prSet/>
      <dgm:spPr/>
      <dgm:t>
        <a:bodyPr/>
        <a:lstStyle/>
        <a:p>
          <a:endParaRPr lang="en-US"/>
        </a:p>
      </dgm:t>
    </dgm:pt>
    <dgm:pt modelId="{D44BB826-6576-BF41-8AE1-1F4600BE09C9}">
      <dgm:prSet/>
      <dgm:spPr/>
      <dgm:t>
        <a:bodyPr/>
        <a:lstStyle/>
        <a:p>
          <a:r>
            <a:rPr lang="en-US" dirty="0"/>
            <a:t>sharing on a module level corresponds to the user’s way of viewing the problem</a:t>
          </a:r>
        </a:p>
      </dgm:t>
    </dgm:pt>
    <dgm:pt modelId="{D89F9484-23F6-CD46-86C8-729273D1EC45}" type="parTrans" cxnId="{57A3FDD5-4B35-6E43-8396-107CF947B4D0}">
      <dgm:prSet/>
      <dgm:spPr/>
      <dgm:t>
        <a:bodyPr/>
        <a:lstStyle/>
        <a:p>
          <a:endParaRPr lang="en-US"/>
        </a:p>
      </dgm:t>
    </dgm:pt>
    <dgm:pt modelId="{D07EFE69-3DF6-7D43-A066-AD2373878422}" type="sibTrans" cxnId="{57A3FDD5-4B35-6E43-8396-107CF947B4D0}">
      <dgm:prSet/>
      <dgm:spPr/>
      <dgm:t>
        <a:bodyPr/>
        <a:lstStyle/>
        <a:p>
          <a:endParaRPr lang="en-US"/>
        </a:p>
      </dgm:t>
    </dgm:pt>
    <dgm:pt modelId="{3E1BEDC8-350A-874B-8364-625D062A1AF4}" type="pres">
      <dgm:prSet presAssocID="{914781B9-B76E-DE48-B6CD-1871E6686F03}" presName="Name0" presStyleCnt="0">
        <dgm:presLayoutVars>
          <dgm:dir/>
          <dgm:animLvl val="lvl"/>
          <dgm:resizeHandles val="exact"/>
        </dgm:presLayoutVars>
      </dgm:prSet>
      <dgm:spPr/>
    </dgm:pt>
    <dgm:pt modelId="{27A62740-23BB-9348-9B74-BD00C3F5D9C1}" type="pres">
      <dgm:prSet presAssocID="{F7D9E317-E96A-8F48-9BFD-FBD175380725}" presName="composite" presStyleCnt="0"/>
      <dgm:spPr/>
    </dgm:pt>
    <dgm:pt modelId="{334D193C-839A-0E44-B28B-3AFED529D922}" type="pres">
      <dgm:prSet presAssocID="{F7D9E317-E96A-8F48-9BFD-FBD175380725}" presName="parTx" presStyleLbl="alignNode1" presStyleIdx="0" presStyleCnt="1" custLinFactNeighborX="-10465" custLinFactNeighborY="-20191">
        <dgm:presLayoutVars>
          <dgm:chMax val="0"/>
          <dgm:chPref val="0"/>
          <dgm:bulletEnabled val="1"/>
        </dgm:presLayoutVars>
      </dgm:prSet>
      <dgm:spPr/>
    </dgm:pt>
    <dgm:pt modelId="{7B231396-7652-0541-A496-2537BE7F010F}" type="pres">
      <dgm:prSet presAssocID="{F7D9E317-E96A-8F48-9BFD-FBD175380725}" presName="desTx" presStyleLbl="alignAccFollowNode1" presStyleIdx="0" presStyleCnt="1">
        <dgm:presLayoutVars>
          <dgm:bulletEnabled val="1"/>
        </dgm:presLayoutVars>
      </dgm:prSet>
      <dgm:spPr/>
    </dgm:pt>
  </dgm:ptLst>
  <dgm:cxnLst>
    <dgm:cxn modelId="{B6C2FE04-64F9-7943-BFD4-434D29EA826D}" srcId="{F7D9E317-E96A-8F48-9BFD-FBD175380725}" destId="{1C7C63AB-06D3-0241-920D-B97768525412}" srcOrd="0" destOrd="0" parTransId="{F741D7E0-A918-2841-8387-EEE252900975}" sibTransId="{CF58A067-688F-2744-AE12-E10F8E99A363}"/>
    <dgm:cxn modelId="{6AE0F564-AA73-49CF-99B6-4B53F7ECFF64}" type="presOf" srcId="{5B87985D-768B-DC44-8FF5-B494D1A296E1}" destId="{7B231396-7652-0541-A496-2537BE7F010F}" srcOrd="0" destOrd="1" presId="urn:microsoft.com/office/officeart/2005/8/layout/hList1"/>
    <dgm:cxn modelId="{1E56D556-3062-9444-8320-202CE9C86A2D}" srcId="{F7D9E317-E96A-8F48-9BFD-FBD175380725}" destId="{5B87985D-768B-DC44-8FF5-B494D1A296E1}" srcOrd="1" destOrd="0" parTransId="{E7DDB814-C877-4A46-88E6-5D1B71686589}" sibTransId="{96556E07-6761-CF4F-9301-87BF281EB7B1}"/>
    <dgm:cxn modelId="{D9947A88-8D99-3B4B-8191-74BDAA1EE1C5}" srcId="{914781B9-B76E-DE48-B6CD-1871E6686F03}" destId="{F7D9E317-E96A-8F48-9BFD-FBD175380725}" srcOrd="0" destOrd="0" parTransId="{3F4CFE7A-5820-7E42-BB25-B05B712121FB}" sibTransId="{0A488997-47DE-2048-8169-AD6C50AAF938}"/>
    <dgm:cxn modelId="{F672B1BA-A8AD-4D58-889C-CD4F554E2160}" type="presOf" srcId="{F7D9E317-E96A-8F48-9BFD-FBD175380725}" destId="{334D193C-839A-0E44-B28B-3AFED529D922}" srcOrd="0" destOrd="0" presId="urn:microsoft.com/office/officeart/2005/8/layout/hList1"/>
    <dgm:cxn modelId="{9F79BDCD-8046-422F-AB20-17A5923AABB6}" type="presOf" srcId="{914781B9-B76E-DE48-B6CD-1871E6686F03}" destId="{3E1BEDC8-350A-874B-8364-625D062A1AF4}" srcOrd="0" destOrd="0" presId="urn:microsoft.com/office/officeart/2005/8/layout/hList1"/>
    <dgm:cxn modelId="{57A3FDD5-4B35-6E43-8396-107CF947B4D0}" srcId="{F7D9E317-E96A-8F48-9BFD-FBD175380725}" destId="{D44BB826-6576-BF41-8AE1-1F4600BE09C9}" srcOrd="2" destOrd="0" parTransId="{D89F9484-23F6-CD46-86C8-729273D1EC45}" sibTransId="{D07EFE69-3DF6-7D43-A066-AD2373878422}"/>
    <dgm:cxn modelId="{D6F94FE4-1E8C-4814-84AD-6175F4727303}" type="presOf" srcId="{1C7C63AB-06D3-0241-920D-B97768525412}" destId="{7B231396-7652-0541-A496-2537BE7F010F}" srcOrd="0" destOrd="0" presId="urn:microsoft.com/office/officeart/2005/8/layout/hList1"/>
    <dgm:cxn modelId="{3E1A10EC-AA1C-436F-80E2-9CE8C6E17EDE}" type="presOf" srcId="{D44BB826-6576-BF41-8AE1-1F4600BE09C9}" destId="{7B231396-7652-0541-A496-2537BE7F010F}" srcOrd="0" destOrd="2" presId="urn:microsoft.com/office/officeart/2005/8/layout/hList1"/>
    <dgm:cxn modelId="{2BEC7A10-8783-4EC2-ADBD-4B4D66F2D849}" type="presParOf" srcId="{3E1BEDC8-350A-874B-8364-625D062A1AF4}" destId="{27A62740-23BB-9348-9B74-BD00C3F5D9C1}" srcOrd="0" destOrd="0" presId="urn:microsoft.com/office/officeart/2005/8/layout/hList1"/>
    <dgm:cxn modelId="{707E4B14-D5C6-4BD4-9063-652D1C73E988}" type="presParOf" srcId="{27A62740-23BB-9348-9B74-BD00C3F5D9C1}" destId="{334D193C-839A-0E44-B28B-3AFED529D922}" srcOrd="0" destOrd="0" presId="urn:microsoft.com/office/officeart/2005/8/layout/hList1"/>
    <dgm:cxn modelId="{BEA46FCA-E653-4E30-BFEE-4ABF29CBBEAB}" type="presParOf" srcId="{27A62740-23BB-9348-9B74-BD00C3F5D9C1}" destId="{7B231396-7652-0541-A496-2537BE7F01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F8C9F-57D8-AE42-81D9-B91C0DAF6E39}" type="doc">
      <dgm:prSet loTypeId="urn:microsoft.com/office/officeart/2005/8/layout/hierarchy1" loCatId="hierarchy" qsTypeId="urn:microsoft.com/office/officeart/2005/8/quickstyle/simple4" qsCatId="simple" csTypeId="urn:microsoft.com/office/officeart/2005/8/colors/accent1_2#2" csCatId="accent1"/>
      <dgm:spPr/>
      <dgm:t>
        <a:bodyPr/>
        <a:lstStyle/>
        <a:p>
          <a:endParaRPr lang="en-US"/>
        </a:p>
      </dgm:t>
    </dgm:pt>
    <dgm:pt modelId="{B2FD33C0-9D90-E448-99A8-39F24AC271E8}">
      <dgm:prSet/>
      <dgm:spPr/>
      <dgm:t>
        <a:bodyPr/>
        <a:lstStyle/>
        <a:p>
          <a:pPr rtl="0"/>
          <a:r>
            <a:rPr lang="en-US" dirty="0"/>
            <a:t>Cannot leave the programmer with the responsibility to manage memory</a:t>
          </a:r>
        </a:p>
      </dgm:t>
    </dgm:pt>
    <dgm:pt modelId="{D29B1C74-5419-744E-AB83-4797593DDD29}" type="parTrans" cxnId="{B8051F1C-7620-6247-B847-90B3A680EF8E}">
      <dgm:prSet/>
      <dgm:spPr/>
      <dgm:t>
        <a:bodyPr/>
        <a:lstStyle/>
        <a:p>
          <a:endParaRPr lang="en-US"/>
        </a:p>
      </dgm:t>
    </dgm:pt>
    <dgm:pt modelId="{F9E3CB12-2C6D-D44D-A453-DBD5391E2C72}" type="sibTrans" cxnId="{B8051F1C-7620-6247-B847-90B3A680EF8E}">
      <dgm:prSet/>
      <dgm:spPr/>
      <dgm:t>
        <a:bodyPr/>
        <a:lstStyle/>
        <a:p>
          <a:endParaRPr lang="en-US"/>
        </a:p>
      </dgm:t>
    </dgm:pt>
    <dgm:pt modelId="{BA275269-8790-2648-BB18-E82260BC0144}">
      <dgm:prSet/>
      <dgm:spPr/>
      <dgm:t>
        <a:bodyPr/>
        <a:lstStyle/>
        <a:p>
          <a:pPr rtl="0"/>
          <a:r>
            <a:rPr lang="en-US" dirty="0"/>
            <a:t>Memory available for a program plus its data may be insufficient</a:t>
          </a:r>
        </a:p>
      </dgm:t>
    </dgm:pt>
    <dgm:pt modelId="{86DE4C53-D0E6-7247-A76C-943011D05056}" type="parTrans" cxnId="{8A933E08-4422-FF45-B60E-0D7959400A98}">
      <dgm:prSet/>
      <dgm:spPr/>
      <dgm:t>
        <a:bodyPr/>
        <a:lstStyle/>
        <a:p>
          <a:endParaRPr lang="en-US"/>
        </a:p>
      </dgm:t>
    </dgm:pt>
    <dgm:pt modelId="{AABBC9DC-68C3-6F46-B732-B6C7DC689FC0}" type="sibTrans" cxnId="{8A933E08-4422-FF45-B60E-0D7959400A98}">
      <dgm:prSet/>
      <dgm:spPr/>
      <dgm:t>
        <a:bodyPr/>
        <a:lstStyle/>
        <a:p>
          <a:endParaRPr lang="en-US"/>
        </a:p>
      </dgm:t>
    </dgm:pt>
    <dgm:pt modelId="{90223A1A-F998-AD4B-B5EA-B1841813D9D0}">
      <dgm:prSet/>
      <dgm:spPr/>
      <dgm:t>
        <a:bodyPr/>
        <a:lstStyle/>
        <a:p>
          <a:pPr rtl="0"/>
          <a:r>
            <a:rPr lang="en-US" i="1" dirty="0"/>
            <a:t>overlaying</a:t>
          </a:r>
          <a:r>
            <a:rPr lang="en-US" dirty="0"/>
            <a:t> allows various modules to be assigned the same region of memory but is time consuming to program</a:t>
          </a:r>
        </a:p>
      </dgm:t>
    </dgm:pt>
    <dgm:pt modelId="{05585182-54FE-5441-A3DC-E97E0B33673B}" type="parTrans" cxnId="{86C39DC5-3674-634C-80DC-408EA7507149}">
      <dgm:prSet/>
      <dgm:spPr/>
      <dgm:t>
        <a:bodyPr/>
        <a:lstStyle/>
        <a:p>
          <a:endParaRPr lang="en-US" dirty="0"/>
        </a:p>
      </dgm:t>
    </dgm:pt>
    <dgm:pt modelId="{5E4A9523-B14F-6C4D-93EF-9870D62B9D09}" type="sibTrans" cxnId="{86C39DC5-3674-634C-80DC-408EA7507149}">
      <dgm:prSet/>
      <dgm:spPr/>
      <dgm:t>
        <a:bodyPr/>
        <a:lstStyle/>
        <a:p>
          <a:endParaRPr lang="en-US"/>
        </a:p>
      </dgm:t>
    </dgm:pt>
    <dgm:pt modelId="{339CD5B9-B496-F944-B7FF-858ACFA82FEF}">
      <dgm:prSet/>
      <dgm:spPr/>
      <dgm:t>
        <a:bodyPr/>
        <a:lstStyle/>
        <a:p>
          <a:pPr rtl="0"/>
          <a:r>
            <a:rPr lang="en-US" dirty="0"/>
            <a:t>Programmer does not know how much space will be available</a:t>
          </a:r>
        </a:p>
      </dgm:t>
    </dgm:pt>
    <dgm:pt modelId="{0F3C152E-618B-DA41-B2DB-48DC7B7FC8F1}" type="parTrans" cxnId="{435901A0-276A-704C-B707-1F8DBA33CFE0}">
      <dgm:prSet/>
      <dgm:spPr/>
      <dgm:t>
        <a:bodyPr/>
        <a:lstStyle/>
        <a:p>
          <a:endParaRPr lang="en-US"/>
        </a:p>
      </dgm:t>
    </dgm:pt>
    <dgm:pt modelId="{70990F35-F2A7-0C48-8E1C-2D1CE3FD11B6}" type="sibTrans" cxnId="{435901A0-276A-704C-B707-1F8DBA33CFE0}">
      <dgm:prSet/>
      <dgm:spPr/>
      <dgm:t>
        <a:bodyPr/>
        <a:lstStyle/>
        <a:p>
          <a:endParaRPr lang="en-US"/>
        </a:p>
      </dgm:t>
    </dgm:pt>
    <dgm:pt modelId="{51804E1D-7DB7-1A4C-99B9-995C996B94D5}" type="pres">
      <dgm:prSet presAssocID="{AE8F8C9F-57D8-AE42-81D9-B91C0DAF6E39}" presName="hierChild1" presStyleCnt="0">
        <dgm:presLayoutVars>
          <dgm:chPref val="1"/>
          <dgm:dir/>
          <dgm:animOne val="branch"/>
          <dgm:animLvl val="lvl"/>
          <dgm:resizeHandles/>
        </dgm:presLayoutVars>
      </dgm:prSet>
      <dgm:spPr/>
    </dgm:pt>
    <dgm:pt modelId="{9476E45A-7745-1144-92A1-56BE3F8C40EF}" type="pres">
      <dgm:prSet presAssocID="{B2FD33C0-9D90-E448-99A8-39F24AC271E8}" presName="hierRoot1" presStyleCnt="0"/>
      <dgm:spPr/>
    </dgm:pt>
    <dgm:pt modelId="{5406ED74-D085-E94B-93D4-FA6BEAA49B5B}" type="pres">
      <dgm:prSet presAssocID="{B2FD33C0-9D90-E448-99A8-39F24AC271E8}" presName="composite" presStyleCnt="0"/>
      <dgm:spPr/>
    </dgm:pt>
    <dgm:pt modelId="{84D7EA67-4406-8541-ABBC-797C1A1BEB53}" type="pres">
      <dgm:prSet presAssocID="{B2FD33C0-9D90-E448-99A8-39F24AC271E8}" presName="background" presStyleLbl="node0" presStyleIdx="0" presStyleCnt="3"/>
      <dgm:spPr>
        <a:solidFill>
          <a:schemeClr val="accent4">
            <a:lumMod val="75000"/>
          </a:schemeClr>
        </a:solidFill>
      </dgm:spPr>
    </dgm:pt>
    <dgm:pt modelId="{79BC6BEE-B67A-394A-8158-298CBF1B4197}" type="pres">
      <dgm:prSet presAssocID="{B2FD33C0-9D90-E448-99A8-39F24AC271E8}" presName="text" presStyleLbl="fgAcc0" presStyleIdx="0" presStyleCnt="3">
        <dgm:presLayoutVars>
          <dgm:chPref val="3"/>
        </dgm:presLayoutVars>
      </dgm:prSet>
      <dgm:spPr/>
    </dgm:pt>
    <dgm:pt modelId="{D457C0EC-0C25-664C-9A7F-5F6E2A4A559F}" type="pres">
      <dgm:prSet presAssocID="{B2FD33C0-9D90-E448-99A8-39F24AC271E8}" presName="hierChild2" presStyleCnt="0"/>
      <dgm:spPr/>
    </dgm:pt>
    <dgm:pt modelId="{40CC0D38-F1DA-894B-87BF-311B804ABD43}" type="pres">
      <dgm:prSet presAssocID="{BA275269-8790-2648-BB18-E82260BC0144}" presName="hierRoot1" presStyleCnt="0"/>
      <dgm:spPr/>
    </dgm:pt>
    <dgm:pt modelId="{BBFB715D-AD16-8145-AA16-11967E3367FD}" type="pres">
      <dgm:prSet presAssocID="{BA275269-8790-2648-BB18-E82260BC0144}" presName="composite" presStyleCnt="0"/>
      <dgm:spPr/>
    </dgm:pt>
    <dgm:pt modelId="{AC4EFED8-83BB-B440-A52A-0D2D9C2EFA39}" type="pres">
      <dgm:prSet presAssocID="{BA275269-8790-2648-BB18-E82260BC0144}" presName="background" presStyleLbl="node0" presStyleIdx="1" presStyleCnt="3"/>
      <dgm:spPr>
        <a:solidFill>
          <a:schemeClr val="accent4">
            <a:lumMod val="75000"/>
          </a:schemeClr>
        </a:solidFill>
      </dgm:spPr>
    </dgm:pt>
    <dgm:pt modelId="{2D0F6A76-242F-F443-BCBE-F5935F9E9F58}" type="pres">
      <dgm:prSet presAssocID="{BA275269-8790-2648-BB18-E82260BC0144}" presName="text" presStyleLbl="fgAcc0" presStyleIdx="1" presStyleCnt="3">
        <dgm:presLayoutVars>
          <dgm:chPref val="3"/>
        </dgm:presLayoutVars>
      </dgm:prSet>
      <dgm:spPr/>
    </dgm:pt>
    <dgm:pt modelId="{EB207078-D21A-4C4F-8B66-C3E806F011DC}" type="pres">
      <dgm:prSet presAssocID="{BA275269-8790-2648-BB18-E82260BC0144}" presName="hierChild2" presStyleCnt="0"/>
      <dgm:spPr/>
    </dgm:pt>
    <dgm:pt modelId="{B2ECD4BF-89FC-B24D-97F4-8FF30634CA4A}" type="pres">
      <dgm:prSet presAssocID="{05585182-54FE-5441-A3DC-E97E0B33673B}" presName="Name10" presStyleLbl="parChTrans1D2" presStyleIdx="0" presStyleCnt="1"/>
      <dgm:spPr/>
    </dgm:pt>
    <dgm:pt modelId="{901613D6-62ED-8B42-AA4E-D70D841A6C5D}" type="pres">
      <dgm:prSet presAssocID="{90223A1A-F998-AD4B-B5EA-B1841813D9D0}" presName="hierRoot2" presStyleCnt="0"/>
      <dgm:spPr/>
    </dgm:pt>
    <dgm:pt modelId="{11EDFD13-8881-9546-84D7-90BCA9CC85EA}" type="pres">
      <dgm:prSet presAssocID="{90223A1A-F998-AD4B-B5EA-B1841813D9D0}" presName="composite2" presStyleCnt="0"/>
      <dgm:spPr/>
    </dgm:pt>
    <dgm:pt modelId="{C6ABFF53-0685-2942-9C0C-09E3B98E9335}" type="pres">
      <dgm:prSet presAssocID="{90223A1A-F998-AD4B-B5EA-B1841813D9D0}" presName="background2" presStyleLbl="node2" presStyleIdx="0" presStyleCnt="1"/>
      <dgm:spPr>
        <a:solidFill>
          <a:schemeClr val="accent4">
            <a:lumMod val="75000"/>
          </a:schemeClr>
        </a:solidFill>
      </dgm:spPr>
    </dgm:pt>
    <dgm:pt modelId="{7F9F8578-2F5D-3F45-B52D-7BB5EC4A2206}" type="pres">
      <dgm:prSet presAssocID="{90223A1A-F998-AD4B-B5EA-B1841813D9D0}" presName="text2" presStyleLbl="fgAcc2" presStyleIdx="0" presStyleCnt="1">
        <dgm:presLayoutVars>
          <dgm:chPref val="3"/>
        </dgm:presLayoutVars>
      </dgm:prSet>
      <dgm:spPr/>
    </dgm:pt>
    <dgm:pt modelId="{821C9E5A-E58B-F84C-AB9A-2E491BA62C3C}" type="pres">
      <dgm:prSet presAssocID="{90223A1A-F998-AD4B-B5EA-B1841813D9D0}" presName="hierChild3" presStyleCnt="0"/>
      <dgm:spPr/>
    </dgm:pt>
    <dgm:pt modelId="{324ABE12-4450-3545-B05B-5AF972265CF5}" type="pres">
      <dgm:prSet presAssocID="{339CD5B9-B496-F944-B7FF-858ACFA82FEF}" presName="hierRoot1" presStyleCnt="0"/>
      <dgm:spPr/>
    </dgm:pt>
    <dgm:pt modelId="{44E4EEE9-6E6D-D445-96E4-992A74348E3D}" type="pres">
      <dgm:prSet presAssocID="{339CD5B9-B496-F944-B7FF-858ACFA82FEF}" presName="composite" presStyleCnt="0"/>
      <dgm:spPr/>
    </dgm:pt>
    <dgm:pt modelId="{CB460CD4-8724-EA4D-9689-CF20B06B4820}" type="pres">
      <dgm:prSet presAssocID="{339CD5B9-B496-F944-B7FF-858ACFA82FEF}" presName="background" presStyleLbl="node0" presStyleIdx="2" presStyleCnt="3"/>
      <dgm:spPr>
        <a:solidFill>
          <a:schemeClr val="accent4">
            <a:lumMod val="75000"/>
          </a:schemeClr>
        </a:solidFill>
      </dgm:spPr>
    </dgm:pt>
    <dgm:pt modelId="{E9B4E0B0-ABEC-5142-9A88-22961B116F14}" type="pres">
      <dgm:prSet presAssocID="{339CD5B9-B496-F944-B7FF-858ACFA82FEF}" presName="text" presStyleLbl="fgAcc0" presStyleIdx="2" presStyleCnt="3">
        <dgm:presLayoutVars>
          <dgm:chPref val="3"/>
        </dgm:presLayoutVars>
      </dgm:prSet>
      <dgm:spPr/>
    </dgm:pt>
    <dgm:pt modelId="{B3789610-2E99-7D46-AD31-BB1D9AA6CA3B}" type="pres">
      <dgm:prSet presAssocID="{339CD5B9-B496-F944-B7FF-858ACFA82FEF}" presName="hierChild2" presStyleCnt="0"/>
      <dgm:spPr/>
    </dgm:pt>
  </dgm:ptLst>
  <dgm:cxnLst>
    <dgm:cxn modelId="{D364A505-AB5C-4038-9F9B-0556A4AD161E}" type="presOf" srcId="{B2FD33C0-9D90-E448-99A8-39F24AC271E8}" destId="{79BC6BEE-B67A-394A-8158-298CBF1B4197}" srcOrd="0" destOrd="0" presId="urn:microsoft.com/office/officeart/2005/8/layout/hierarchy1"/>
    <dgm:cxn modelId="{8A933E08-4422-FF45-B60E-0D7959400A98}" srcId="{AE8F8C9F-57D8-AE42-81D9-B91C0DAF6E39}" destId="{BA275269-8790-2648-BB18-E82260BC0144}" srcOrd="1" destOrd="0" parTransId="{86DE4C53-D0E6-7247-A76C-943011D05056}" sibTransId="{AABBC9DC-68C3-6F46-B732-B6C7DC689FC0}"/>
    <dgm:cxn modelId="{B8051F1C-7620-6247-B847-90B3A680EF8E}" srcId="{AE8F8C9F-57D8-AE42-81D9-B91C0DAF6E39}" destId="{B2FD33C0-9D90-E448-99A8-39F24AC271E8}" srcOrd="0" destOrd="0" parTransId="{D29B1C74-5419-744E-AB83-4797593DDD29}" sibTransId="{F9E3CB12-2C6D-D44D-A453-DBD5391E2C72}"/>
    <dgm:cxn modelId="{2C103478-457B-4511-8605-E8042820B081}" type="presOf" srcId="{AE8F8C9F-57D8-AE42-81D9-B91C0DAF6E39}" destId="{51804E1D-7DB7-1A4C-99B9-995C996B94D5}" srcOrd="0" destOrd="0" presId="urn:microsoft.com/office/officeart/2005/8/layout/hierarchy1"/>
    <dgm:cxn modelId="{9EDC6C8D-FA79-4275-AAD8-1E65855500AB}" type="presOf" srcId="{339CD5B9-B496-F944-B7FF-858ACFA82FEF}" destId="{E9B4E0B0-ABEC-5142-9A88-22961B116F14}" srcOrd="0" destOrd="0" presId="urn:microsoft.com/office/officeart/2005/8/layout/hierarchy1"/>
    <dgm:cxn modelId="{435901A0-276A-704C-B707-1F8DBA33CFE0}" srcId="{AE8F8C9F-57D8-AE42-81D9-B91C0DAF6E39}" destId="{339CD5B9-B496-F944-B7FF-858ACFA82FEF}" srcOrd="2" destOrd="0" parTransId="{0F3C152E-618B-DA41-B2DB-48DC7B7FC8F1}" sibTransId="{70990F35-F2A7-0C48-8E1C-2D1CE3FD11B6}"/>
    <dgm:cxn modelId="{127DD1AE-30B0-48CC-B661-0D2B514767CB}" type="presOf" srcId="{90223A1A-F998-AD4B-B5EA-B1841813D9D0}" destId="{7F9F8578-2F5D-3F45-B52D-7BB5EC4A2206}" srcOrd="0" destOrd="0" presId="urn:microsoft.com/office/officeart/2005/8/layout/hierarchy1"/>
    <dgm:cxn modelId="{C5923CB6-259B-4D92-A008-1269E9E7A255}" type="presOf" srcId="{BA275269-8790-2648-BB18-E82260BC0144}" destId="{2D0F6A76-242F-F443-BCBE-F5935F9E9F58}" srcOrd="0" destOrd="0" presId="urn:microsoft.com/office/officeart/2005/8/layout/hierarchy1"/>
    <dgm:cxn modelId="{86C39DC5-3674-634C-80DC-408EA7507149}" srcId="{BA275269-8790-2648-BB18-E82260BC0144}" destId="{90223A1A-F998-AD4B-B5EA-B1841813D9D0}" srcOrd="0" destOrd="0" parTransId="{05585182-54FE-5441-A3DC-E97E0B33673B}" sibTransId="{5E4A9523-B14F-6C4D-93EF-9870D62B9D09}"/>
    <dgm:cxn modelId="{114D7FFC-7B13-41AE-BBDC-0039E1CEDCF1}" type="presOf" srcId="{05585182-54FE-5441-A3DC-E97E0B33673B}" destId="{B2ECD4BF-89FC-B24D-97F4-8FF30634CA4A}" srcOrd="0" destOrd="0" presId="urn:microsoft.com/office/officeart/2005/8/layout/hierarchy1"/>
    <dgm:cxn modelId="{36B62C18-B1F9-4DFB-BC4B-9778C6516CF2}" type="presParOf" srcId="{51804E1D-7DB7-1A4C-99B9-995C996B94D5}" destId="{9476E45A-7745-1144-92A1-56BE3F8C40EF}" srcOrd="0" destOrd="0" presId="urn:microsoft.com/office/officeart/2005/8/layout/hierarchy1"/>
    <dgm:cxn modelId="{759B2307-23C9-4109-A507-75F6C84509B6}" type="presParOf" srcId="{9476E45A-7745-1144-92A1-56BE3F8C40EF}" destId="{5406ED74-D085-E94B-93D4-FA6BEAA49B5B}" srcOrd="0" destOrd="0" presId="urn:microsoft.com/office/officeart/2005/8/layout/hierarchy1"/>
    <dgm:cxn modelId="{3FDB4F21-0321-4BE6-B93B-D760A18B58AA}" type="presParOf" srcId="{5406ED74-D085-E94B-93D4-FA6BEAA49B5B}" destId="{84D7EA67-4406-8541-ABBC-797C1A1BEB53}" srcOrd="0" destOrd="0" presId="urn:microsoft.com/office/officeart/2005/8/layout/hierarchy1"/>
    <dgm:cxn modelId="{72741878-BBD9-40D1-933F-790825C916CA}" type="presParOf" srcId="{5406ED74-D085-E94B-93D4-FA6BEAA49B5B}" destId="{79BC6BEE-B67A-394A-8158-298CBF1B4197}" srcOrd="1" destOrd="0" presId="urn:microsoft.com/office/officeart/2005/8/layout/hierarchy1"/>
    <dgm:cxn modelId="{2C0545C1-1A8B-4CD4-8F88-39DE81199B96}" type="presParOf" srcId="{9476E45A-7745-1144-92A1-56BE3F8C40EF}" destId="{D457C0EC-0C25-664C-9A7F-5F6E2A4A559F}" srcOrd="1" destOrd="0" presId="urn:microsoft.com/office/officeart/2005/8/layout/hierarchy1"/>
    <dgm:cxn modelId="{47F39810-7620-43D4-BA57-9D77DB662952}" type="presParOf" srcId="{51804E1D-7DB7-1A4C-99B9-995C996B94D5}" destId="{40CC0D38-F1DA-894B-87BF-311B804ABD43}" srcOrd="1" destOrd="0" presId="urn:microsoft.com/office/officeart/2005/8/layout/hierarchy1"/>
    <dgm:cxn modelId="{A71144DA-7F35-4ADF-83E5-1860854582E3}" type="presParOf" srcId="{40CC0D38-F1DA-894B-87BF-311B804ABD43}" destId="{BBFB715D-AD16-8145-AA16-11967E3367FD}" srcOrd="0" destOrd="0" presId="urn:microsoft.com/office/officeart/2005/8/layout/hierarchy1"/>
    <dgm:cxn modelId="{A4352B32-71B9-4CCA-A887-1AE05C2A6C4C}" type="presParOf" srcId="{BBFB715D-AD16-8145-AA16-11967E3367FD}" destId="{AC4EFED8-83BB-B440-A52A-0D2D9C2EFA39}" srcOrd="0" destOrd="0" presId="urn:microsoft.com/office/officeart/2005/8/layout/hierarchy1"/>
    <dgm:cxn modelId="{60197294-4306-44EF-AA6E-4DD159E6B1FE}" type="presParOf" srcId="{BBFB715D-AD16-8145-AA16-11967E3367FD}" destId="{2D0F6A76-242F-F443-BCBE-F5935F9E9F58}" srcOrd="1" destOrd="0" presId="urn:microsoft.com/office/officeart/2005/8/layout/hierarchy1"/>
    <dgm:cxn modelId="{5BBDB317-1DE3-4DFC-ABE3-3CFB0E50CEC9}" type="presParOf" srcId="{40CC0D38-F1DA-894B-87BF-311B804ABD43}" destId="{EB207078-D21A-4C4F-8B66-C3E806F011DC}" srcOrd="1" destOrd="0" presId="urn:microsoft.com/office/officeart/2005/8/layout/hierarchy1"/>
    <dgm:cxn modelId="{6199E415-2ECF-4E1F-8392-17222376F821}" type="presParOf" srcId="{EB207078-D21A-4C4F-8B66-C3E806F011DC}" destId="{B2ECD4BF-89FC-B24D-97F4-8FF30634CA4A}" srcOrd="0" destOrd="0" presId="urn:microsoft.com/office/officeart/2005/8/layout/hierarchy1"/>
    <dgm:cxn modelId="{0A11E152-5E88-4848-B06B-052E7C9AFDC6}" type="presParOf" srcId="{EB207078-D21A-4C4F-8B66-C3E806F011DC}" destId="{901613D6-62ED-8B42-AA4E-D70D841A6C5D}" srcOrd="1" destOrd="0" presId="urn:microsoft.com/office/officeart/2005/8/layout/hierarchy1"/>
    <dgm:cxn modelId="{4F012634-F3C3-4C7F-BA83-C079D0042ECB}" type="presParOf" srcId="{901613D6-62ED-8B42-AA4E-D70D841A6C5D}" destId="{11EDFD13-8881-9546-84D7-90BCA9CC85EA}" srcOrd="0" destOrd="0" presId="urn:microsoft.com/office/officeart/2005/8/layout/hierarchy1"/>
    <dgm:cxn modelId="{C02E2E5C-D315-42B9-84ED-A0F819D6DA7A}" type="presParOf" srcId="{11EDFD13-8881-9546-84D7-90BCA9CC85EA}" destId="{C6ABFF53-0685-2942-9C0C-09E3B98E9335}" srcOrd="0" destOrd="0" presId="urn:microsoft.com/office/officeart/2005/8/layout/hierarchy1"/>
    <dgm:cxn modelId="{DFE88B12-4164-42E1-B63F-640CA99C6A20}" type="presParOf" srcId="{11EDFD13-8881-9546-84D7-90BCA9CC85EA}" destId="{7F9F8578-2F5D-3F45-B52D-7BB5EC4A2206}" srcOrd="1" destOrd="0" presId="urn:microsoft.com/office/officeart/2005/8/layout/hierarchy1"/>
    <dgm:cxn modelId="{7252FF5D-4A30-45E3-BFEA-9B9B4401D6C3}" type="presParOf" srcId="{901613D6-62ED-8B42-AA4E-D70D841A6C5D}" destId="{821C9E5A-E58B-F84C-AB9A-2E491BA62C3C}" srcOrd="1" destOrd="0" presId="urn:microsoft.com/office/officeart/2005/8/layout/hierarchy1"/>
    <dgm:cxn modelId="{830A79F9-2141-466A-B709-6746010CEF81}" type="presParOf" srcId="{51804E1D-7DB7-1A4C-99B9-995C996B94D5}" destId="{324ABE12-4450-3545-B05B-5AF972265CF5}" srcOrd="2" destOrd="0" presId="urn:microsoft.com/office/officeart/2005/8/layout/hierarchy1"/>
    <dgm:cxn modelId="{2026E2EE-FEE5-4ABF-93ED-9E94F90784B9}" type="presParOf" srcId="{324ABE12-4450-3545-B05B-5AF972265CF5}" destId="{44E4EEE9-6E6D-D445-96E4-992A74348E3D}" srcOrd="0" destOrd="0" presId="urn:microsoft.com/office/officeart/2005/8/layout/hierarchy1"/>
    <dgm:cxn modelId="{3EF0D52A-3543-4549-BC1C-E9D81FF2B615}" type="presParOf" srcId="{44E4EEE9-6E6D-D445-96E4-992A74348E3D}" destId="{CB460CD4-8724-EA4D-9689-CF20B06B4820}" srcOrd="0" destOrd="0" presId="urn:microsoft.com/office/officeart/2005/8/layout/hierarchy1"/>
    <dgm:cxn modelId="{E6CEC8DA-3EA5-49ED-AC06-23A7BD7126BE}" type="presParOf" srcId="{44E4EEE9-6E6D-D445-96E4-992A74348E3D}" destId="{E9B4E0B0-ABEC-5142-9A88-22961B116F14}" srcOrd="1" destOrd="0" presId="urn:microsoft.com/office/officeart/2005/8/layout/hierarchy1"/>
    <dgm:cxn modelId="{E50AEDC8-69C7-4C72-B92C-4EB2FE9DD335}" type="presParOf" srcId="{324ABE12-4450-3545-B05B-5AF972265CF5}" destId="{B3789610-2E99-7D46-AD31-BB1D9AA6CA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15E6DC-9DD3-0642-8F56-4D3A35AC3679}" type="doc">
      <dgm:prSet loTypeId="urn:microsoft.com/office/officeart/2005/8/layout/list1" loCatId="list" qsTypeId="urn:microsoft.com/office/officeart/2005/8/quickstyle/simple4" qsCatId="simple" csTypeId="urn:microsoft.com/office/officeart/2005/8/colors/accent1_2#3" csCatId="accent1" phldr="1"/>
      <dgm:spPr/>
      <dgm:t>
        <a:bodyPr/>
        <a:lstStyle/>
        <a:p>
          <a:endParaRPr lang="en-US"/>
        </a:p>
      </dgm:t>
    </dgm:pt>
    <dgm:pt modelId="{A8FC406A-186F-1F4E-96E1-B75D1DA97A3E}">
      <dgm:prSet phldrT="[Text]" custT="1"/>
      <dgm:spPr>
        <a:solidFill>
          <a:schemeClr val="accent4">
            <a:lumMod val="50000"/>
          </a:schemeClr>
        </a:solidFill>
      </dgm:spPr>
      <dgm:t>
        <a:bodyPr/>
        <a:lstStyle/>
        <a:p>
          <a:r>
            <a:rPr lang="en-NZ" sz="2400" b="1" i="1" dirty="0"/>
            <a:t>External Fragmentation</a:t>
          </a:r>
          <a:endParaRPr lang="en-US" sz="2400" i="1" dirty="0"/>
        </a:p>
      </dgm:t>
    </dgm:pt>
    <dgm:pt modelId="{B9BAEC2A-811B-E043-BE36-55D3BF1C400B}" type="parTrans" cxnId="{323C02D0-485E-C844-826A-5AD40BCC539B}">
      <dgm:prSet/>
      <dgm:spPr/>
      <dgm:t>
        <a:bodyPr/>
        <a:lstStyle/>
        <a:p>
          <a:endParaRPr lang="en-US"/>
        </a:p>
      </dgm:t>
    </dgm:pt>
    <dgm:pt modelId="{069E2B24-96F3-4441-BD96-3D16DD060F92}" type="sibTrans" cxnId="{323C02D0-485E-C844-826A-5AD40BCC539B}">
      <dgm:prSet/>
      <dgm:spPr/>
      <dgm:t>
        <a:bodyPr/>
        <a:lstStyle/>
        <a:p>
          <a:endParaRPr lang="en-US"/>
        </a:p>
      </dgm:t>
    </dgm:pt>
    <dgm:pt modelId="{5BA5D4FC-88C5-694E-8CDC-E40067D32F36}">
      <dgm:prSet/>
      <dgm:spPr/>
      <dgm:t>
        <a:bodyPr/>
        <a:lstStyle/>
        <a:p>
          <a:r>
            <a:rPr lang="en-NZ"/>
            <a:t>memory becomes more and more fragmented</a:t>
          </a:r>
          <a:endParaRPr lang="en-NZ" dirty="0"/>
        </a:p>
      </dgm:t>
    </dgm:pt>
    <dgm:pt modelId="{BE21D45E-8E33-BE49-9CD3-E872A85A0F27}" type="parTrans" cxnId="{410958C4-C3C2-DC46-9444-FF2FD680407F}">
      <dgm:prSet/>
      <dgm:spPr/>
      <dgm:t>
        <a:bodyPr/>
        <a:lstStyle/>
        <a:p>
          <a:endParaRPr lang="en-US"/>
        </a:p>
      </dgm:t>
    </dgm:pt>
    <dgm:pt modelId="{4A925EC8-FAD4-1F41-BE7E-6151B0FC3B95}" type="sibTrans" cxnId="{410958C4-C3C2-DC46-9444-FF2FD680407F}">
      <dgm:prSet/>
      <dgm:spPr/>
      <dgm:t>
        <a:bodyPr/>
        <a:lstStyle/>
        <a:p>
          <a:endParaRPr lang="en-US"/>
        </a:p>
      </dgm:t>
    </dgm:pt>
    <dgm:pt modelId="{0DE43C26-AC74-1A44-B67B-60C02D894803}">
      <dgm:prSet/>
      <dgm:spPr/>
      <dgm:t>
        <a:bodyPr/>
        <a:lstStyle/>
        <a:p>
          <a:r>
            <a:rPr lang="en-NZ"/>
            <a:t>memory utilization declines</a:t>
          </a:r>
          <a:endParaRPr lang="en-NZ" dirty="0"/>
        </a:p>
      </dgm:t>
    </dgm:pt>
    <dgm:pt modelId="{EC4A4E06-99F8-534D-B5B7-835F30950EC2}" type="parTrans" cxnId="{C952E714-6445-174D-AC31-2A6A9C201910}">
      <dgm:prSet/>
      <dgm:spPr/>
      <dgm:t>
        <a:bodyPr/>
        <a:lstStyle/>
        <a:p>
          <a:endParaRPr lang="en-US"/>
        </a:p>
      </dgm:t>
    </dgm:pt>
    <dgm:pt modelId="{6D348F38-F0EB-9747-8C19-09C132882EFA}" type="sibTrans" cxnId="{C952E714-6445-174D-AC31-2A6A9C201910}">
      <dgm:prSet/>
      <dgm:spPr/>
      <dgm:t>
        <a:bodyPr/>
        <a:lstStyle/>
        <a:p>
          <a:endParaRPr lang="en-US"/>
        </a:p>
      </dgm:t>
    </dgm:pt>
    <dgm:pt modelId="{CFA757D8-5B4A-8344-844C-50374B0AA18A}">
      <dgm:prSet custT="1"/>
      <dgm:spPr/>
      <dgm:t>
        <a:bodyPr/>
        <a:lstStyle/>
        <a:p>
          <a:r>
            <a:rPr lang="en-NZ" sz="2400" b="1" i="1" dirty="0"/>
            <a:t>Compaction</a:t>
          </a:r>
        </a:p>
      </dgm:t>
    </dgm:pt>
    <dgm:pt modelId="{7F660C03-3DC7-E241-A21F-3D5B9DAD5D7C}" type="parTrans" cxnId="{6D9D9B5C-A232-8A40-805D-6696A698083D}">
      <dgm:prSet/>
      <dgm:spPr/>
      <dgm:t>
        <a:bodyPr/>
        <a:lstStyle/>
        <a:p>
          <a:endParaRPr lang="en-US"/>
        </a:p>
      </dgm:t>
    </dgm:pt>
    <dgm:pt modelId="{3F71CEBA-59C4-F14E-AEE9-C080D58E3B16}" type="sibTrans" cxnId="{6D9D9B5C-A232-8A40-805D-6696A698083D}">
      <dgm:prSet/>
      <dgm:spPr/>
      <dgm:t>
        <a:bodyPr/>
        <a:lstStyle/>
        <a:p>
          <a:endParaRPr lang="en-US"/>
        </a:p>
      </dgm:t>
    </dgm:pt>
    <dgm:pt modelId="{9E92A628-284B-0A4D-AF4A-A3E0CC5903D2}">
      <dgm:prSet/>
      <dgm:spPr/>
      <dgm:t>
        <a:bodyPr/>
        <a:lstStyle/>
        <a:p>
          <a:r>
            <a:rPr lang="en-NZ"/>
            <a:t>technique for overcoming external fragmentation</a:t>
          </a:r>
          <a:endParaRPr lang="en-NZ" dirty="0"/>
        </a:p>
      </dgm:t>
    </dgm:pt>
    <dgm:pt modelId="{B89EFC6D-CA01-B246-9B67-51FE6E8B70BB}" type="parTrans" cxnId="{7C568239-7FB0-D14E-87D1-6C892FE9DC01}">
      <dgm:prSet/>
      <dgm:spPr/>
      <dgm:t>
        <a:bodyPr/>
        <a:lstStyle/>
        <a:p>
          <a:endParaRPr lang="en-US"/>
        </a:p>
      </dgm:t>
    </dgm:pt>
    <dgm:pt modelId="{8D5778BE-8C45-DA4F-921B-A6D186764DDD}" type="sibTrans" cxnId="{7C568239-7FB0-D14E-87D1-6C892FE9DC01}">
      <dgm:prSet/>
      <dgm:spPr/>
      <dgm:t>
        <a:bodyPr/>
        <a:lstStyle/>
        <a:p>
          <a:endParaRPr lang="en-US"/>
        </a:p>
      </dgm:t>
    </dgm:pt>
    <dgm:pt modelId="{EDD23089-E723-7049-A4E0-037CCF801387}">
      <dgm:prSet/>
      <dgm:spPr/>
      <dgm:t>
        <a:bodyPr/>
        <a:lstStyle/>
        <a:p>
          <a:r>
            <a:rPr lang="en-NZ"/>
            <a:t>OS shifts processes so that they are contiguous</a:t>
          </a:r>
          <a:endParaRPr lang="en-NZ" dirty="0"/>
        </a:p>
      </dgm:t>
    </dgm:pt>
    <dgm:pt modelId="{D860A06A-1E31-FE4E-B9C6-5BD39D3D7A02}" type="parTrans" cxnId="{B8C69940-40E4-D547-A640-55444ED6BFBF}">
      <dgm:prSet/>
      <dgm:spPr/>
      <dgm:t>
        <a:bodyPr/>
        <a:lstStyle/>
        <a:p>
          <a:endParaRPr lang="en-US"/>
        </a:p>
      </dgm:t>
    </dgm:pt>
    <dgm:pt modelId="{C8A50628-5281-E64F-AC9D-907DA8DC9C2E}" type="sibTrans" cxnId="{B8C69940-40E4-D547-A640-55444ED6BFBF}">
      <dgm:prSet/>
      <dgm:spPr/>
      <dgm:t>
        <a:bodyPr/>
        <a:lstStyle/>
        <a:p>
          <a:endParaRPr lang="en-US"/>
        </a:p>
      </dgm:t>
    </dgm:pt>
    <dgm:pt modelId="{925627CF-133A-A441-9898-007F531F1EB1}">
      <dgm:prSet/>
      <dgm:spPr/>
      <dgm:t>
        <a:bodyPr/>
        <a:lstStyle/>
        <a:p>
          <a:r>
            <a:rPr lang="en-NZ"/>
            <a:t>free memory is together in one block</a:t>
          </a:r>
          <a:endParaRPr lang="en-NZ" dirty="0"/>
        </a:p>
      </dgm:t>
    </dgm:pt>
    <dgm:pt modelId="{47141E66-9456-EC45-88EE-857DEAA9E1EE}" type="parTrans" cxnId="{3AE4CC3A-EB4A-B841-8E4D-F9BE839FDA41}">
      <dgm:prSet/>
      <dgm:spPr/>
      <dgm:t>
        <a:bodyPr/>
        <a:lstStyle/>
        <a:p>
          <a:endParaRPr lang="en-US"/>
        </a:p>
      </dgm:t>
    </dgm:pt>
    <dgm:pt modelId="{DF6EE691-4A99-2A4D-9960-054228732BAD}" type="sibTrans" cxnId="{3AE4CC3A-EB4A-B841-8E4D-F9BE839FDA41}">
      <dgm:prSet/>
      <dgm:spPr/>
      <dgm:t>
        <a:bodyPr/>
        <a:lstStyle/>
        <a:p>
          <a:endParaRPr lang="en-US"/>
        </a:p>
      </dgm:t>
    </dgm:pt>
    <dgm:pt modelId="{C656067F-6308-0946-9224-7579E500CA19}">
      <dgm:prSet/>
      <dgm:spPr/>
      <dgm:t>
        <a:bodyPr/>
        <a:lstStyle/>
        <a:p>
          <a:r>
            <a:rPr lang="en-NZ"/>
            <a:t>time consuming and wastes CPU time</a:t>
          </a:r>
          <a:endParaRPr lang="en-NZ" dirty="0"/>
        </a:p>
      </dgm:t>
    </dgm:pt>
    <dgm:pt modelId="{62D77508-CA8A-5841-AD30-C46EEE506234}" type="parTrans" cxnId="{77546FE6-4B29-8848-87C8-93AFD1BF7CBD}">
      <dgm:prSet/>
      <dgm:spPr/>
      <dgm:t>
        <a:bodyPr/>
        <a:lstStyle/>
        <a:p>
          <a:endParaRPr lang="en-US"/>
        </a:p>
      </dgm:t>
    </dgm:pt>
    <dgm:pt modelId="{CA49C167-079C-B94F-B053-F5BD6714EFBD}" type="sibTrans" cxnId="{77546FE6-4B29-8848-87C8-93AFD1BF7CBD}">
      <dgm:prSet/>
      <dgm:spPr/>
      <dgm:t>
        <a:bodyPr/>
        <a:lstStyle/>
        <a:p>
          <a:endParaRPr lang="en-US"/>
        </a:p>
      </dgm:t>
    </dgm:pt>
    <dgm:pt modelId="{E79C046D-0599-6A47-B1B9-B02280642755}" type="pres">
      <dgm:prSet presAssocID="{1415E6DC-9DD3-0642-8F56-4D3A35AC3679}" presName="linear" presStyleCnt="0">
        <dgm:presLayoutVars>
          <dgm:dir/>
          <dgm:animLvl val="lvl"/>
          <dgm:resizeHandles val="exact"/>
        </dgm:presLayoutVars>
      </dgm:prSet>
      <dgm:spPr/>
    </dgm:pt>
    <dgm:pt modelId="{ED7E813C-A380-6940-A7FA-2307673F69C1}" type="pres">
      <dgm:prSet presAssocID="{A8FC406A-186F-1F4E-96E1-B75D1DA97A3E}" presName="parentLin" presStyleCnt="0"/>
      <dgm:spPr/>
    </dgm:pt>
    <dgm:pt modelId="{AC90047A-3CB1-3B4B-9B72-82F93A5A00C5}" type="pres">
      <dgm:prSet presAssocID="{A8FC406A-186F-1F4E-96E1-B75D1DA97A3E}" presName="parentLeftMargin" presStyleLbl="node1" presStyleIdx="0" presStyleCnt="2"/>
      <dgm:spPr/>
    </dgm:pt>
    <dgm:pt modelId="{E3F070B9-6919-BD46-80FE-BAF6D53D2FD9}" type="pres">
      <dgm:prSet presAssocID="{A8FC406A-186F-1F4E-96E1-B75D1DA97A3E}" presName="parentText" presStyleLbl="node1" presStyleIdx="0" presStyleCnt="2">
        <dgm:presLayoutVars>
          <dgm:chMax val="0"/>
          <dgm:bulletEnabled val="1"/>
        </dgm:presLayoutVars>
      </dgm:prSet>
      <dgm:spPr/>
    </dgm:pt>
    <dgm:pt modelId="{E32CE21C-9557-E74A-B2E0-1B6259F7BD19}" type="pres">
      <dgm:prSet presAssocID="{A8FC406A-186F-1F4E-96E1-B75D1DA97A3E}" presName="negativeSpace" presStyleCnt="0"/>
      <dgm:spPr/>
    </dgm:pt>
    <dgm:pt modelId="{AF2C0A7A-BF2F-CB4A-AE7D-877EB948880B}" type="pres">
      <dgm:prSet presAssocID="{A8FC406A-186F-1F4E-96E1-B75D1DA97A3E}" presName="childText" presStyleLbl="conFgAcc1" presStyleIdx="0" presStyleCnt="2">
        <dgm:presLayoutVars>
          <dgm:bulletEnabled val="1"/>
        </dgm:presLayoutVars>
      </dgm:prSet>
      <dgm:spPr/>
    </dgm:pt>
    <dgm:pt modelId="{96E8863F-22C9-504D-B9E7-EA2755E72788}" type="pres">
      <dgm:prSet presAssocID="{069E2B24-96F3-4441-BD96-3D16DD060F92}" presName="spaceBetweenRectangles" presStyleCnt="0"/>
      <dgm:spPr/>
    </dgm:pt>
    <dgm:pt modelId="{C4D9122B-CCB5-A84D-8022-84A14CD7D0E7}" type="pres">
      <dgm:prSet presAssocID="{CFA757D8-5B4A-8344-844C-50374B0AA18A}" presName="parentLin" presStyleCnt="0"/>
      <dgm:spPr/>
    </dgm:pt>
    <dgm:pt modelId="{78569E4E-ADA1-6D4A-B56A-01059BBD2C01}" type="pres">
      <dgm:prSet presAssocID="{CFA757D8-5B4A-8344-844C-50374B0AA18A}" presName="parentLeftMargin" presStyleLbl="node1" presStyleIdx="0" presStyleCnt="2"/>
      <dgm:spPr/>
    </dgm:pt>
    <dgm:pt modelId="{6ED051DD-8E06-014D-A56B-AECC9C897179}" type="pres">
      <dgm:prSet presAssocID="{CFA757D8-5B4A-8344-844C-50374B0AA18A}" presName="parentText" presStyleLbl="node1" presStyleIdx="1" presStyleCnt="2">
        <dgm:presLayoutVars>
          <dgm:chMax val="0"/>
          <dgm:bulletEnabled val="1"/>
        </dgm:presLayoutVars>
      </dgm:prSet>
      <dgm:spPr/>
    </dgm:pt>
    <dgm:pt modelId="{8B1C0B79-89BC-FB49-9028-CAA73E45B55A}" type="pres">
      <dgm:prSet presAssocID="{CFA757D8-5B4A-8344-844C-50374B0AA18A}" presName="negativeSpace" presStyleCnt="0"/>
      <dgm:spPr/>
    </dgm:pt>
    <dgm:pt modelId="{4B6B4C5E-5223-0843-B5C6-1C59E8EA8399}" type="pres">
      <dgm:prSet presAssocID="{CFA757D8-5B4A-8344-844C-50374B0AA18A}" presName="childText" presStyleLbl="conFgAcc1" presStyleIdx="1" presStyleCnt="2">
        <dgm:presLayoutVars>
          <dgm:bulletEnabled val="1"/>
        </dgm:presLayoutVars>
      </dgm:prSet>
      <dgm:spPr/>
    </dgm:pt>
  </dgm:ptLst>
  <dgm:cxnLst>
    <dgm:cxn modelId="{90E5B507-AD72-43D3-86E4-50243F19FF87}" type="presOf" srcId="{A8FC406A-186F-1F4E-96E1-B75D1DA97A3E}" destId="{AC90047A-3CB1-3B4B-9B72-82F93A5A00C5}" srcOrd="0" destOrd="0" presId="urn:microsoft.com/office/officeart/2005/8/layout/list1"/>
    <dgm:cxn modelId="{C952E714-6445-174D-AC31-2A6A9C201910}" srcId="{A8FC406A-186F-1F4E-96E1-B75D1DA97A3E}" destId="{0DE43C26-AC74-1A44-B67B-60C02D894803}" srcOrd="1" destOrd="0" parTransId="{EC4A4E06-99F8-534D-B5B7-835F30950EC2}" sibTransId="{6D348F38-F0EB-9747-8C19-09C132882EFA}"/>
    <dgm:cxn modelId="{08CC4A34-EDD7-4CFF-8708-58413BB413F7}" type="presOf" srcId="{CFA757D8-5B4A-8344-844C-50374B0AA18A}" destId="{6ED051DD-8E06-014D-A56B-AECC9C897179}" srcOrd="1" destOrd="0" presId="urn:microsoft.com/office/officeart/2005/8/layout/list1"/>
    <dgm:cxn modelId="{7C568239-7FB0-D14E-87D1-6C892FE9DC01}" srcId="{CFA757D8-5B4A-8344-844C-50374B0AA18A}" destId="{9E92A628-284B-0A4D-AF4A-A3E0CC5903D2}" srcOrd="0" destOrd="0" parTransId="{B89EFC6D-CA01-B246-9B67-51FE6E8B70BB}" sibTransId="{8D5778BE-8C45-DA4F-921B-A6D186764DDD}"/>
    <dgm:cxn modelId="{3AE4CC3A-EB4A-B841-8E4D-F9BE839FDA41}" srcId="{CFA757D8-5B4A-8344-844C-50374B0AA18A}" destId="{925627CF-133A-A441-9898-007F531F1EB1}" srcOrd="2" destOrd="0" parTransId="{47141E66-9456-EC45-88EE-857DEAA9E1EE}" sibTransId="{DF6EE691-4A99-2A4D-9960-054228732BAD}"/>
    <dgm:cxn modelId="{B8C69940-40E4-D547-A640-55444ED6BFBF}" srcId="{CFA757D8-5B4A-8344-844C-50374B0AA18A}" destId="{EDD23089-E723-7049-A4E0-037CCF801387}" srcOrd="1" destOrd="0" parTransId="{D860A06A-1E31-FE4E-B9C6-5BD39D3D7A02}" sibTransId="{C8A50628-5281-E64F-AC9D-907DA8DC9C2E}"/>
    <dgm:cxn modelId="{6D9D9B5C-A232-8A40-805D-6696A698083D}" srcId="{1415E6DC-9DD3-0642-8F56-4D3A35AC3679}" destId="{CFA757D8-5B4A-8344-844C-50374B0AA18A}" srcOrd="1" destOrd="0" parTransId="{7F660C03-3DC7-E241-A21F-3D5B9DAD5D7C}" sibTransId="{3F71CEBA-59C4-F14E-AEE9-C080D58E3B16}"/>
    <dgm:cxn modelId="{C9230C48-719D-4A4F-9E96-87569563B440}" type="presOf" srcId="{0DE43C26-AC74-1A44-B67B-60C02D894803}" destId="{AF2C0A7A-BF2F-CB4A-AE7D-877EB948880B}" srcOrd="0" destOrd="1" presId="urn:microsoft.com/office/officeart/2005/8/layout/list1"/>
    <dgm:cxn modelId="{3C3C8148-FB1B-4298-AD04-9D0F0F21F4F3}" type="presOf" srcId="{A8FC406A-186F-1F4E-96E1-B75D1DA97A3E}" destId="{E3F070B9-6919-BD46-80FE-BAF6D53D2FD9}" srcOrd="1" destOrd="0" presId="urn:microsoft.com/office/officeart/2005/8/layout/list1"/>
    <dgm:cxn modelId="{43AA1F58-412A-4435-B923-84793830A08A}" type="presOf" srcId="{EDD23089-E723-7049-A4E0-037CCF801387}" destId="{4B6B4C5E-5223-0843-B5C6-1C59E8EA8399}" srcOrd="0" destOrd="1" presId="urn:microsoft.com/office/officeart/2005/8/layout/list1"/>
    <dgm:cxn modelId="{CF95207A-02C0-4F8A-BF46-2AB84B91432D}" type="presOf" srcId="{1415E6DC-9DD3-0642-8F56-4D3A35AC3679}" destId="{E79C046D-0599-6A47-B1B9-B02280642755}" srcOrd="0" destOrd="0" presId="urn:microsoft.com/office/officeart/2005/8/layout/list1"/>
    <dgm:cxn modelId="{63898583-5564-44D4-8B0E-B6782D997ECD}" type="presOf" srcId="{C656067F-6308-0946-9224-7579E500CA19}" destId="{4B6B4C5E-5223-0843-B5C6-1C59E8EA8399}" srcOrd="0" destOrd="3" presId="urn:microsoft.com/office/officeart/2005/8/layout/list1"/>
    <dgm:cxn modelId="{3754B98A-80EB-4E2F-84AA-489AA05C85BE}" type="presOf" srcId="{5BA5D4FC-88C5-694E-8CDC-E40067D32F36}" destId="{AF2C0A7A-BF2F-CB4A-AE7D-877EB948880B}" srcOrd="0" destOrd="0" presId="urn:microsoft.com/office/officeart/2005/8/layout/list1"/>
    <dgm:cxn modelId="{5FFF348F-9B7E-4D14-9884-44003DD73B3C}" type="presOf" srcId="{9E92A628-284B-0A4D-AF4A-A3E0CC5903D2}" destId="{4B6B4C5E-5223-0843-B5C6-1C59E8EA8399}" srcOrd="0" destOrd="0" presId="urn:microsoft.com/office/officeart/2005/8/layout/list1"/>
    <dgm:cxn modelId="{410958C4-C3C2-DC46-9444-FF2FD680407F}" srcId="{A8FC406A-186F-1F4E-96E1-B75D1DA97A3E}" destId="{5BA5D4FC-88C5-694E-8CDC-E40067D32F36}" srcOrd="0" destOrd="0" parTransId="{BE21D45E-8E33-BE49-9CD3-E872A85A0F27}" sibTransId="{4A925EC8-FAD4-1F41-BE7E-6151B0FC3B95}"/>
    <dgm:cxn modelId="{323C02D0-485E-C844-826A-5AD40BCC539B}" srcId="{1415E6DC-9DD3-0642-8F56-4D3A35AC3679}" destId="{A8FC406A-186F-1F4E-96E1-B75D1DA97A3E}" srcOrd="0" destOrd="0" parTransId="{B9BAEC2A-811B-E043-BE36-55D3BF1C400B}" sibTransId="{069E2B24-96F3-4441-BD96-3D16DD060F92}"/>
    <dgm:cxn modelId="{B1905DD5-8F80-451F-BDBD-D95C3A8E0959}" type="presOf" srcId="{925627CF-133A-A441-9898-007F531F1EB1}" destId="{4B6B4C5E-5223-0843-B5C6-1C59E8EA8399}" srcOrd="0" destOrd="2" presId="urn:microsoft.com/office/officeart/2005/8/layout/list1"/>
    <dgm:cxn modelId="{77546FE6-4B29-8848-87C8-93AFD1BF7CBD}" srcId="{CFA757D8-5B4A-8344-844C-50374B0AA18A}" destId="{C656067F-6308-0946-9224-7579E500CA19}" srcOrd="3" destOrd="0" parTransId="{62D77508-CA8A-5841-AD30-C46EEE506234}" sibTransId="{CA49C167-079C-B94F-B053-F5BD6714EFBD}"/>
    <dgm:cxn modelId="{54DFC8EE-C215-4050-AF0E-189D764AC673}" type="presOf" srcId="{CFA757D8-5B4A-8344-844C-50374B0AA18A}" destId="{78569E4E-ADA1-6D4A-B56A-01059BBD2C01}" srcOrd="0" destOrd="0" presId="urn:microsoft.com/office/officeart/2005/8/layout/list1"/>
    <dgm:cxn modelId="{C67A6D5C-F94F-4EEA-821E-C983733100E6}" type="presParOf" srcId="{E79C046D-0599-6A47-B1B9-B02280642755}" destId="{ED7E813C-A380-6940-A7FA-2307673F69C1}" srcOrd="0" destOrd="0" presId="urn:microsoft.com/office/officeart/2005/8/layout/list1"/>
    <dgm:cxn modelId="{6EB4372D-45FD-42A3-9E59-54A8ACE06510}" type="presParOf" srcId="{ED7E813C-A380-6940-A7FA-2307673F69C1}" destId="{AC90047A-3CB1-3B4B-9B72-82F93A5A00C5}" srcOrd="0" destOrd="0" presId="urn:microsoft.com/office/officeart/2005/8/layout/list1"/>
    <dgm:cxn modelId="{8C2D5884-4268-4F5B-BA83-C9B10ABA43F9}" type="presParOf" srcId="{ED7E813C-A380-6940-A7FA-2307673F69C1}" destId="{E3F070B9-6919-BD46-80FE-BAF6D53D2FD9}" srcOrd="1" destOrd="0" presId="urn:microsoft.com/office/officeart/2005/8/layout/list1"/>
    <dgm:cxn modelId="{B6DA0F28-138B-4912-B0BD-64DD6CA606FD}" type="presParOf" srcId="{E79C046D-0599-6A47-B1B9-B02280642755}" destId="{E32CE21C-9557-E74A-B2E0-1B6259F7BD19}" srcOrd="1" destOrd="0" presId="urn:microsoft.com/office/officeart/2005/8/layout/list1"/>
    <dgm:cxn modelId="{C6EFFDEB-4CFB-4598-A2EC-82765F7D5B69}" type="presParOf" srcId="{E79C046D-0599-6A47-B1B9-B02280642755}" destId="{AF2C0A7A-BF2F-CB4A-AE7D-877EB948880B}" srcOrd="2" destOrd="0" presId="urn:microsoft.com/office/officeart/2005/8/layout/list1"/>
    <dgm:cxn modelId="{D5D41FD0-FFC6-444B-9D67-1E4568BDACA5}" type="presParOf" srcId="{E79C046D-0599-6A47-B1B9-B02280642755}" destId="{96E8863F-22C9-504D-B9E7-EA2755E72788}" srcOrd="3" destOrd="0" presId="urn:microsoft.com/office/officeart/2005/8/layout/list1"/>
    <dgm:cxn modelId="{85E5E44E-FC47-43A9-8548-AFD22DAEAFB3}" type="presParOf" srcId="{E79C046D-0599-6A47-B1B9-B02280642755}" destId="{C4D9122B-CCB5-A84D-8022-84A14CD7D0E7}" srcOrd="4" destOrd="0" presId="urn:microsoft.com/office/officeart/2005/8/layout/list1"/>
    <dgm:cxn modelId="{E327C805-7916-4149-BB66-A6B99B5669D3}" type="presParOf" srcId="{C4D9122B-CCB5-A84D-8022-84A14CD7D0E7}" destId="{78569E4E-ADA1-6D4A-B56A-01059BBD2C01}" srcOrd="0" destOrd="0" presId="urn:microsoft.com/office/officeart/2005/8/layout/list1"/>
    <dgm:cxn modelId="{558220C2-0758-4F77-8E69-4E52860E3C47}" type="presParOf" srcId="{C4D9122B-CCB5-A84D-8022-84A14CD7D0E7}" destId="{6ED051DD-8E06-014D-A56B-AECC9C897179}" srcOrd="1" destOrd="0" presId="urn:microsoft.com/office/officeart/2005/8/layout/list1"/>
    <dgm:cxn modelId="{773F71F9-1004-4151-92CE-A1F9B7CEA268}" type="presParOf" srcId="{E79C046D-0599-6A47-B1B9-B02280642755}" destId="{8B1C0B79-89BC-FB49-9028-CAA73E45B55A}" srcOrd="5" destOrd="0" presId="urn:microsoft.com/office/officeart/2005/8/layout/list1"/>
    <dgm:cxn modelId="{28B5EAC3-6767-417E-8716-81F65C65CE1D}" type="presParOf" srcId="{E79C046D-0599-6A47-B1B9-B02280642755}" destId="{4B6B4C5E-5223-0843-B5C6-1C59E8EA839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1194C7-6483-D74A-B3EE-E7C2B2CD1382}" type="doc">
      <dgm:prSet loTypeId="urn:microsoft.com/office/officeart/2005/8/layout/hList1" loCatId="list" qsTypeId="urn:microsoft.com/office/officeart/2005/8/quickstyle/simple4" qsCatId="simple" csTypeId="urn:microsoft.com/office/officeart/2005/8/colors/accent1_2#4" csCatId="accent1" phldr="1"/>
      <dgm:spPr/>
      <dgm:t>
        <a:bodyPr/>
        <a:lstStyle/>
        <a:p>
          <a:endParaRPr lang="en-US"/>
        </a:p>
      </dgm:t>
    </dgm:pt>
    <dgm:pt modelId="{67F380B8-4A46-A940-A35E-A8E090324DD2}">
      <dgm:prSet phldrT="[Text]"/>
      <dgm:spPr>
        <a:solidFill>
          <a:schemeClr val="accent6">
            <a:lumMod val="50000"/>
          </a:schemeClr>
        </a:solidFill>
        <a:ln>
          <a:solidFill>
            <a:schemeClr val="accent6">
              <a:lumMod val="75000"/>
            </a:schemeClr>
          </a:solidFill>
        </a:ln>
      </dgm:spPr>
      <dgm:t>
        <a:bodyPr/>
        <a:lstStyle/>
        <a:p>
          <a:r>
            <a:rPr lang="en-US" b="1" dirty="0"/>
            <a:t>Best-fit</a:t>
          </a:r>
          <a:endParaRPr lang="en-US" dirty="0"/>
        </a:p>
      </dgm:t>
    </dgm:pt>
    <dgm:pt modelId="{DCDEEE8D-7E75-5443-B673-0CE1E4FDA5E4}" type="parTrans" cxnId="{7F06866E-8471-9A48-BE1B-D1139AE27F24}">
      <dgm:prSet/>
      <dgm:spPr/>
      <dgm:t>
        <a:bodyPr/>
        <a:lstStyle/>
        <a:p>
          <a:endParaRPr lang="en-US"/>
        </a:p>
      </dgm:t>
    </dgm:pt>
    <dgm:pt modelId="{B5CF5095-BF26-D648-B0A9-81F01ABABF07}" type="sibTrans" cxnId="{7F06866E-8471-9A48-BE1B-D1139AE27F24}">
      <dgm:prSet/>
      <dgm:spPr/>
      <dgm:t>
        <a:bodyPr/>
        <a:lstStyle/>
        <a:p>
          <a:endParaRPr lang="en-US"/>
        </a:p>
      </dgm:t>
    </dgm:pt>
    <dgm:pt modelId="{58147522-5139-114D-8051-5D74E57ED8DC}">
      <dgm:prSet/>
      <dgm:spPr/>
      <dgm:t>
        <a:bodyPr/>
        <a:lstStyle/>
        <a:p>
          <a:r>
            <a:rPr lang="en-US" dirty="0"/>
            <a:t>chooses the block that is closest in size to the request</a:t>
          </a:r>
        </a:p>
      </dgm:t>
    </dgm:pt>
    <dgm:pt modelId="{DDA5EE8E-C3C3-5A47-B7EC-E385293B5E08}" type="parTrans" cxnId="{4C725DE3-3289-8946-9390-0B065E2AD422}">
      <dgm:prSet/>
      <dgm:spPr/>
      <dgm:t>
        <a:bodyPr/>
        <a:lstStyle/>
        <a:p>
          <a:endParaRPr lang="en-US"/>
        </a:p>
      </dgm:t>
    </dgm:pt>
    <dgm:pt modelId="{6E9268CF-ED15-324D-8D31-B6967B1F94C4}" type="sibTrans" cxnId="{4C725DE3-3289-8946-9390-0B065E2AD422}">
      <dgm:prSet/>
      <dgm:spPr/>
      <dgm:t>
        <a:bodyPr/>
        <a:lstStyle/>
        <a:p>
          <a:endParaRPr lang="en-US"/>
        </a:p>
      </dgm:t>
    </dgm:pt>
    <dgm:pt modelId="{DB9EFF8C-196F-5247-B65F-3BF933E46C11}">
      <dgm:prSet/>
      <dgm:spPr>
        <a:solidFill>
          <a:schemeClr val="accent4">
            <a:lumMod val="50000"/>
          </a:schemeClr>
        </a:solidFill>
        <a:ln>
          <a:solidFill>
            <a:schemeClr val="accent4">
              <a:lumMod val="50000"/>
            </a:schemeClr>
          </a:solidFill>
        </a:ln>
      </dgm:spPr>
      <dgm:t>
        <a:bodyPr/>
        <a:lstStyle/>
        <a:p>
          <a:r>
            <a:rPr lang="en-US" b="1" dirty="0"/>
            <a:t>First-fit</a:t>
          </a:r>
        </a:p>
      </dgm:t>
    </dgm:pt>
    <dgm:pt modelId="{6654E155-8899-0846-9A7A-E07F2DF62F08}" type="parTrans" cxnId="{2B5EC8A2-166E-D247-8591-8D5C2C718D5A}">
      <dgm:prSet/>
      <dgm:spPr/>
      <dgm:t>
        <a:bodyPr/>
        <a:lstStyle/>
        <a:p>
          <a:endParaRPr lang="en-US"/>
        </a:p>
      </dgm:t>
    </dgm:pt>
    <dgm:pt modelId="{3DE89FF0-3342-C74B-BA12-A92C830754F3}" type="sibTrans" cxnId="{2B5EC8A2-166E-D247-8591-8D5C2C718D5A}">
      <dgm:prSet/>
      <dgm:spPr/>
      <dgm:t>
        <a:bodyPr/>
        <a:lstStyle/>
        <a:p>
          <a:endParaRPr lang="en-US"/>
        </a:p>
      </dgm:t>
    </dgm:pt>
    <dgm:pt modelId="{E2ADB8C5-0282-CE4E-87DC-7D9DB70729D2}">
      <dgm:prSet/>
      <dgm:spPr/>
      <dgm:t>
        <a:bodyPr/>
        <a:lstStyle/>
        <a:p>
          <a:r>
            <a:rPr lang="en-US" dirty="0"/>
            <a:t>begins to scan memory from the beginning and chooses the first available block that is large enough </a:t>
          </a:r>
        </a:p>
      </dgm:t>
    </dgm:pt>
    <dgm:pt modelId="{0A229719-E780-C449-950C-B0CE4CEA3D5B}" type="parTrans" cxnId="{E60ED3ED-F5FB-3046-9789-552FCB24B45C}">
      <dgm:prSet/>
      <dgm:spPr/>
      <dgm:t>
        <a:bodyPr/>
        <a:lstStyle/>
        <a:p>
          <a:endParaRPr lang="en-US"/>
        </a:p>
      </dgm:t>
    </dgm:pt>
    <dgm:pt modelId="{D50F23DB-9898-2342-99A8-D76576ED5BD1}" type="sibTrans" cxnId="{E60ED3ED-F5FB-3046-9789-552FCB24B45C}">
      <dgm:prSet/>
      <dgm:spPr/>
      <dgm:t>
        <a:bodyPr/>
        <a:lstStyle/>
        <a:p>
          <a:endParaRPr lang="en-US"/>
        </a:p>
      </dgm:t>
    </dgm:pt>
    <dgm:pt modelId="{46AD3565-A1BA-784F-AD34-7E4BF4E37363}">
      <dgm:prSet/>
      <dgm:spPr>
        <a:solidFill>
          <a:schemeClr val="accent2">
            <a:lumMod val="50000"/>
          </a:schemeClr>
        </a:solidFill>
        <a:ln>
          <a:solidFill>
            <a:schemeClr val="accent2">
              <a:lumMod val="50000"/>
            </a:schemeClr>
          </a:solidFill>
        </a:ln>
      </dgm:spPr>
      <dgm:t>
        <a:bodyPr/>
        <a:lstStyle/>
        <a:p>
          <a:r>
            <a:rPr lang="en-US" b="1" dirty="0"/>
            <a:t>Next-fit</a:t>
          </a:r>
        </a:p>
      </dgm:t>
    </dgm:pt>
    <dgm:pt modelId="{AF95370A-D1BB-744D-ABB3-5CAAA82ECE28}" type="parTrans" cxnId="{F25C1679-0DE1-6242-A25A-396C202B5060}">
      <dgm:prSet/>
      <dgm:spPr/>
      <dgm:t>
        <a:bodyPr/>
        <a:lstStyle/>
        <a:p>
          <a:endParaRPr lang="en-US"/>
        </a:p>
      </dgm:t>
    </dgm:pt>
    <dgm:pt modelId="{DEE5CC9A-6ED0-744B-852F-450F8A409ACD}" type="sibTrans" cxnId="{F25C1679-0DE1-6242-A25A-396C202B5060}">
      <dgm:prSet/>
      <dgm:spPr/>
      <dgm:t>
        <a:bodyPr/>
        <a:lstStyle/>
        <a:p>
          <a:endParaRPr lang="en-US"/>
        </a:p>
      </dgm:t>
    </dgm:pt>
    <dgm:pt modelId="{4F95C141-C594-A941-B7CC-A6387EF3D1A9}">
      <dgm:prSet/>
      <dgm:spPr/>
      <dgm:t>
        <a:bodyPr/>
        <a:lstStyle/>
        <a:p>
          <a:r>
            <a:rPr lang="en-US" dirty="0"/>
            <a:t>begins to scan memory from the location of the last placement and chooses the next available block that is large enough</a:t>
          </a:r>
        </a:p>
      </dgm:t>
    </dgm:pt>
    <dgm:pt modelId="{3939E570-EBCF-DD48-9709-D33AA4E5685A}" type="parTrans" cxnId="{E7DAB58A-1C69-DA4B-B3B1-255CC6148713}">
      <dgm:prSet/>
      <dgm:spPr/>
      <dgm:t>
        <a:bodyPr/>
        <a:lstStyle/>
        <a:p>
          <a:endParaRPr lang="en-US"/>
        </a:p>
      </dgm:t>
    </dgm:pt>
    <dgm:pt modelId="{830D0157-0623-004B-8B71-8237449FE54B}" type="sibTrans" cxnId="{E7DAB58A-1C69-DA4B-B3B1-255CC6148713}">
      <dgm:prSet/>
      <dgm:spPr/>
      <dgm:t>
        <a:bodyPr/>
        <a:lstStyle/>
        <a:p>
          <a:endParaRPr lang="en-US"/>
        </a:p>
      </dgm:t>
    </dgm:pt>
    <dgm:pt modelId="{E17189DE-CD6F-C941-875A-D5F01CE45548}" type="pres">
      <dgm:prSet presAssocID="{DC1194C7-6483-D74A-B3EE-E7C2B2CD1382}" presName="Name0" presStyleCnt="0">
        <dgm:presLayoutVars>
          <dgm:dir/>
          <dgm:animLvl val="lvl"/>
          <dgm:resizeHandles val="exact"/>
        </dgm:presLayoutVars>
      </dgm:prSet>
      <dgm:spPr/>
    </dgm:pt>
    <dgm:pt modelId="{DBB53FED-FC7A-3F4D-A7F1-B2865894ECDB}" type="pres">
      <dgm:prSet presAssocID="{67F380B8-4A46-A940-A35E-A8E090324DD2}" presName="composite" presStyleCnt="0"/>
      <dgm:spPr/>
    </dgm:pt>
    <dgm:pt modelId="{3AEB0A5F-B44A-0440-8E3D-4AA0FF30DE58}" type="pres">
      <dgm:prSet presAssocID="{67F380B8-4A46-A940-A35E-A8E090324DD2}" presName="parTx" presStyleLbl="alignNode1" presStyleIdx="0" presStyleCnt="3">
        <dgm:presLayoutVars>
          <dgm:chMax val="0"/>
          <dgm:chPref val="0"/>
          <dgm:bulletEnabled val="1"/>
        </dgm:presLayoutVars>
      </dgm:prSet>
      <dgm:spPr/>
    </dgm:pt>
    <dgm:pt modelId="{4D33AD13-58A2-6C4C-8ED2-4EC037E1447F}" type="pres">
      <dgm:prSet presAssocID="{67F380B8-4A46-A940-A35E-A8E090324DD2}" presName="desTx" presStyleLbl="alignAccFollowNode1" presStyleIdx="0" presStyleCnt="3">
        <dgm:presLayoutVars>
          <dgm:bulletEnabled val="1"/>
        </dgm:presLayoutVars>
      </dgm:prSet>
      <dgm:spPr/>
    </dgm:pt>
    <dgm:pt modelId="{8B18329D-C6F2-754C-9B93-889659D94782}" type="pres">
      <dgm:prSet presAssocID="{B5CF5095-BF26-D648-B0A9-81F01ABABF07}" presName="space" presStyleCnt="0"/>
      <dgm:spPr/>
    </dgm:pt>
    <dgm:pt modelId="{5C587A37-99A1-3E4A-8958-78E1CF8479BF}" type="pres">
      <dgm:prSet presAssocID="{DB9EFF8C-196F-5247-B65F-3BF933E46C11}" presName="composite" presStyleCnt="0"/>
      <dgm:spPr/>
    </dgm:pt>
    <dgm:pt modelId="{861E1F7D-27A7-E044-A6C8-58B87E7DADD2}" type="pres">
      <dgm:prSet presAssocID="{DB9EFF8C-196F-5247-B65F-3BF933E46C11}" presName="parTx" presStyleLbl="alignNode1" presStyleIdx="1" presStyleCnt="3">
        <dgm:presLayoutVars>
          <dgm:chMax val="0"/>
          <dgm:chPref val="0"/>
          <dgm:bulletEnabled val="1"/>
        </dgm:presLayoutVars>
      </dgm:prSet>
      <dgm:spPr/>
    </dgm:pt>
    <dgm:pt modelId="{5A54EFAA-A113-0C47-AF78-4821543B24FF}" type="pres">
      <dgm:prSet presAssocID="{DB9EFF8C-196F-5247-B65F-3BF933E46C11}" presName="desTx" presStyleLbl="alignAccFollowNode1" presStyleIdx="1" presStyleCnt="3">
        <dgm:presLayoutVars>
          <dgm:bulletEnabled val="1"/>
        </dgm:presLayoutVars>
      </dgm:prSet>
      <dgm:spPr/>
    </dgm:pt>
    <dgm:pt modelId="{D7662487-F169-6C49-B3F0-3B0DECD25D92}" type="pres">
      <dgm:prSet presAssocID="{3DE89FF0-3342-C74B-BA12-A92C830754F3}" presName="space" presStyleCnt="0"/>
      <dgm:spPr/>
    </dgm:pt>
    <dgm:pt modelId="{5730B196-C788-0C42-BCEB-B904B2C0FC4E}" type="pres">
      <dgm:prSet presAssocID="{46AD3565-A1BA-784F-AD34-7E4BF4E37363}" presName="composite" presStyleCnt="0"/>
      <dgm:spPr/>
    </dgm:pt>
    <dgm:pt modelId="{265FA6A5-EDA7-7A42-B476-3F18F161237D}" type="pres">
      <dgm:prSet presAssocID="{46AD3565-A1BA-784F-AD34-7E4BF4E37363}" presName="parTx" presStyleLbl="alignNode1" presStyleIdx="2" presStyleCnt="3">
        <dgm:presLayoutVars>
          <dgm:chMax val="0"/>
          <dgm:chPref val="0"/>
          <dgm:bulletEnabled val="1"/>
        </dgm:presLayoutVars>
      </dgm:prSet>
      <dgm:spPr/>
    </dgm:pt>
    <dgm:pt modelId="{F02FE02C-078E-2342-80A7-769674C16284}" type="pres">
      <dgm:prSet presAssocID="{46AD3565-A1BA-784F-AD34-7E4BF4E37363}" presName="desTx" presStyleLbl="alignAccFollowNode1" presStyleIdx="2" presStyleCnt="3">
        <dgm:presLayoutVars>
          <dgm:bulletEnabled val="1"/>
        </dgm:presLayoutVars>
      </dgm:prSet>
      <dgm:spPr/>
    </dgm:pt>
  </dgm:ptLst>
  <dgm:cxnLst>
    <dgm:cxn modelId="{7999F31F-F45C-4A40-8C33-AFC38063E78B}" type="presOf" srcId="{DC1194C7-6483-D74A-B3EE-E7C2B2CD1382}" destId="{E17189DE-CD6F-C941-875A-D5F01CE45548}" srcOrd="0" destOrd="0" presId="urn:microsoft.com/office/officeart/2005/8/layout/hList1"/>
    <dgm:cxn modelId="{B14B6B23-125B-49B2-B876-16ABDB8D0D56}" type="presOf" srcId="{67F380B8-4A46-A940-A35E-A8E090324DD2}" destId="{3AEB0A5F-B44A-0440-8E3D-4AA0FF30DE58}" srcOrd="0" destOrd="0" presId="urn:microsoft.com/office/officeart/2005/8/layout/hList1"/>
    <dgm:cxn modelId="{7F06866E-8471-9A48-BE1B-D1139AE27F24}" srcId="{DC1194C7-6483-D74A-B3EE-E7C2B2CD1382}" destId="{67F380B8-4A46-A940-A35E-A8E090324DD2}" srcOrd="0" destOrd="0" parTransId="{DCDEEE8D-7E75-5443-B673-0CE1E4FDA5E4}" sibTransId="{B5CF5095-BF26-D648-B0A9-81F01ABABF07}"/>
    <dgm:cxn modelId="{F25C1679-0DE1-6242-A25A-396C202B5060}" srcId="{DC1194C7-6483-D74A-B3EE-E7C2B2CD1382}" destId="{46AD3565-A1BA-784F-AD34-7E4BF4E37363}" srcOrd="2" destOrd="0" parTransId="{AF95370A-D1BB-744D-ABB3-5CAAA82ECE28}" sibTransId="{DEE5CC9A-6ED0-744B-852F-450F8A409ACD}"/>
    <dgm:cxn modelId="{E7DAB58A-1C69-DA4B-B3B1-255CC6148713}" srcId="{46AD3565-A1BA-784F-AD34-7E4BF4E37363}" destId="{4F95C141-C594-A941-B7CC-A6387EF3D1A9}" srcOrd="0" destOrd="0" parTransId="{3939E570-EBCF-DD48-9709-D33AA4E5685A}" sibTransId="{830D0157-0623-004B-8B71-8237449FE54B}"/>
    <dgm:cxn modelId="{2B5EC8A2-166E-D247-8591-8D5C2C718D5A}" srcId="{DC1194C7-6483-D74A-B3EE-E7C2B2CD1382}" destId="{DB9EFF8C-196F-5247-B65F-3BF933E46C11}" srcOrd="1" destOrd="0" parTransId="{6654E155-8899-0846-9A7A-E07F2DF62F08}" sibTransId="{3DE89FF0-3342-C74B-BA12-A92C830754F3}"/>
    <dgm:cxn modelId="{76CF14A5-57EB-4C68-A3D8-B277BCFE1EA3}" type="presOf" srcId="{4F95C141-C594-A941-B7CC-A6387EF3D1A9}" destId="{F02FE02C-078E-2342-80A7-769674C16284}" srcOrd="0" destOrd="0" presId="urn:microsoft.com/office/officeart/2005/8/layout/hList1"/>
    <dgm:cxn modelId="{4172B9BF-2E0B-4E57-BF4D-C7A52C5D139F}" type="presOf" srcId="{DB9EFF8C-196F-5247-B65F-3BF933E46C11}" destId="{861E1F7D-27A7-E044-A6C8-58B87E7DADD2}" srcOrd="0" destOrd="0" presId="urn:microsoft.com/office/officeart/2005/8/layout/hList1"/>
    <dgm:cxn modelId="{0BF091CA-6964-4920-B4D2-0291CB344780}" type="presOf" srcId="{E2ADB8C5-0282-CE4E-87DC-7D9DB70729D2}" destId="{5A54EFAA-A113-0C47-AF78-4821543B24FF}" srcOrd="0" destOrd="0" presId="urn:microsoft.com/office/officeart/2005/8/layout/hList1"/>
    <dgm:cxn modelId="{7F4E38CB-0637-4CF5-B451-21CDA326BFEA}" type="presOf" srcId="{46AD3565-A1BA-784F-AD34-7E4BF4E37363}" destId="{265FA6A5-EDA7-7A42-B476-3F18F161237D}" srcOrd="0" destOrd="0" presId="urn:microsoft.com/office/officeart/2005/8/layout/hList1"/>
    <dgm:cxn modelId="{CDCEC7D5-8A63-4B68-8F05-6317763C3CBC}" type="presOf" srcId="{58147522-5139-114D-8051-5D74E57ED8DC}" destId="{4D33AD13-58A2-6C4C-8ED2-4EC037E1447F}" srcOrd="0" destOrd="0" presId="urn:microsoft.com/office/officeart/2005/8/layout/hList1"/>
    <dgm:cxn modelId="{4C725DE3-3289-8946-9390-0B065E2AD422}" srcId="{67F380B8-4A46-A940-A35E-A8E090324DD2}" destId="{58147522-5139-114D-8051-5D74E57ED8DC}" srcOrd="0" destOrd="0" parTransId="{DDA5EE8E-C3C3-5A47-B7EC-E385293B5E08}" sibTransId="{6E9268CF-ED15-324D-8D31-B6967B1F94C4}"/>
    <dgm:cxn modelId="{E60ED3ED-F5FB-3046-9789-552FCB24B45C}" srcId="{DB9EFF8C-196F-5247-B65F-3BF933E46C11}" destId="{E2ADB8C5-0282-CE4E-87DC-7D9DB70729D2}" srcOrd="0" destOrd="0" parTransId="{0A229719-E780-C449-950C-B0CE4CEA3D5B}" sibTransId="{D50F23DB-9898-2342-99A8-D76576ED5BD1}"/>
    <dgm:cxn modelId="{6328D65F-ABEF-4D45-A33E-37A4E42CFC23}" type="presParOf" srcId="{E17189DE-CD6F-C941-875A-D5F01CE45548}" destId="{DBB53FED-FC7A-3F4D-A7F1-B2865894ECDB}" srcOrd="0" destOrd="0" presId="urn:microsoft.com/office/officeart/2005/8/layout/hList1"/>
    <dgm:cxn modelId="{C7B8C74F-79B5-4797-9C02-43A632E390CB}" type="presParOf" srcId="{DBB53FED-FC7A-3F4D-A7F1-B2865894ECDB}" destId="{3AEB0A5F-B44A-0440-8E3D-4AA0FF30DE58}" srcOrd="0" destOrd="0" presId="urn:microsoft.com/office/officeart/2005/8/layout/hList1"/>
    <dgm:cxn modelId="{7EB678D1-F30B-4770-A9C7-7580CA3894E2}" type="presParOf" srcId="{DBB53FED-FC7A-3F4D-A7F1-B2865894ECDB}" destId="{4D33AD13-58A2-6C4C-8ED2-4EC037E1447F}" srcOrd="1" destOrd="0" presId="urn:microsoft.com/office/officeart/2005/8/layout/hList1"/>
    <dgm:cxn modelId="{BC362A52-26D5-44B5-95ED-DEBF1894CFAF}" type="presParOf" srcId="{E17189DE-CD6F-C941-875A-D5F01CE45548}" destId="{8B18329D-C6F2-754C-9B93-889659D94782}" srcOrd="1" destOrd="0" presId="urn:microsoft.com/office/officeart/2005/8/layout/hList1"/>
    <dgm:cxn modelId="{2DB03269-69B3-4896-9847-A585491E763B}" type="presParOf" srcId="{E17189DE-CD6F-C941-875A-D5F01CE45548}" destId="{5C587A37-99A1-3E4A-8958-78E1CF8479BF}" srcOrd="2" destOrd="0" presId="urn:microsoft.com/office/officeart/2005/8/layout/hList1"/>
    <dgm:cxn modelId="{466D3519-B4DF-4342-9CF1-A7CAC0355B80}" type="presParOf" srcId="{5C587A37-99A1-3E4A-8958-78E1CF8479BF}" destId="{861E1F7D-27A7-E044-A6C8-58B87E7DADD2}" srcOrd="0" destOrd="0" presId="urn:microsoft.com/office/officeart/2005/8/layout/hList1"/>
    <dgm:cxn modelId="{C9EBEF8E-F1FD-42C8-801D-F273D9E64C00}" type="presParOf" srcId="{5C587A37-99A1-3E4A-8958-78E1CF8479BF}" destId="{5A54EFAA-A113-0C47-AF78-4821543B24FF}" srcOrd="1" destOrd="0" presId="urn:microsoft.com/office/officeart/2005/8/layout/hList1"/>
    <dgm:cxn modelId="{8B9D37D5-B02B-49D5-8E40-537BF3329ECB}" type="presParOf" srcId="{E17189DE-CD6F-C941-875A-D5F01CE45548}" destId="{D7662487-F169-6C49-B3F0-3B0DECD25D92}" srcOrd="3" destOrd="0" presId="urn:microsoft.com/office/officeart/2005/8/layout/hList1"/>
    <dgm:cxn modelId="{E1EBC226-D4D8-4D09-B507-76B06A6309F2}" type="presParOf" srcId="{E17189DE-CD6F-C941-875A-D5F01CE45548}" destId="{5730B196-C788-0C42-BCEB-B904B2C0FC4E}" srcOrd="4" destOrd="0" presId="urn:microsoft.com/office/officeart/2005/8/layout/hList1"/>
    <dgm:cxn modelId="{8E8AA3A6-6365-4801-9F7B-7A6054FA8B54}" type="presParOf" srcId="{5730B196-C788-0C42-BCEB-B904B2C0FC4E}" destId="{265FA6A5-EDA7-7A42-B476-3F18F161237D}" srcOrd="0" destOrd="0" presId="urn:microsoft.com/office/officeart/2005/8/layout/hList1"/>
    <dgm:cxn modelId="{B71FB68D-C101-4A69-B835-660D3B2E81E5}" type="presParOf" srcId="{5730B196-C788-0C42-BCEB-B904B2C0FC4E}" destId="{F02FE02C-078E-2342-80A7-769674C162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DD8360-C17A-D744-93D2-006C349A759D}" type="doc">
      <dgm:prSet loTypeId="urn:microsoft.com/office/officeart/2005/8/layout/list1" loCatId="list" qsTypeId="urn:microsoft.com/office/officeart/2005/8/quickstyle/simple4" qsCatId="simple" csTypeId="urn:microsoft.com/office/officeart/2005/8/colors/accent1_2#5" csCatId="accent1" phldr="1"/>
      <dgm:spPr/>
      <dgm:t>
        <a:bodyPr/>
        <a:lstStyle/>
        <a:p>
          <a:endParaRPr lang="en-US"/>
        </a:p>
      </dgm:t>
    </dgm:pt>
    <dgm:pt modelId="{EDBE8867-7758-3D40-B369-E92A59C78254}">
      <dgm:prSet phldrT="[Text]"/>
      <dgm:spPr>
        <a:solidFill>
          <a:schemeClr val="accent2">
            <a:lumMod val="50000"/>
          </a:schemeClr>
        </a:solidFill>
      </dgm:spPr>
      <dgm:t>
        <a:bodyPr/>
        <a:lstStyle/>
        <a:p>
          <a:r>
            <a:rPr lang="en-US" b="1" dirty="0"/>
            <a:t>Logical</a:t>
          </a:r>
          <a:endParaRPr lang="en-US" dirty="0"/>
        </a:p>
      </dgm:t>
    </dgm:pt>
    <dgm:pt modelId="{06893441-85D5-B743-BD65-9A95DC67AE21}" type="parTrans" cxnId="{5438E636-6DE6-3A41-8AA0-73F658BDDD42}">
      <dgm:prSet/>
      <dgm:spPr/>
      <dgm:t>
        <a:bodyPr/>
        <a:lstStyle/>
        <a:p>
          <a:endParaRPr lang="en-US"/>
        </a:p>
      </dgm:t>
    </dgm:pt>
    <dgm:pt modelId="{A4B70527-9188-E249-A41C-8D5D41A143A3}" type="sibTrans" cxnId="{5438E636-6DE6-3A41-8AA0-73F658BDDD42}">
      <dgm:prSet/>
      <dgm:spPr/>
      <dgm:t>
        <a:bodyPr/>
        <a:lstStyle/>
        <a:p>
          <a:endParaRPr lang="en-US"/>
        </a:p>
      </dgm:t>
    </dgm:pt>
    <dgm:pt modelId="{CD39444C-1B21-EF4A-B5D4-958159C7B42D}">
      <dgm:prSet/>
      <dgm:spPr/>
      <dgm:t>
        <a:bodyPr/>
        <a:lstStyle/>
        <a:p>
          <a:r>
            <a:rPr lang="en-US" dirty="0"/>
            <a:t>reference to a memory location independent of the current assignment of data to memory</a:t>
          </a:r>
        </a:p>
      </dgm:t>
    </dgm:pt>
    <dgm:pt modelId="{DD0191C7-CB08-B24A-8735-5956F0832DBC}" type="parTrans" cxnId="{88A848D4-3287-8544-B217-17F7AAC14DB0}">
      <dgm:prSet/>
      <dgm:spPr/>
      <dgm:t>
        <a:bodyPr/>
        <a:lstStyle/>
        <a:p>
          <a:endParaRPr lang="en-US"/>
        </a:p>
      </dgm:t>
    </dgm:pt>
    <dgm:pt modelId="{EF9E6F1D-FB04-DC42-A706-3251421BB982}" type="sibTrans" cxnId="{88A848D4-3287-8544-B217-17F7AAC14DB0}">
      <dgm:prSet/>
      <dgm:spPr/>
      <dgm:t>
        <a:bodyPr/>
        <a:lstStyle/>
        <a:p>
          <a:endParaRPr lang="en-US"/>
        </a:p>
      </dgm:t>
    </dgm:pt>
    <dgm:pt modelId="{B89FE6C2-077F-4741-8F16-B5795B7063E1}">
      <dgm:prSet/>
      <dgm:spPr/>
      <dgm:t>
        <a:bodyPr/>
        <a:lstStyle/>
        <a:p>
          <a:r>
            <a:rPr lang="en-US" b="1" dirty="0"/>
            <a:t>Relative</a:t>
          </a:r>
        </a:p>
      </dgm:t>
    </dgm:pt>
    <dgm:pt modelId="{CBE548C3-8B0D-AE4E-B5EC-3E713BEF8A34}" type="parTrans" cxnId="{1775FEA1-E83E-514B-9EED-67D44E577D41}">
      <dgm:prSet/>
      <dgm:spPr/>
      <dgm:t>
        <a:bodyPr/>
        <a:lstStyle/>
        <a:p>
          <a:endParaRPr lang="en-US"/>
        </a:p>
      </dgm:t>
    </dgm:pt>
    <dgm:pt modelId="{D12748FC-262F-604D-A0ED-B8F3F2E85B30}" type="sibTrans" cxnId="{1775FEA1-E83E-514B-9EED-67D44E577D41}">
      <dgm:prSet/>
      <dgm:spPr/>
      <dgm:t>
        <a:bodyPr/>
        <a:lstStyle/>
        <a:p>
          <a:endParaRPr lang="en-US"/>
        </a:p>
      </dgm:t>
    </dgm:pt>
    <dgm:pt modelId="{A63F4F42-530D-0844-A623-B7BB97CA06C8}">
      <dgm:prSet/>
      <dgm:spPr/>
      <dgm:t>
        <a:bodyPr/>
        <a:lstStyle/>
        <a:p>
          <a:r>
            <a:rPr lang="en-US" dirty="0"/>
            <a:t>address is expressed as a location relative to some known point</a:t>
          </a:r>
        </a:p>
      </dgm:t>
    </dgm:pt>
    <dgm:pt modelId="{A6AF5B68-FC53-694A-82B8-D02D823211BF}" type="parTrans" cxnId="{AC3E68CA-59A6-0D47-96B7-56C985E7999F}">
      <dgm:prSet/>
      <dgm:spPr/>
      <dgm:t>
        <a:bodyPr/>
        <a:lstStyle/>
        <a:p>
          <a:endParaRPr lang="en-US"/>
        </a:p>
      </dgm:t>
    </dgm:pt>
    <dgm:pt modelId="{45082585-C225-5042-8C96-B318BA935269}" type="sibTrans" cxnId="{AC3E68CA-59A6-0D47-96B7-56C985E7999F}">
      <dgm:prSet/>
      <dgm:spPr/>
      <dgm:t>
        <a:bodyPr/>
        <a:lstStyle/>
        <a:p>
          <a:endParaRPr lang="en-US"/>
        </a:p>
      </dgm:t>
    </dgm:pt>
    <dgm:pt modelId="{8440D138-BE73-FB44-BBEF-1FC3FB108A97}">
      <dgm:prSet/>
      <dgm:spPr>
        <a:solidFill>
          <a:schemeClr val="accent4">
            <a:lumMod val="50000"/>
          </a:schemeClr>
        </a:solidFill>
      </dgm:spPr>
      <dgm:t>
        <a:bodyPr/>
        <a:lstStyle/>
        <a:p>
          <a:r>
            <a:rPr lang="en-US" b="1" dirty="0"/>
            <a:t>Physical or Absolute</a:t>
          </a:r>
        </a:p>
      </dgm:t>
    </dgm:pt>
    <dgm:pt modelId="{E275FC03-8304-564E-89AB-373C17CB55F3}" type="parTrans" cxnId="{1AAEA0EB-CE8D-3546-B228-849C7BBECB24}">
      <dgm:prSet/>
      <dgm:spPr/>
      <dgm:t>
        <a:bodyPr/>
        <a:lstStyle/>
        <a:p>
          <a:endParaRPr lang="en-US"/>
        </a:p>
      </dgm:t>
    </dgm:pt>
    <dgm:pt modelId="{250D8BAF-EB6C-2B4D-8429-A8492959928C}" type="sibTrans" cxnId="{1AAEA0EB-CE8D-3546-B228-849C7BBECB24}">
      <dgm:prSet/>
      <dgm:spPr/>
      <dgm:t>
        <a:bodyPr/>
        <a:lstStyle/>
        <a:p>
          <a:endParaRPr lang="en-US"/>
        </a:p>
      </dgm:t>
    </dgm:pt>
    <dgm:pt modelId="{2D14AC71-6F9F-B94A-ADC5-A11456751F9C}">
      <dgm:prSet/>
      <dgm:spPr/>
      <dgm:t>
        <a:bodyPr/>
        <a:lstStyle/>
        <a:p>
          <a:r>
            <a:rPr lang="en-US" dirty="0"/>
            <a:t>actual location in main memory</a:t>
          </a:r>
        </a:p>
      </dgm:t>
    </dgm:pt>
    <dgm:pt modelId="{73C2B6B4-DF77-9047-9F14-AE7C3148BD63}" type="parTrans" cxnId="{5904720B-427C-C141-A11F-D1BE8FE1FBA2}">
      <dgm:prSet/>
      <dgm:spPr/>
      <dgm:t>
        <a:bodyPr/>
        <a:lstStyle/>
        <a:p>
          <a:endParaRPr lang="en-US"/>
        </a:p>
      </dgm:t>
    </dgm:pt>
    <dgm:pt modelId="{FD8E04A9-323E-8A4B-AAF4-2BB97B2B8FE0}" type="sibTrans" cxnId="{5904720B-427C-C141-A11F-D1BE8FE1FBA2}">
      <dgm:prSet/>
      <dgm:spPr/>
      <dgm:t>
        <a:bodyPr/>
        <a:lstStyle/>
        <a:p>
          <a:endParaRPr lang="en-US"/>
        </a:p>
      </dgm:t>
    </dgm:pt>
    <dgm:pt modelId="{ACFD1858-5182-EC41-AD4F-BB7EB502C119}" type="pres">
      <dgm:prSet presAssocID="{CBDD8360-C17A-D744-93D2-006C349A759D}" presName="linear" presStyleCnt="0">
        <dgm:presLayoutVars>
          <dgm:dir/>
          <dgm:animLvl val="lvl"/>
          <dgm:resizeHandles val="exact"/>
        </dgm:presLayoutVars>
      </dgm:prSet>
      <dgm:spPr/>
    </dgm:pt>
    <dgm:pt modelId="{B88E5D32-B7BF-6948-84F5-CB3388CEA0B7}" type="pres">
      <dgm:prSet presAssocID="{EDBE8867-7758-3D40-B369-E92A59C78254}" presName="parentLin" presStyleCnt="0"/>
      <dgm:spPr/>
    </dgm:pt>
    <dgm:pt modelId="{1A691CE5-A265-9E4F-A6A3-69EAD6003561}" type="pres">
      <dgm:prSet presAssocID="{EDBE8867-7758-3D40-B369-E92A59C78254}" presName="parentLeftMargin" presStyleLbl="node1" presStyleIdx="0" presStyleCnt="3"/>
      <dgm:spPr/>
    </dgm:pt>
    <dgm:pt modelId="{62188342-F933-5546-8BB3-C1B3099F523F}" type="pres">
      <dgm:prSet presAssocID="{EDBE8867-7758-3D40-B369-E92A59C78254}" presName="parentText" presStyleLbl="node1" presStyleIdx="0" presStyleCnt="3">
        <dgm:presLayoutVars>
          <dgm:chMax val="0"/>
          <dgm:bulletEnabled val="1"/>
        </dgm:presLayoutVars>
      </dgm:prSet>
      <dgm:spPr/>
    </dgm:pt>
    <dgm:pt modelId="{54B61BE9-D834-B14A-AF49-D2E16C40500B}" type="pres">
      <dgm:prSet presAssocID="{EDBE8867-7758-3D40-B369-E92A59C78254}" presName="negativeSpace" presStyleCnt="0"/>
      <dgm:spPr/>
    </dgm:pt>
    <dgm:pt modelId="{23981AB3-A7C5-304C-B5DD-3C6A0BA47400}" type="pres">
      <dgm:prSet presAssocID="{EDBE8867-7758-3D40-B369-E92A59C78254}" presName="childText" presStyleLbl="conFgAcc1" presStyleIdx="0" presStyleCnt="3">
        <dgm:presLayoutVars>
          <dgm:bulletEnabled val="1"/>
        </dgm:presLayoutVars>
      </dgm:prSet>
      <dgm:spPr/>
    </dgm:pt>
    <dgm:pt modelId="{EBDA10AD-AC0C-A64D-8BAD-38A69967D70E}" type="pres">
      <dgm:prSet presAssocID="{A4B70527-9188-E249-A41C-8D5D41A143A3}" presName="spaceBetweenRectangles" presStyleCnt="0"/>
      <dgm:spPr/>
    </dgm:pt>
    <dgm:pt modelId="{7C99F359-0C2F-E746-8E8A-8CB3A0425D35}" type="pres">
      <dgm:prSet presAssocID="{B89FE6C2-077F-4741-8F16-B5795B7063E1}" presName="parentLin" presStyleCnt="0"/>
      <dgm:spPr/>
    </dgm:pt>
    <dgm:pt modelId="{A032DD78-5CE7-214D-8E24-37D69D65FBC4}" type="pres">
      <dgm:prSet presAssocID="{B89FE6C2-077F-4741-8F16-B5795B7063E1}" presName="parentLeftMargin" presStyleLbl="node1" presStyleIdx="0" presStyleCnt="3"/>
      <dgm:spPr/>
    </dgm:pt>
    <dgm:pt modelId="{56B37D08-27E9-6348-A4E7-27939D35EA56}" type="pres">
      <dgm:prSet presAssocID="{B89FE6C2-077F-4741-8F16-B5795B7063E1}" presName="parentText" presStyleLbl="node1" presStyleIdx="1" presStyleCnt="3">
        <dgm:presLayoutVars>
          <dgm:chMax val="0"/>
          <dgm:bulletEnabled val="1"/>
        </dgm:presLayoutVars>
      </dgm:prSet>
      <dgm:spPr/>
    </dgm:pt>
    <dgm:pt modelId="{32378106-D771-154C-A68B-4D4FB81F2675}" type="pres">
      <dgm:prSet presAssocID="{B89FE6C2-077F-4741-8F16-B5795B7063E1}" presName="negativeSpace" presStyleCnt="0"/>
      <dgm:spPr/>
    </dgm:pt>
    <dgm:pt modelId="{AD976998-883A-B44B-AA40-16EA334E3B09}" type="pres">
      <dgm:prSet presAssocID="{B89FE6C2-077F-4741-8F16-B5795B7063E1}" presName="childText" presStyleLbl="conFgAcc1" presStyleIdx="1" presStyleCnt="3">
        <dgm:presLayoutVars>
          <dgm:bulletEnabled val="1"/>
        </dgm:presLayoutVars>
      </dgm:prSet>
      <dgm:spPr/>
    </dgm:pt>
    <dgm:pt modelId="{A880E6A6-6E9C-0C44-BEF0-4D6EE4E56AC0}" type="pres">
      <dgm:prSet presAssocID="{D12748FC-262F-604D-A0ED-B8F3F2E85B30}" presName="spaceBetweenRectangles" presStyleCnt="0"/>
      <dgm:spPr/>
    </dgm:pt>
    <dgm:pt modelId="{828035CE-2CE5-AE45-B080-C6EBCC590DF9}" type="pres">
      <dgm:prSet presAssocID="{8440D138-BE73-FB44-BBEF-1FC3FB108A97}" presName="parentLin" presStyleCnt="0"/>
      <dgm:spPr/>
    </dgm:pt>
    <dgm:pt modelId="{182D09B1-0D7D-AD47-A595-554DE5A7F3FA}" type="pres">
      <dgm:prSet presAssocID="{8440D138-BE73-FB44-BBEF-1FC3FB108A97}" presName="parentLeftMargin" presStyleLbl="node1" presStyleIdx="1" presStyleCnt="3"/>
      <dgm:spPr/>
    </dgm:pt>
    <dgm:pt modelId="{B3028417-3BB4-804F-B830-21EC724B50AF}" type="pres">
      <dgm:prSet presAssocID="{8440D138-BE73-FB44-BBEF-1FC3FB108A97}" presName="parentText" presStyleLbl="node1" presStyleIdx="2" presStyleCnt="3">
        <dgm:presLayoutVars>
          <dgm:chMax val="0"/>
          <dgm:bulletEnabled val="1"/>
        </dgm:presLayoutVars>
      </dgm:prSet>
      <dgm:spPr/>
    </dgm:pt>
    <dgm:pt modelId="{C20C3603-9123-A14C-9814-EA132B3A96B1}" type="pres">
      <dgm:prSet presAssocID="{8440D138-BE73-FB44-BBEF-1FC3FB108A97}" presName="negativeSpace" presStyleCnt="0"/>
      <dgm:spPr/>
    </dgm:pt>
    <dgm:pt modelId="{E5E2D93A-0FAC-8648-A220-3E52BE154C5F}" type="pres">
      <dgm:prSet presAssocID="{8440D138-BE73-FB44-BBEF-1FC3FB108A97}" presName="childText" presStyleLbl="conFgAcc1" presStyleIdx="2" presStyleCnt="3">
        <dgm:presLayoutVars>
          <dgm:bulletEnabled val="1"/>
        </dgm:presLayoutVars>
      </dgm:prSet>
      <dgm:spPr/>
    </dgm:pt>
  </dgm:ptLst>
  <dgm:cxnLst>
    <dgm:cxn modelId="{5904720B-427C-C141-A11F-D1BE8FE1FBA2}" srcId="{8440D138-BE73-FB44-BBEF-1FC3FB108A97}" destId="{2D14AC71-6F9F-B94A-ADC5-A11456751F9C}" srcOrd="0" destOrd="0" parTransId="{73C2B6B4-DF77-9047-9F14-AE7C3148BD63}" sibTransId="{FD8E04A9-323E-8A4B-AAF4-2BB97B2B8FE0}"/>
    <dgm:cxn modelId="{A531B320-2AE3-43AA-94F4-6AF5C9A514E8}" type="presOf" srcId="{EDBE8867-7758-3D40-B369-E92A59C78254}" destId="{62188342-F933-5546-8BB3-C1B3099F523F}" srcOrd="1" destOrd="0" presId="urn:microsoft.com/office/officeart/2005/8/layout/list1"/>
    <dgm:cxn modelId="{EC04CB35-6B36-4D30-9490-2C959D08EABB}" type="presOf" srcId="{B89FE6C2-077F-4741-8F16-B5795B7063E1}" destId="{A032DD78-5CE7-214D-8E24-37D69D65FBC4}" srcOrd="0" destOrd="0" presId="urn:microsoft.com/office/officeart/2005/8/layout/list1"/>
    <dgm:cxn modelId="{5438E636-6DE6-3A41-8AA0-73F658BDDD42}" srcId="{CBDD8360-C17A-D744-93D2-006C349A759D}" destId="{EDBE8867-7758-3D40-B369-E92A59C78254}" srcOrd="0" destOrd="0" parTransId="{06893441-85D5-B743-BD65-9A95DC67AE21}" sibTransId="{A4B70527-9188-E249-A41C-8D5D41A143A3}"/>
    <dgm:cxn modelId="{DA146D7E-03D5-4C24-8DA4-A719D436ED9B}" type="presOf" srcId="{EDBE8867-7758-3D40-B369-E92A59C78254}" destId="{1A691CE5-A265-9E4F-A6A3-69EAD6003561}" srcOrd="0" destOrd="0" presId="urn:microsoft.com/office/officeart/2005/8/layout/list1"/>
    <dgm:cxn modelId="{F5E18893-8D16-40C1-BCCD-C942CA6C2690}" type="presOf" srcId="{8440D138-BE73-FB44-BBEF-1FC3FB108A97}" destId="{B3028417-3BB4-804F-B830-21EC724B50AF}" srcOrd="1" destOrd="0" presId="urn:microsoft.com/office/officeart/2005/8/layout/list1"/>
    <dgm:cxn modelId="{F400C698-AE97-4863-83C7-C75CD6CC9C8C}" type="presOf" srcId="{2D14AC71-6F9F-B94A-ADC5-A11456751F9C}" destId="{E5E2D93A-0FAC-8648-A220-3E52BE154C5F}" srcOrd="0" destOrd="0" presId="urn:microsoft.com/office/officeart/2005/8/layout/list1"/>
    <dgm:cxn modelId="{1775FEA1-E83E-514B-9EED-67D44E577D41}" srcId="{CBDD8360-C17A-D744-93D2-006C349A759D}" destId="{B89FE6C2-077F-4741-8F16-B5795B7063E1}" srcOrd="1" destOrd="0" parTransId="{CBE548C3-8B0D-AE4E-B5EC-3E713BEF8A34}" sibTransId="{D12748FC-262F-604D-A0ED-B8F3F2E85B30}"/>
    <dgm:cxn modelId="{5989CABE-9B1B-4083-A078-7B1F9B57221A}" type="presOf" srcId="{A63F4F42-530D-0844-A623-B7BB97CA06C8}" destId="{AD976998-883A-B44B-AA40-16EA334E3B09}" srcOrd="0" destOrd="0" presId="urn:microsoft.com/office/officeart/2005/8/layout/list1"/>
    <dgm:cxn modelId="{AC3E68CA-59A6-0D47-96B7-56C985E7999F}" srcId="{B89FE6C2-077F-4741-8F16-B5795B7063E1}" destId="{A63F4F42-530D-0844-A623-B7BB97CA06C8}" srcOrd="0" destOrd="0" parTransId="{A6AF5B68-FC53-694A-82B8-D02D823211BF}" sibTransId="{45082585-C225-5042-8C96-B318BA935269}"/>
    <dgm:cxn modelId="{3BF874CA-CD4D-4B0D-8917-5FC7176D07C6}" type="presOf" srcId="{CBDD8360-C17A-D744-93D2-006C349A759D}" destId="{ACFD1858-5182-EC41-AD4F-BB7EB502C119}" srcOrd="0" destOrd="0" presId="urn:microsoft.com/office/officeart/2005/8/layout/list1"/>
    <dgm:cxn modelId="{88A848D4-3287-8544-B217-17F7AAC14DB0}" srcId="{EDBE8867-7758-3D40-B369-E92A59C78254}" destId="{CD39444C-1B21-EF4A-B5D4-958159C7B42D}" srcOrd="0" destOrd="0" parTransId="{DD0191C7-CB08-B24A-8735-5956F0832DBC}" sibTransId="{EF9E6F1D-FB04-DC42-A706-3251421BB982}"/>
    <dgm:cxn modelId="{48718CDF-2CE5-46A0-BB73-E36CBFA7794D}" type="presOf" srcId="{CD39444C-1B21-EF4A-B5D4-958159C7B42D}" destId="{23981AB3-A7C5-304C-B5DD-3C6A0BA47400}" srcOrd="0" destOrd="0" presId="urn:microsoft.com/office/officeart/2005/8/layout/list1"/>
    <dgm:cxn modelId="{1AAEA0EB-CE8D-3546-B228-849C7BBECB24}" srcId="{CBDD8360-C17A-D744-93D2-006C349A759D}" destId="{8440D138-BE73-FB44-BBEF-1FC3FB108A97}" srcOrd="2" destOrd="0" parTransId="{E275FC03-8304-564E-89AB-373C17CB55F3}" sibTransId="{250D8BAF-EB6C-2B4D-8429-A8492959928C}"/>
    <dgm:cxn modelId="{FBC5A6F9-005B-4ED2-9094-D82FEA7DC811}" type="presOf" srcId="{8440D138-BE73-FB44-BBEF-1FC3FB108A97}" destId="{182D09B1-0D7D-AD47-A595-554DE5A7F3FA}" srcOrd="0" destOrd="0" presId="urn:microsoft.com/office/officeart/2005/8/layout/list1"/>
    <dgm:cxn modelId="{6AD6CEFC-DF3F-429B-B05A-B459344D254F}" type="presOf" srcId="{B89FE6C2-077F-4741-8F16-B5795B7063E1}" destId="{56B37D08-27E9-6348-A4E7-27939D35EA56}" srcOrd="1" destOrd="0" presId="urn:microsoft.com/office/officeart/2005/8/layout/list1"/>
    <dgm:cxn modelId="{00A53CBE-9715-4B92-900D-3F1335FF64A1}" type="presParOf" srcId="{ACFD1858-5182-EC41-AD4F-BB7EB502C119}" destId="{B88E5D32-B7BF-6948-84F5-CB3388CEA0B7}" srcOrd="0" destOrd="0" presId="urn:microsoft.com/office/officeart/2005/8/layout/list1"/>
    <dgm:cxn modelId="{EE48C37A-8D8F-4023-813A-5D1FA7929C90}" type="presParOf" srcId="{B88E5D32-B7BF-6948-84F5-CB3388CEA0B7}" destId="{1A691CE5-A265-9E4F-A6A3-69EAD6003561}" srcOrd="0" destOrd="0" presId="urn:microsoft.com/office/officeart/2005/8/layout/list1"/>
    <dgm:cxn modelId="{5B3AD430-5CCB-4220-A136-99A7A8180D11}" type="presParOf" srcId="{B88E5D32-B7BF-6948-84F5-CB3388CEA0B7}" destId="{62188342-F933-5546-8BB3-C1B3099F523F}" srcOrd="1" destOrd="0" presId="urn:microsoft.com/office/officeart/2005/8/layout/list1"/>
    <dgm:cxn modelId="{CA2DFDE9-85C0-43BB-B089-504D76BCA3FF}" type="presParOf" srcId="{ACFD1858-5182-EC41-AD4F-BB7EB502C119}" destId="{54B61BE9-D834-B14A-AF49-D2E16C40500B}" srcOrd="1" destOrd="0" presId="urn:microsoft.com/office/officeart/2005/8/layout/list1"/>
    <dgm:cxn modelId="{E5CC30ED-7573-4B98-B94E-B8D795B2E641}" type="presParOf" srcId="{ACFD1858-5182-EC41-AD4F-BB7EB502C119}" destId="{23981AB3-A7C5-304C-B5DD-3C6A0BA47400}" srcOrd="2" destOrd="0" presId="urn:microsoft.com/office/officeart/2005/8/layout/list1"/>
    <dgm:cxn modelId="{A50397AA-38C9-4B4A-8247-26739AD8D0D7}" type="presParOf" srcId="{ACFD1858-5182-EC41-AD4F-BB7EB502C119}" destId="{EBDA10AD-AC0C-A64D-8BAD-38A69967D70E}" srcOrd="3" destOrd="0" presId="urn:microsoft.com/office/officeart/2005/8/layout/list1"/>
    <dgm:cxn modelId="{536D2AAE-9968-4F2E-B1A4-9869B77891AB}" type="presParOf" srcId="{ACFD1858-5182-EC41-AD4F-BB7EB502C119}" destId="{7C99F359-0C2F-E746-8E8A-8CB3A0425D35}" srcOrd="4" destOrd="0" presId="urn:microsoft.com/office/officeart/2005/8/layout/list1"/>
    <dgm:cxn modelId="{326A46B8-7AD6-40FD-A641-AB0906EFAA18}" type="presParOf" srcId="{7C99F359-0C2F-E746-8E8A-8CB3A0425D35}" destId="{A032DD78-5CE7-214D-8E24-37D69D65FBC4}" srcOrd="0" destOrd="0" presId="urn:microsoft.com/office/officeart/2005/8/layout/list1"/>
    <dgm:cxn modelId="{D3BC0451-34B4-4B54-BA68-29D4BD348502}" type="presParOf" srcId="{7C99F359-0C2F-E746-8E8A-8CB3A0425D35}" destId="{56B37D08-27E9-6348-A4E7-27939D35EA56}" srcOrd="1" destOrd="0" presId="urn:microsoft.com/office/officeart/2005/8/layout/list1"/>
    <dgm:cxn modelId="{385F12A5-2869-4EBA-AA55-B1EF01CAD667}" type="presParOf" srcId="{ACFD1858-5182-EC41-AD4F-BB7EB502C119}" destId="{32378106-D771-154C-A68B-4D4FB81F2675}" srcOrd="5" destOrd="0" presId="urn:microsoft.com/office/officeart/2005/8/layout/list1"/>
    <dgm:cxn modelId="{C66527FD-5437-4AA2-BB5B-63DF3771940F}" type="presParOf" srcId="{ACFD1858-5182-EC41-AD4F-BB7EB502C119}" destId="{AD976998-883A-B44B-AA40-16EA334E3B09}" srcOrd="6" destOrd="0" presId="urn:microsoft.com/office/officeart/2005/8/layout/list1"/>
    <dgm:cxn modelId="{0B35254A-158E-430C-8794-7BE50E7E0313}" type="presParOf" srcId="{ACFD1858-5182-EC41-AD4F-BB7EB502C119}" destId="{A880E6A6-6E9C-0C44-BEF0-4D6EE4E56AC0}" srcOrd="7" destOrd="0" presId="urn:microsoft.com/office/officeart/2005/8/layout/list1"/>
    <dgm:cxn modelId="{6061BB6C-FDF7-4F75-B4E1-9211142D5EC7}" type="presParOf" srcId="{ACFD1858-5182-EC41-AD4F-BB7EB502C119}" destId="{828035CE-2CE5-AE45-B080-C6EBCC590DF9}" srcOrd="8" destOrd="0" presId="urn:microsoft.com/office/officeart/2005/8/layout/list1"/>
    <dgm:cxn modelId="{B7299D8F-6593-4889-94E4-67E34BFC7280}" type="presParOf" srcId="{828035CE-2CE5-AE45-B080-C6EBCC590DF9}" destId="{182D09B1-0D7D-AD47-A595-554DE5A7F3FA}" srcOrd="0" destOrd="0" presId="urn:microsoft.com/office/officeart/2005/8/layout/list1"/>
    <dgm:cxn modelId="{A779F429-084F-414A-8F64-767CF34EF55B}" type="presParOf" srcId="{828035CE-2CE5-AE45-B080-C6EBCC590DF9}" destId="{B3028417-3BB4-804F-B830-21EC724B50AF}" srcOrd="1" destOrd="0" presId="urn:microsoft.com/office/officeart/2005/8/layout/list1"/>
    <dgm:cxn modelId="{9C2FB7B4-8D0A-435C-9FD0-6407DBE5AF9F}" type="presParOf" srcId="{ACFD1858-5182-EC41-AD4F-BB7EB502C119}" destId="{C20C3603-9123-A14C-9814-EA132B3A96B1}" srcOrd="9" destOrd="0" presId="urn:microsoft.com/office/officeart/2005/8/layout/list1"/>
    <dgm:cxn modelId="{420D927C-4158-421E-9670-4D5ABC72C528}" type="presParOf" srcId="{ACFD1858-5182-EC41-AD4F-BB7EB502C119}" destId="{E5E2D93A-0FAC-8648-A220-3E52BE154C5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984BBF-D090-D94A-958C-707853D134BE}" type="doc">
      <dgm:prSet loTypeId="urn:microsoft.com/office/officeart/2005/8/layout/hList1" loCatId="list" qsTypeId="urn:microsoft.com/office/officeart/2005/8/quickstyle/simple4" qsCatId="simple" csTypeId="urn:microsoft.com/office/officeart/2005/8/colors/accent1_2#6" csCatId="accent1" phldr="1"/>
      <dgm:spPr/>
      <dgm:t>
        <a:bodyPr/>
        <a:lstStyle/>
        <a:p>
          <a:endParaRPr lang="en-US"/>
        </a:p>
      </dgm:t>
    </dgm:pt>
    <dgm:pt modelId="{64C5CEBC-1F30-5443-B794-80FF362A2AF0}">
      <dgm:prSet phldrT="[Text]"/>
      <dgm:spPr>
        <a:solidFill>
          <a:schemeClr val="accent4">
            <a:lumMod val="50000"/>
          </a:schemeClr>
        </a:solidFill>
        <a:ln>
          <a:solidFill>
            <a:schemeClr val="accent4">
              <a:lumMod val="50000"/>
            </a:schemeClr>
          </a:solidFill>
        </a:ln>
      </dgm:spPr>
      <dgm:t>
        <a:bodyPr/>
        <a:lstStyle/>
        <a:p>
          <a:r>
            <a:rPr lang="en-US" b="1" i="1" dirty="0"/>
            <a:t>Pages</a:t>
          </a:r>
          <a:r>
            <a:rPr lang="en-US" dirty="0"/>
            <a:t> </a:t>
          </a:r>
        </a:p>
      </dgm:t>
    </dgm:pt>
    <dgm:pt modelId="{BE0C5935-86C3-CE49-BC7C-DB3DC9A56DBA}" type="parTrans" cxnId="{B3689970-B6AA-F841-8AA9-BF33FA1007D0}">
      <dgm:prSet/>
      <dgm:spPr/>
      <dgm:t>
        <a:bodyPr/>
        <a:lstStyle/>
        <a:p>
          <a:endParaRPr lang="en-US"/>
        </a:p>
      </dgm:t>
    </dgm:pt>
    <dgm:pt modelId="{0242CC9F-7F01-C541-AE84-95B60386F567}" type="sibTrans" cxnId="{B3689970-B6AA-F841-8AA9-BF33FA1007D0}">
      <dgm:prSet/>
      <dgm:spPr/>
      <dgm:t>
        <a:bodyPr/>
        <a:lstStyle/>
        <a:p>
          <a:endParaRPr lang="en-US"/>
        </a:p>
      </dgm:t>
    </dgm:pt>
    <dgm:pt modelId="{7AA8A9FF-58E2-CB47-ADA1-DE9E3BDCDC0F}">
      <dgm:prSet/>
      <dgm:spPr/>
      <dgm:t>
        <a:bodyPr/>
        <a:lstStyle/>
        <a:p>
          <a:r>
            <a:rPr lang="en-US" dirty="0"/>
            <a:t>chunks of a process</a:t>
          </a:r>
        </a:p>
      </dgm:t>
    </dgm:pt>
    <dgm:pt modelId="{C2FDA75E-5210-994A-B144-69E8807A517E}" type="parTrans" cxnId="{74DF4162-BDC2-044A-BC90-1D56E973C6EA}">
      <dgm:prSet/>
      <dgm:spPr/>
      <dgm:t>
        <a:bodyPr/>
        <a:lstStyle/>
        <a:p>
          <a:endParaRPr lang="en-US"/>
        </a:p>
      </dgm:t>
    </dgm:pt>
    <dgm:pt modelId="{D0788B77-3E9F-4D46-8831-D6285F658A86}" type="sibTrans" cxnId="{74DF4162-BDC2-044A-BC90-1D56E973C6EA}">
      <dgm:prSet/>
      <dgm:spPr/>
      <dgm:t>
        <a:bodyPr/>
        <a:lstStyle/>
        <a:p>
          <a:endParaRPr lang="en-US"/>
        </a:p>
      </dgm:t>
    </dgm:pt>
    <dgm:pt modelId="{5BAEB20B-3695-E348-9F13-AECB8D7EFA27}">
      <dgm:prSet/>
      <dgm:spPr>
        <a:solidFill>
          <a:schemeClr val="accent2">
            <a:lumMod val="50000"/>
          </a:schemeClr>
        </a:solidFill>
        <a:ln>
          <a:solidFill>
            <a:schemeClr val="accent2">
              <a:lumMod val="75000"/>
            </a:schemeClr>
          </a:solidFill>
        </a:ln>
      </dgm:spPr>
      <dgm:t>
        <a:bodyPr/>
        <a:lstStyle/>
        <a:p>
          <a:r>
            <a:rPr lang="en-US" b="1" i="1" dirty="0"/>
            <a:t>Frames</a:t>
          </a:r>
        </a:p>
      </dgm:t>
    </dgm:pt>
    <dgm:pt modelId="{F35B4B62-4741-964F-9F55-8BAE5A6BA9A5}" type="parTrans" cxnId="{24914EDD-F887-F145-A25D-9C1F499EEC64}">
      <dgm:prSet/>
      <dgm:spPr/>
      <dgm:t>
        <a:bodyPr/>
        <a:lstStyle/>
        <a:p>
          <a:endParaRPr lang="en-US"/>
        </a:p>
      </dgm:t>
    </dgm:pt>
    <dgm:pt modelId="{E89D1576-1C84-A941-A5F3-6A6E595B57D7}" type="sibTrans" cxnId="{24914EDD-F887-F145-A25D-9C1F499EEC64}">
      <dgm:prSet/>
      <dgm:spPr/>
      <dgm:t>
        <a:bodyPr/>
        <a:lstStyle/>
        <a:p>
          <a:endParaRPr lang="en-US"/>
        </a:p>
      </dgm:t>
    </dgm:pt>
    <dgm:pt modelId="{097D4EAE-CD21-C547-B935-47F8B18B09F5}">
      <dgm:prSet/>
      <dgm:spPr/>
      <dgm:t>
        <a:bodyPr/>
        <a:lstStyle/>
        <a:p>
          <a:r>
            <a:rPr lang="en-US" dirty="0"/>
            <a:t>available chunks of memory</a:t>
          </a:r>
        </a:p>
      </dgm:t>
    </dgm:pt>
    <dgm:pt modelId="{87A55BF3-60A6-CA4A-952B-9DB7A9BFC901}" type="parTrans" cxnId="{00913CB1-9610-624A-BE9D-1C50FCC5CCE3}">
      <dgm:prSet/>
      <dgm:spPr/>
      <dgm:t>
        <a:bodyPr/>
        <a:lstStyle/>
        <a:p>
          <a:endParaRPr lang="en-US"/>
        </a:p>
      </dgm:t>
    </dgm:pt>
    <dgm:pt modelId="{5B396445-CB01-9443-9541-38B17C330104}" type="sibTrans" cxnId="{00913CB1-9610-624A-BE9D-1C50FCC5CCE3}">
      <dgm:prSet/>
      <dgm:spPr/>
      <dgm:t>
        <a:bodyPr/>
        <a:lstStyle/>
        <a:p>
          <a:endParaRPr lang="en-US"/>
        </a:p>
      </dgm:t>
    </dgm:pt>
    <dgm:pt modelId="{7427F0B0-35E5-664A-9214-512C0B3A33C3}" type="pres">
      <dgm:prSet presAssocID="{98984BBF-D090-D94A-958C-707853D134BE}" presName="Name0" presStyleCnt="0">
        <dgm:presLayoutVars>
          <dgm:dir/>
          <dgm:animLvl val="lvl"/>
          <dgm:resizeHandles val="exact"/>
        </dgm:presLayoutVars>
      </dgm:prSet>
      <dgm:spPr/>
    </dgm:pt>
    <dgm:pt modelId="{979F7F9E-BB7E-5E47-AEA2-74D0BA117F83}" type="pres">
      <dgm:prSet presAssocID="{64C5CEBC-1F30-5443-B794-80FF362A2AF0}" presName="composite" presStyleCnt="0"/>
      <dgm:spPr/>
    </dgm:pt>
    <dgm:pt modelId="{141F70A1-56B4-7C45-8D55-136594643679}" type="pres">
      <dgm:prSet presAssocID="{64C5CEBC-1F30-5443-B794-80FF362A2AF0}" presName="parTx" presStyleLbl="alignNode1" presStyleIdx="0" presStyleCnt="2">
        <dgm:presLayoutVars>
          <dgm:chMax val="0"/>
          <dgm:chPref val="0"/>
          <dgm:bulletEnabled val="1"/>
        </dgm:presLayoutVars>
      </dgm:prSet>
      <dgm:spPr/>
    </dgm:pt>
    <dgm:pt modelId="{46D6853D-8FF8-D64F-9F4D-3F18C7AC2088}" type="pres">
      <dgm:prSet presAssocID="{64C5CEBC-1F30-5443-B794-80FF362A2AF0}" presName="desTx" presStyleLbl="alignAccFollowNode1" presStyleIdx="0" presStyleCnt="2">
        <dgm:presLayoutVars>
          <dgm:bulletEnabled val="1"/>
        </dgm:presLayoutVars>
      </dgm:prSet>
      <dgm:spPr/>
    </dgm:pt>
    <dgm:pt modelId="{D2371063-AB88-2A4F-820E-F87872FE7F53}" type="pres">
      <dgm:prSet presAssocID="{0242CC9F-7F01-C541-AE84-95B60386F567}" presName="space" presStyleCnt="0"/>
      <dgm:spPr/>
    </dgm:pt>
    <dgm:pt modelId="{3AA422C0-DB0A-694E-A997-DBCDCCB90F7D}" type="pres">
      <dgm:prSet presAssocID="{5BAEB20B-3695-E348-9F13-AECB8D7EFA27}" presName="composite" presStyleCnt="0"/>
      <dgm:spPr/>
    </dgm:pt>
    <dgm:pt modelId="{E43E3212-8A7F-3040-93CF-F261BAF43BC6}" type="pres">
      <dgm:prSet presAssocID="{5BAEB20B-3695-E348-9F13-AECB8D7EFA27}" presName="parTx" presStyleLbl="alignNode1" presStyleIdx="1" presStyleCnt="2">
        <dgm:presLayoutVars>
          <dgm:chMax val="0"/>
          <dgm:chPref val="0"/>
          <dgm:bulletEnabled val="1"/>
        </dgm:presLayoutVars>
      </dgm:prSet>
      <dgm:spPr/>
    </dgm:pt>
    <dgm:pt modelId="{A1162212-C3C8-3A47-829A-648CCE353B98}" type="pres">
      <dgm:prSet presAssocID="{5BAEB20B-3695-E348-9F13-AECB8D7EFA27}" presName="desTx" presStyleLbl="alignAccFollowNode1" presStyleIdx="1" presStyleCnt="2">
        <dgm:presLayoutVars>
          <dgm:bulletEnabled val="1"/>
        </dgm:presLayoutVars>
      </dgm:prSet>
      <dgm:spPr/>
    </dgm:pt>
  </dgm:ptLst>
  <dgm:cxnLst>
    <dgm:cxn modelId="{BBD9D31D-CF6D-4139-BD67-819A0B8862F9}" type="presOf" srcId="{64C5CEBC-1F30-5443-B794-80FF362A2AF0}" destId="{141F70A1-56B4-7C45-8D55-136594643679}" srcOrd="0" destOrd="0" presId="urn:microsoft.com/office/officeart/2005/8/layout/hList1"/>
    <dgm:cxn modelId="{47E58F2E-9056-4C6F-8EA7-F0E482C074E7}" type="presOf" srcId="{7AA8A9FF-58E2-CB47-ADA1-DE9E3BDCDC0F}" destId="{46D6853D-8FF8-D64F-9F4D-3F18C7AC2088}" srcOrd="0" destOrd="0" presId="urn:microsoft.com/office/officeart/2005/8/layout/hList1"/>
    <dgm:cxn modelId="{74DF4162-BDC2-044A-BC90-1D56E973C6EA}" srcId="{64C5CEBC-1F30-5443-B794-80FF362A2AF0}" destId="{7AA8A9FF-58E2-CB47-ADA1-DE9E3BDCDC0F}" srcOrd="0" destOrd="0" parTransId="{C2FDA75E-5210-994A-B144-69E8807A517E}" sibTransId="{D0788B77-3E9F-4D46-8831-D6285F658A86}"/>
    <dgm:cxn modelId="{B3689970-B6AA-F841-8AA9-BF33FA1007D0}" srcId="{98984BBF-D090-D94A-958C-707853D134BE}" destId="{64C5CEBC-1F30-5443-B794-80FF362A2AF0}" srcOrd="0" destOrd="0" parTransId="{BE0C5935-86C3-CE49-BC7C-DB3DC9A56DBA}" sibTransId="{0242CC9F-7F01-C541-AE84-95B60386F567}"/>
    <dgm:cxn modelId="{BB224B81-194B-4D81-BDB6-F1C8A5DBB15C}" type="presOf" srcId="{98984BBF-D090-D94A-958C-707853D134BE}" destId="{7427F0B0-35E5-664A-9214-512C0B3A33C3}" srcOrd="0" destOrd="0" presId="urn:microsoft.com/office/officeart/2005/8/layout/hList1"/>
    <dgm:cxn modelId="{55E1F6AB-411E-4F1F-8F1F-E9F75E196E77}" type="presOf" srcId="{5BAEB20B-3695-E348-9F13-AECB8D7EFA27}" destId="{E43E3212-8A7F-3040-93CF-F261BAF43BC6}" srcOrd="0" destOrd="0" presId="urn:microsoft.com/office/officeart/2005/8/layout/hList1"/>
    <dgm:cxn modelId="{00913CB1-9610-624A-BE9D-1C50FCC5CCE3}" srcId="{5BAEB20B-3695-E348-9F13-AECB8D7EFA27}" destId="{097D4EAE-CD21-C547-B935-47F8B18B09F5}" srcOrd="0" destOrd="0" parTransId="{87A55BF3-60A6-CA4A-952B-9DB7A9BFC901}" sibTransId="{5B396445-CB01-9443-9541-38B17C330104}"/>
    <dgm:cxn modelId="{A0ADC6C0-3924-4F24-8337-9ACD969BEC58}" type="presOf" srcId="{097D4EAE-CD21-C547-B935-47F8B18B09F5}" destId="{A1162212-C3C8-3A47-829A-648CCE353B98}" srcOrd="0" destOrd="0" presId="urn:microsoft.com/office/officeart/2005/8/layout/hList1"/>
    <dgm:cxn modelId="{24914EDD-F887-F145-A25D-9C1F499EEC64}" srcId="{98984BBF-D090-D94A-958C-707853D134BE}" destId="{5BAEB20B-3695-E348-9F13-AECB8D7EFA27}" srcOrd="1" destOrd="0" parTransId="{F35B4B62-4741-964F-9F55-8BAE5A6BA9A5}" sibTransId="{E89D1576-1C84-A941-A5F3-6A6E595B57D7}"/>
    <dgm:cxn modelId="{A952DBD1-CB93-480B-9C64-587D8956F62C}" type="presParOf" srcId="{7427F0B0-35E5-664A-9214-512C0B3A33C3}" destId="{979F7F9E-BB7E-5E47-AEA2-74D0BA117F83}" srcOrd="0" destOrd="0" presId="urn:microsoft.com/office/officeart/2005/8/layout/hList1"/>
    <dgm:cxn modelId="{3EC40BA8-A689-4142-A5E7-22C35394B7ED}" type="presParOf" srcId="{979F7F9E-BB7E-5E47-AEA2-74D0BA117F83}" destId="{141F70A1-56B4-7C45-8D55-136594643679}" srcOrd="0" destOrd="0" presId="urn:microsoft.com/office/officeart/2005/8/layout/hList1"/>
    <dgm:cxn modelId="{7AD0896B-9AE9-4598-8B01-0BDABE9FE313}" type="presParOf" srcId="{979F7F9E-BB7E-5E47-AEA2-74D0BA117F83}" destId="{46D6853D-8FF8-D64F-9F4D-3F18C7AC2088}" srcOrd="1" destOrd="0" presId="urn:microsoft.com/office/officeart/2005/8/layout/hList1"/>
    <dgm:cxn modelId="{CA0C16F8-FE60-4BC3-9492-C02AAE5907C5}" type="presParOf" srcId="{7427F0B0-35E5-664A-9214-512C0B3A33C3}" destId="{D2371063-AB88-2A4F-820E-F87872FE7F53}" srcOrd="1" destOrd="0" presId="urn:microsoft.com/office/officeart/2005/8/layout/hList1"/>
    <dgm:cxn modelId="{0B8E6F5C-F393-4CC8-8001-3647344BA7E4}" type="presParOf" srcId="{7427F0B0-35E5-664A-9214-512C0B3A33C3}" destId="{3AA422C0-DB0A-694E-A997-DBCDCCB90F7D}" srcOrd="2" destOrd="0" presId="urn:microsoft.com/office/officeart/2005/8/layout/hList1"/>
    <dgm:cxn modelId="{7BDA1F3D-AFCD-4D00-B5A2-2364CCA2F371}" type="presParOf" srcId="{3AA422C0-DB0A-694E-A997-DBCDCCB90F7D}" destId="{E43E3212-8A7F-3040-93CF-F261BAF43BC6}" srcOrd="0" destOrd="0" presId="urn:microsoft.com/office/officeart/2005/8/layout/hList1"/>
    <dgm:cxn modelId="{43D49477-FDDE-4524-B11A-76E6DFC0CA73}" type="presParOf" srcId="{3AA422C0-DB0A-694E-A997-DBCDCCB90F7D}" destId="{A1162212-C3C8-3A47-829A-648CCE353B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3F7A2E-3124-D049-8821-899E387D23A7}" type="doc">
      <dgm:prSet loTypeId="urn:microsoft.com/office/officeart/2005/8/layout/arrow3" loCatId="relationship" qsTypeId="urn:microsoft.com/office/officeart/2005/8/quickstyle/simple4" qsCatId="simple" csTypeId="urn:microsoft.com/office/officeart/2005/8/colors/accent1_2#7" csCatId="accent1" phldr="1"/>
      <dgm:spPr/>
      <dgm:t>
        <a:bodyPr/>
        <a:lstStyle/>
        <a:p>
          <a:endParaRPr lang="en-US"/>
        </a:p>
      </dgm:t>
    </dgm:pt>
    <dgm:pt modelId="{46D3EFDB-DE2F-B24A-921B-E1FD936960E6}">
      <dgm:prSet custT="1"/>
      <dgm:spPr/>
      <dgm:t>
        <a:bodyPr/>
        <a:lstStyle/>
        <a:p>
          <a:pPr rtl="0"/>
          <a:r>
            <a:rPr lang="en-US" sz="1700" dirty="0"/>
            <a:t>If a process has not declared a portion of its memory to be sharable, then no other process should have access to the contents of that portion of memory</a:t>
          </a:r>
        </a:p>
      </dgm:t>
    </dgm:pt>
    <dgm:pt modelId="{F4E8EB9A-31CF-6241-8D8A-2763C54E4045}" type="parTrans" cxnId="{3271905C-C99A-594F-9944-7DAF09E5E39C}">
      <dgm:prSet/>
      <dgm:spPr/>
      <dgm:t>
        <a:bodyPr/>
        <a:lstStyle/>
        <a:p>
          <a:endParaRPr lang="en-US"/>
        </a:p>
      </dgm:t>
    </dgm:pt>
    <dgm:pt modelId="{0DB2B1F7-FEE1-D340-BA94-93D752BAA8E7}" type="sibTrans" cxnId="{3271905C-C99A-594F-9944-7DAF09E5E39C}">
      <dgm:prSet/>
      <dgm:spPr/>
      <dgm:t>
        <a:bodyPr/>
        <a:lstStyle/>
        <a:p>
          <a:endParaRPr lang="en-US"/>
        </a:p>
      </dgm:t>
    </dgm:pt>
    <dgm:pt modelId="{5BB94DE1-C919-E040-A021-85B4CD6EEE2A}">
      <dgm:prSet custT="1"/>
      <dgm:spPr/>
      <dgm:t>
        <a:bodyPr/>
        <a:lstStyle/>
        <a:p>
          <a:pPr rtl="0"/>
          <a:r>
            <a:rPr lang="en-US" sz="1700" dirty="0"/>
            <a:t>If a process declares that a portion of memory may be shared by other designated processes then the security service of the OS must ensure that only the designated processes have access</a:t>
          </a:r>
        </a:p>
      </dgm:t>
    </dgm:pt>
    <dgm:pt modelId="{5A55F045-6BDA-3949-9BA4-1F9D758919DA}" type="parTrans" cxnId="{971F387B-8B65-D847-ADFB-E44FE1C36C71}">
      <dgm:prSet/>
      <dgm:spPr/>
      <dgm:t>
        <a:bodyPr/>
        <a:lstStyle/>
        <a:p>
          <a:endParaRPr lang="en-US"/>
        </a:p>
      </dgm:t>
    </dgm:pt>
    <dgm:pt modelId="{BB91E331-386C-B84A-8745-4AF27D941742}" type="sibTrans" cxnId="{971F387B-8B65-D847-ADFB-E44FE1C36C71}">
      <dgm:prSet/>
      <dgm:spPr/>
      <dgm:t>
        <a:bodyPr/>
        <a:lstStyle/>
        <a:p>
          <a:endParaRPr lang="en-US"/>
        </a:p>
      </dgm:t>
    </dgm:pt>
    <dgm:pt modelId="{858F8F16-1994-4142-830C-3B5CF064889C}" type="pres">
      <dgm:prSet presAssocID="{E53F7A2E-3124-D049-8821-899E387D23A7}" presName="compositeShape" presStyleCnt="0">
        <dgm:presLayoutVars>
          <dgm:chMax val="2"/>
          <dgm:dir/>
          <dgm:resizeHandles val="exact"/>
        </dgm:presLayoutVars>
      </dgm:prSet>
      <dgm:spPr/>
    </dgm:pt>
    <dgm:pt modelId="{2CA48554-425C-2143-8A88-A6CCE1DF700F}" type="pres">
      <dgm:prSet presAssocID="{E53F7A2E-3124-D049-8821-899E387D23A7}" presName="divider" presStyleLbl="fgShp" presStyleIdx="0" presStyleCnt="1"/>
      <dgm:spPr/>
    </dgm:pt>
    <dgm:pt modelId="{2E95D624-474F-1A40-8C27-0381317EB9B1}" type="pres">
      <dgm:prSet presAssocID="{46D3EFDB-DE2F-B24A-921B-E1FD936960E6}" presName="downArrow" presStyleLbl="node1" presStyleIdx="0" presStyleCnt="2" custLinFactNeighborX="1667" custLinFactNeighborY="7341"/>
      <dgm:spPr/>
    </dgm:pt>
    <dgm:pt modelId="{96ADC0CD-D18D-844C-94B9-9105E4C82805}" type="pres">
      <dgm:prSet presAssocID="{46D3EFDB-DE2F-B24A-921B-E1FD936960E6}" presName="downArrowText" presStyleLbl="revTx" presStyleIdx="0" presStyleCnt="2" custLinFactNeighborX="2644" custLinFactNeighborY="7559">
        <dgm:presLayoutVars>
          <dgm:bulletEnabled val="1"/>
        </dgm:presLayoutVars>
      </dgm:prSet>
      <dgm:spPr/>
    </dgm:pt>
    <dgm:pt modelId="{212125D4-770E-2942-B401-3A13D8FCE1F0}" type="pres">
      <dgm:prSet presAssocID="{5BB94DE1-C919-E040-A021-85B4CD6EEE2A}" presName="upArrow" presStyleLbl="node1" presStyleIdx="1" presStyleCnt="2"/>
      <dgm:spPr/>
    </dgm:pt>
    <dgm:pt modelId="{7A654F4F-D068-C843-A87E-FFAB75CD116B}" type="pres">
      <dgm:prSet presAssocID="{5BB94DE1-C919-E040-A021-85B4CD6EEE2A}" presName="upArrowText" presStyleLbl="revTx" presStyleIdx="1" presStyleCnt="2" custScaleX="110337" custScaleY="111641" custLinFactNeighborX="-1803" custLinFactNeighborY="-2041">
        <dgm:presLayoutVars>
          <dgm:bulletEnabled val="1"/>
        </dgm:presLayoutVars>
      </dgm:prSet>
      <dgm:spPr/>
    </dgm:pt>
  </dgm:ptLst>
  <dgm:cxnLst>
    <dgm:cxn modelId="{F8671A09-3082-42C1-BA09-81A7A3580262}" type="presOf" srcId="{46D3EFDB-DE2F-B24A-921B-E1FD936960E6}" destId="{96ADC0CD-D18D-844C-94B9-9105E4C82805}" srcOrd="0" destOrd="0" presId="urn:microsoft.com/office/officeart/2005/8/layout/arrow3"/>
    <dgm:cxn modelId="{58D5C923-321C-4FA4-9F12-549241A4551B}" type="presOf" srcId="{E53F7A2E-3124-D049-8821-899E387D23A7}" destId="{858F8F16-1994-4142-830C-3B5CF064889C}" srcOrd="0" destOrd="0" presId="urn:microsoft.com/office/officeart/2005/8/layout/arrow3"/>
    <dgm:cxn modelId="{3271905C-C99A-594F-9944-7DAF09E5E39C}" srcId="{E53F7A2E-3124-D049-8821-899E387D23A7}" destId="{46D3EFDB-DE2F-B24A-921B-E1FD936960E6}" srcOrd="0" destOrd="0" parTransId="{F4E8EB9A-31CF-6241-8D8A-2763C54E4045}" sibTransId="{0DB2B1F7-FEE1-D340-BA94-93D752BAA8E7}"/>
    <dgm:cxn modelId="{971F387B-8B65-D847-ADFB-E44FE1C36C71}" srcId="{E53F7A2E-3124-D049-8821-899E387D23A7}" destId="{5BB94DE1-C919-E040-A021-85B4CD6EEE2A}" srcOrd="1" destOrd="0" parTransId="{5A55F045-6BDA-3949-9BA4-1F9D758919DA}" sibTransId="{BB91E331-386C-B84A-8745-4AF27D941742}"/>
    <dgm:cxn modelId="{DCA2BFE6-99B8-42AB-B897-1A908B34CC33}" type="presOf" srcId="{5BB94DE1-C919-E040-A021-85B4CD6EEE2A}" destId="{7A654F4F-D068-C843-A87E-FFAB75CD116B}" srcOrd="0" destOrd="0" presId="urn:microsoft.com/office/officeart/2005/8/layout/arrow3"/>
    <dgm:cxn modelId="{0E9331FC-BC2D-4EDB-B0F5-2E5198B4ECFD}" type="presParOf" srcId="{858F8F16-1994-4142-830C-3B5CF064889C}" destId="{2CA48554-425C-2143-8A88-A6CCE1DF700F}" srcOrd="0" destOrd="0" presId="urn:microsoft.com/office/officeart/2005/8/layout/arrow3"/>
    <dgm:cxn modelId="{40C9ACED-D714-4932-834E-EFA1AFEBE881}" type="presParOf" srcId="{858F8F16-1994-4142-830C-3B5CF064889C}" destId="{2E95D624-474F-1A40-8C27-0381317EB9B1}" srcOrd="1" destOrd="0" presId="urn:microsoft.com/office/officeart/2005/8/layout/arrow3"/>
    <dgm:cxn modelId="{B43541DA-6513-4BC4-91D0-4D02B640F288}" type="presParOf" srcId="{858F8F16-1994-4142-830C-3B5CF064889C}" destId="{96ADC0CD-D18D-844C-94B9-9105E4C82805}" srcOrd="2" destOrd="0" presId="urn:microsoft.com/office/officeart/2005/8/layout/arrow3"/>
    <dgm:cxn modelId="{53448225-65EF-4C61-BC75-98279ECC17EE}" type="presParOf" srcId="{858F8F16-1994-4142-830C-3B5CF064889C}" destId="{212125D4-770E-2942-B401-3A13D8FCE1F0}" srcOrd="3" destOrd="0" presId="urn:microsoft.com/office/officeart/2005/8/layout/arrow3"/>
    <dgm:cxn modelId="{1533A9EB-6B48-4668-8C3B-6360C8535A6C}" type="presParOf" srcId="{858F8F16-1994-4142-830C-3B5CF064889C}" destId="{7A654F4F-D068-C843-A87E-FFAB75CD116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914F5B-890A-E349-8B74-730138C9FC30}" type="doc">
      <dgm:prSet loTypeId="urn:microsoft.com/office/officeart/2005/8/layout/vList2" loCatId="list" qsTypeId="urn:microsoft.com/office/officeart/2005/8/quickstyle/simple4" qsCatId="simple" csTypeId="urn:microsoft.com/office/officeart/2005/8/colors/accent1_2#8" csCatId="accent1" phldr="1"/>
      <dgm:spPr/>
      <dgm:t>
        <a:bodyPr/>
        <a:lstStyle/>
        <a:p>
          <a:endParaRPr lang="en-US"/>
        </a:p>
      </dgm:t>
    </dgm:pt>
    <dgm:pt modelId="{48D0BC5F-21C4-7644-AE1F-70DF9CFCDB2D}">
      <dgm:prSet phldrT="[Text]"/>
      <dgm:spPr>
        <a:solidFill>
          <a:schemeClr val="accent2">
            <a:lumMod val="50000"/>
          </a:schemeClr>
        </a:solidFill>
      </dgm:spPr>
      <dgm:t>
        <a:bodyPr/>
        <a:lstStyle/>
        <a:p>
          <a:r>
            <a:rPr lang="en-US" b="1" i="1" dirty="0"/>
            <a:t>Compile-time Defenses </a:t>
          </a:r>
          <a:endParaRPr lang="en-US" dirty="0"/>
        </a:p>
      </dgm:t>
    </dgm:pt>
    <dgm:pt modelId="{4189D1E5-3AAD-C54F-A129-FD4B87899281}" type="parTrans" cxnId="{F37EF756-D4DC-0649-A844-D3FE27B896F1}">
      <dgm:prSet/>
      <dgm:spPr/>
      <dgm:t>
        <a:bodyPr/>
        <a:lstStyle/>
        <a:p>
          <a:endParaRPr lang="en-US"/>
        </a:p>
      </dgm:t>
    </dgm:pt>
    <dgm:pt modelId="{CDCB3EB4-4267-1E48-A99E-363CAE2D1FAB}" type="sibTrans" cxnId="{F37EF756-D4DC-0649-A844-D3FE27B896F1}">
      <dgm:prSet/>
      <dgm:spPr/>
      <dgm:t>
        <a:bodyPr/>
        <a:lstStyle/>
        <a:p>
          <a:endParaRPr lang="en-US"/>
        </a:p>
      </dgm:t>
    </dgm:pt>
    <dgm:pt modelId="{A24AA80A-694A-5245-8B86-3478BA8DA86F}">
      <dgm:prSet phldrT="[Text]"/>
      <dgm:spPr/>
      <dgm:t>
        <a:bodyPr/>
        <a:lstStyle/>
        <a:p>
          <a:r>
            <a:rPr lang="en-US" dirty="0"/>
            <a:t>aim to harden programs to resist attacks in new programs</a:t>
          </a:r>
        </a:p>
      </dgm:t>
    </dgm:pt>
    <dgm:pt modelId="{A207BAFE-2CD9-5A46-8A98-B46659B41795}" type="parTrans" cxnId="{A75DDBA9-5A32-9046-8D17-D4A745756A06}">
      <dgm:prSet/>
      <dgm:spPr/>
      <dgm:t>
        <a:bodyPr/>
        <a:lstStyle/>
        <a:p>
          <a:endParaRPr lang="en-US"/>
        </a:p>
      </dgm:t>
    </dgm:pt>
    <dgm:pt modelId="{637F0094-EDE0-914C-A33E-3034047AD8A9}" type="sibTrans" cxnId="{A75DDBA9-5A32-9046-8D17-D4A745756A06}">
      <dgm:prSet/>
      <dgm:spPr/>
      <dgm:t>
        <a:bodyPr/>
        <a:lstStyle/>
        <a:p>
          <a:endParaRPr lang="en-US"/>
        </a:p>
      </dgm:t>
    </dgm:pt>
    <dgm:pt modelId="{9538FE5A-9AAE-5342-8536-2C1622FA1CBB}">
      <dgm:prSet phldrT="[Text]"/>
      <dgm:spPr/>
      <dgm:t>
        <a:bodyPr/>
        <a:lstStyle/>
        <a:p>
          <a:r>
            <a:rPr lang="en-US" b="1" i="1" dirty="0"/>
            <a:t>Run-time Defenses </a:t>
          </a:r>
          <a:endParaRPr lang="en-US" dirty="0"/>
        </a:p>
      </dgm:t>
    </dgm:pt>
    <dgm:pt modelId="{BD0EC276-F40F-AB40-9CC6-AD83AC66FE71}" type="parTrans" cxnId="{467F29DA-F8B7-824D-8DE4-840FE42C4ECF}">
      <dgm:prSet/>
      <dgm:spPr/>
      <dgm:t>
        <a:bodyPr/>
        <a:lstStyle/>
        <a:p>
          <a:endParaRPr lang="en-US"/>
        </a:p>
      </dgm:t>
    </dgm:pt>
    <dgm:pt modelId="{0168A5EC-2D22-9F4F-ADC4-B4715FE62728}" type="sibTrans" cxnId="{467F29DA-F8B7-824D-8DE4-840FE42C4ECF}">
      <dgm:prSet/>
      <dgm:spPr/>
      <dgm:t>
        <a:bodyPr/>
        <a:lstStyle/>
        <a:p>
          <a:endParaRPr lang="en-US"/>
        </a:p>
      </dgm:t>
    </dgm:pt>
    <dgm:pt modelId="{A8682F12-EA80-D440-80E3-F91BC88C325C}">
      <dgm:prSet phldrT="[Text]"/>
      <dgm:spPr/>
      <dgm:t>
        <a:bodyPr/>
        <a:lstStyle/>
        <a:p>
          <a:r>
            <a:rPr lang="en-US" dirty="0"/>
            <a:t>aim to detect and abort attacks in existing programs</a:t>
          </a:r>
        </a:p>
      </dgm:t>
    </dgm:pt>
    <dgm:pt modelId="{7E199E14-C7C9-9D4B-8A38-86310EB499B5}" type="parTrans" cxnId="{08EAE9D7-12E4-4740-841F-7886A8D80ECA}">
      <dgm:prSet/>
      <dgm:spPr/>
      <dgm:t>
        <a:bodyPr/>
        <a:lstStyle/>
        <a:p>
          <a:endParaRPr lang="en-US"/>
        </a:p>
      </dgm:t>
    </dgm:pt>
    <dgm:pt modelId="{F2E8820D-5A6A-5640-80EC-0AB968065EC2}" type="sibTrans" cxnId="{08EAE9D7-12E4-4740-841F-7886A8D80ECA}">
      <dgm:prSet/>
      <dgm:spPr/>
      <dgm:t>
        <a:bodyPr/>
        <a:lstStyle/>
        <a:p>
          <a:endParaRPr lang="en-US"/>
        </a:p>
      </dgm:t>
    </dgm:pt>
    <dgm:pt modelId="{98F44B07-173C-1140-8A26-78BAF50597E7}" type="pres">
      <dgm:prSet presAssocID="{16914F5B-890A-E349-8B74-730138C9FC30}" presName="linear" presStyleCnt="0">
        <dgm:presLayoutVars>
          <dgm:animLvl val="lvl"/>
          <dgm:resizeHandles val="exact"/>
        </dgm:presLayoutVars>
      </dgm:prSet>
      <dgm:spPr/>
    </dgm:pt>
    <dgm:pt modelId="{839A55D1-79CF-6E40-BC6A-903CB2C33B88}" type="pres">
      <dgm:prSet presAssocID="{48D0BC5F-21C4-7644-AE1F-70DF9CFCDB2D}" presName="parentText" presStyleLbl="node1" presStyleIdx="0" presStyleCnt="2">
        <dgm:presLayoutVars>
          <dgm:chMax val="0"/>
          <dgm:bulletEnabled val="1"/>
        </dgm:presLayoutVars>
      </dgm:prSet>
      <dgm:spPr/>
    </dgm:pt>
    <dgm:pt modelId="{745C4739-419D-D446-B775-A8F167C45C2E}" type="pres">
      <dgm:prSet presAssocID="{48D0BC5F-21C4-7644-AE1F-70DF9CFCDB2D}" presName="childText" presStyleLbl="revTx" presStyleIdx="0" presStyleCnt="2">
        <dgm:presLayoutVars>
          <dgm:bulletEnabled val="1"/>
        </dgm:presLayoutVars>
      </dgm:prSet>
      <dgm:spPr/>
    </dgm:pt>
    <dgm:pt modelId="{627063D5-7867-4546-918F-8FB5911172D6}" type="pres">
      <dgm:prSet presAssocID="{9538FE5A-9AAE-5342-8536-2C1622FA1CBB}" presName="parentText" presStyleLbl="node1" presStyleIdx="1" presStyleCnt="2">
        <dgm:presLayoutVars>
          <dgm:chMax val="0"/>
          <dgm:bulletEnabled val="1"/>
        </dgm:presLayoutVars>
      </dgm:prSet>
      <dgm:spPr/>
    </dgm:pt>
    <dgm:pt modelId="{8E61D913-79F7-0D44-B8B7-AB80B331D263}" type="pres">
      <dgm:prSet presAssocID="{9538FE5A-9AAE-5342-8536-2C1622FA1CBB}" presName="childText" presStyleLbl="revTx" presStyleIdx="1" presStyleCnt="2">
        <dgm:presLayoutVars>
          <dgm:bulletEnabled val="1"/>
        </dgm:presLayoutVars>
      </dgm:prSet>
      <dgm:spPr/>
    </dgm:pt>
  </dgm:ptLst>
  <dgm:cxnLst>
    <dgm:cxn modelId="{4B80C209-D7CD-4567-8702-22A1CD1C9217}" type="presOf" srcId="{48D0BC5F-21C4-7644-AE1F-70DF9CFCDB2D}" destId="{839A55D1-79CF-6E40-BC6A-903CB2C33B88}" srcOrd="0" destOrd="0" presId="urn:microsoft.com/office/officeart/2005/8/layout/vList2"/>
    <dgm:cxn modelId="{AAD11F72-014D-421E-A686-CF75BB3BD6FB}" type="presOf" srcId="{A8682F12-EA80-D440-80E3-F91BC88C325C}" destId="{8E61D913-79F7-0D44-B8B7-AB80B331D263}" srcOrd="0" destOrd="0" presId="urn:microsoft.com/office/officeart/2005/8/layout/vList2"/>
    <dgm:cxn modelId="{F37EF756-D4DC-0649-A844-D3FE27B896F1}" srcId="{16914F5B-890A-E349-8B74-730138C9FC30}" destId="{48D0BC5F-21C4-7644-AE1F-70DF9CFCDB2D}" srcOrd="0" destOrd="0" parTransId="{4189D1E5-3AAD-C54F-A129-FD4B87899281}" sibTransId="{CDCB3EB4-4267-1E48-A99E-363CAE2D1FAB}"/>
    <dgm:cxn modelId="{260A5A88-7F0D-4F26-AB9E-B591E58B04DF}" type="presOf" srcId="{9538FE5A-9AAE-5342-8536-2C1622FA1CBB}" destId="{627063D5-7867-4546-918F-8FB5911172D6}" srcOrd="0" destOrd="0" presId="urn:microsoft.com/office/officeart/2005/8/layout/vList2"/>
    <dgm:cxn modelId="{A75DDBA9-5A32-9046-8D17-D4A745756A06}" srcId="{48D0BC5F-21C4-7644-AE1F-70DF9CFCDB2D}" destId="{A24AA80A-694A-5245-8B86-3478BA8DA86F}" srcOrd="0" destOrd="0" parTransId="{A207BAFE-2CD9-5A46-8A98-B46659B41795}" sibTransId="{637F0094-EDE0-914C-A33E-3034047AD8A9}"/>
    <dgm:cxn modelId="{08EAE9D7-12E4-4740-841F-7886A8D80ECA}" srcId="{9538FE5A-9AAE-5342-8536-2C1622FA1CBB}" destId="{A8682F12-EA80-D440-80E3-F91BC88C325C}" srcOrd="0" destOrd="0" parTransId="{7E199E14-C7C9-9D4B-8A38-86310EB499B5}" sibTransId="{F2E8820D-5A6A-5640-80EC-0AB968065EC2}"/>
    <dgm:cxn modelId="{467F29DA-F8B7-824D-8DE4-840FE42C4ECF}" srcId="{16914F5B-890A-E349-8B74-730138C9FC30}" destId="{9538FE5A-9AAE-5342-8536-2C1622FA1CBB}" srcOrd="1" destOrd="0" parTransId="{BD0EC276-F40F-AB40-9CC6-AD83AC66FE71}" sibTransId="{0168A5EC-2D22-9F4F-ADC4-B4715FE62728}"/>
    <dgm:cxn modelId="{06AE7CF1-3142-4AB0-93E1-E17B61E3CEA5}" type="presOf" srcId="{A24AA80A-694A-5245-8B86-3478BA8DA86F}" destId="{745C4739-419D-D446-B775-A8F167C45C2E}" srcOrd="0" destOrd="0" presId="urn:microsoft.com/office/officeart/2005/8/layout/vList2"/>
    <dgm:cxn modelId="{43BC80F4-351A-46D7-BF0D-285694E2670E}" type="presOf" srcId="{16914F5B-890A-E349-8B74-730138C9FC30}" destId="{98F44B07-173C-1140-8A26-78BAF50597E7}" srcOrd="0" destOrd="0" presId="urn:microsoft.com/office/officeart/2005/8/layout/vList2"/>
    <dgm:cxn modelId="{478AAD2E-3AD6-4314-9CE6-D6A038045342}" type="presParOf" srcId="{98F44B07-173C-1140-8A26-78BAF50597E7}" destId="{839A55D1-79CF-6E40-BC6A-903CB2C33B88}" srcOrd="0" destOrd="0" presId="urn:microsoft.com/office/officeart/2005/8/layout/vList2"/>
    <dgm:cxn modelId="{F07A822D-87A2-4D5B-8C49-147D39741CDD}" type="presParOf" srcId="{98F44B07-173C-1140-8A26-78BAF50597E7}" destId="{745C4739-419D-D446-B775-A8F167C45C2E}" srcOrd="1" destOrd="0" presId="urn:microsoft.com/office/officeart/2005/8/layout/vList2"/>
    <dgm:cxn modelId="{4415E434-ED54-4B50-8615-86984C80A8BC}" type="presParOf" srcId="{98F44B07-173C-1140-8A26-78BAF50597E7}" destId="{627063D5-7867-4546-918F-8FB5911172D6}" srcOrd="2" destOrd="0" presId="urn:microsoft.com/office/officeart/2005/8/layout/vList2"/>
    <dgm:cxn modelId="{420C2C85-E046-43EE-B1A6-9E87A5BFD5C6}" type="presParOf" srcId="{98F44B07-173C-1140-8A26-78BAF50597E7}" destId="{8E61D913-79F7-0D44-B8B7-AB80B331D26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D193C-839A-0E44-B28B-3AFED529D922}">
      <dsp:nvSpPr>
        <dsp:cNvPr id="0" name=""/>
        <dsp:cNvSpPr/>
      </dsp:nvSpPr>
      <dsp:spPr>
        <a:xfrm>
          <a:off x="0" y="0"/>
          <a:ext cx="6553200" cy="604800"/>
        </a:xfrm>
        <a:prstGeom prst="rect">
          <a:avLst/>
        </a:prstGeom>
        <a:solidFill>
          <a:schemeClr val="accent4">
            <a:lumMod val="75000"/>
          </a:schemeClr>
        </a:solidFill>
        <a:ln w="15875" cap="flat" cmpd="sng" algn="ctr">
          <a:solidFill>
            <a:schemeClr val="accent4">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Programs are written in modules</a:t>
          </a:r>
        </a:p>
      </dsp:txBody>
      <dsp:txXfrm>
        <a:off x="0" y="0"/>
        <a:ext cx="6553200" cy="604800"/>
      </dsp:txXfrm>
    </dsp:sp>
    <dsp:sp modelId="{7B231396-7652-0541-A496-2537BE7F010F}">
      <dsp:nvSpPr>
        <dsp:cNvPr id="0" name=""/>
        <dsp:cNvSpPr/>
      </dsp:nvSpPr>
      <dsp:spPr>
        <a:xfrm>
          <a:off x="0" y="629813"/>
          <a:ext cx="6553200" cy="175817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modules can be written and compiled independently</a:t>
          </a:r>
        </a:p>
        <a:p>
          <a:pPr marL="228600" lvl="1" indent="-228600" algn="l" defTabSz="933450">
            <a:lnSpc>
              <a:spcPct val="90000"/>
            </a:lnSpc>
            <a:spcBef>
              <a:spcPct val="0"/>
            </a:spcBef>
            <a:spcAft>
              <a:spcPct val="15000"/>
            </a:spcAft>
            <a:buChar char="•"/>
          </a:pPr>
          <a:r>
            <a:rPr lang="en-US" sz="2100" kern="1200" dirty="0"/>
            <a:t>different degrees of protection given to modules (read-only, execute-only)</a:t>
          </a:r>
        </a:p>
        <a:p>
          <a:pPr marL="228600" lvl="1" indent="-228600" algn="l" defTabSz="933450">
            <a:lnSpc>
              <a:spcPct val="90000"/>
            </a:lnSpc>
            <a:spcBef>
              <a:spcPct val="0"/>
            </a:spcBef>
            <a:spcAft>
              <a:spcPct val="15000"/>
            </a:spcAft>
            <a:buChar char="•"/>
          </a:pPr>
          <a:r>
            <a:rPr lang="en-US" sz="2100" kern="1200" dirty="0"/>
            <a:t>sharing on a module level corresponds to the user’s way of viewing the problem</a:t>
          </a:r>
        </a:p>
      </dsp:txBody>
      <dsp:txXfrm>
        <a:off x="0" y="629813"/>
        <a:ext cx="6553200" cy="1758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CD4BF-89FC-B24D-97F4-8FF30634CA4A}">
      <dsp:nvSpPr>
        <dsp:cNvPr id="0" name=""/>
        <dsp:cNvSpPr/>
      </dsp:nvSpPr>
      <dsp:spPr>
        <a:xfrm>
          <a:off x="3940492" y="2093964"/>
          <a:ext cx="91440" cy="673155"/>
        </a:xfrm>
        <a:custGeom>
          <a:avLst/>
          <a:gdLst/>
          <a:ahLst/>
          <a:cxnLst/>
          <a:rect l="0" t="0" r="0" b="0"/>
          <a:pathLst>
            <a:path>
              <a:moveTo>
                <a:pt x="45720" y="0"/>
              </a:moveTo>
              <a:lnTo>
                <a:pt x="45720" y="67315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D7EA67-4406-8541-ABBC-797C1A1BEB53}">
      <dsp:nvSpPr>
        <dsp:cNvPr id="0" name=""/>
        <dsp:cNvSpPr/>
      </dsp:nvSpPr>
      <dsp:spPr>
        <a:xfrm>
          <a:off x="0" y="624208"/>
          <a:ext cx="2314575" cy="1469755"/>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9BC6BEE-B67A-394A-8158-298CBF1B4197}">
      <dsp:nvSpPr>
        <dsp:cNvPr id="0" name=""/>
        <dsp:cNvSpPr/>
      </dsp:nvSpPr>
      <dsp:spPr>
        <a:xfrm>
          <a:off x="257174" y="868525"/>
          <a:ext cx="2314575" cy="14697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Cannot leave the programmer with the responsibility to manage memory</a:t>
          </a:r>
        </a:p>
      </dsp:txBody>
      <dsp:txXfrm>
        <a:off x="300222" y="911573"/>
        <a:ext cx="2228479" cy="1383659"/>
      </dsp:txXfrm>
    </dsp:sp>
    <dsp:sp modelId="{AC4EFED8-83BB-B440-A52A-0D2D9C2EFA39}">
      <dsp:nvSpPr>
        <dsp:cNvPr id="0" name=""/>
        <dsp:cNvSpPr/>
      </dsp:nvSpPr>
      <dsp:spPr>
        <a:xfrm>
          <a:off x="2828924" y="624208"/>
          <a:ext cx="2314575" cy="1469755"/>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2D0F6A76-242F-F443-BCBE-F5935F9E9F58}">
      <dsp:nvSpPr>
        <dsp:cNvPr id="0" name=""/>
        <dsp:cNvSpPr/>
      </dsp:nvSpPr>
      <dsp:spPr>
        <a:xfrm>
          <a:off x="3086099" y="868525"/>
          <a:ext cx="2314575" cy="14697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Memory available for a program plus its data may be insufficient</a:t>
          </a:r>
        </a:p>
      </dsp:txBody>
      <dsp:txXfrm>
        <a:off x="3129147" y="911573"/>
        <a:ext cx="2228479" cy="1383659"/>
      </dsp:txXfrm>
    </dsp:sp>
    <dsp:sp modelId="{C6ABFF53-0685-2942-9C0C-09E3B98E9335}">
      <dsp:nvSpPr>
        <dsp:cNvPr id="0" name=""/>
        <dsp:cNvSpPr/>
      </dsp:nvSpPr>
      <dsp:spPr>
        <a:xfrm>
          <a:off x="2828924" y="2767119"/>
          <a:ext cx="2314575" cy="1469755"/>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F9F8578-2F5D-3F45-B52D-7BB5EC4A2206}">
      <dsp:nvSpPr>
        <dsp:cNvPr id="0" name=""/>
        <dsp:cNvSpPr/>
      </dsp:nvSpPr>
      <dsp:spPr>
        <a:xfrm>
          <a:off x="3086099" y="3011435"/>
          <a:ext cx="2314575" cy="14697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i="1" kern="1200" dirty="0"/>
            <a:t>overlaying</a:t>
          </a:r>
          <a:r>
            <a:rPr lang="en-US" sz="1600" kern="1200" dirty="0"/>
            <a:t> allows various modules to be assigned the same region of memory but is time consuming to program</a:t>
          </a:r>
        </a:p>
      </dsp:txBody>
      <dsp:txXfrm>
        <a:off x="3129147" y="3054483"/>
        <a:ext cx="2228479" cy="1383659"/>
      </dsp:txXfrm>
    </dsp:sp>
    <dsp:sp modelId="{CB460CD4-8724-EA4D-9689-CF20B06B4820}">
      <dsp:nvSpPr>
        <dsp:cNvPr id="0" name=""/>
        <dsp:cNvSpPr/>
      </dsp:nvSpPr>
      <dsp:spPr>
        <a:xfrm>
          <a:off x="5657850" y="624208"/>
          <a:ext cx="2314575" cy="1469755"/>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E9B4E0B0-ABEC-5142-9A88-22961B116F14}">
      <dsp:nvSpPr>
        <dsp:cNvPr id="0" name=""/>
        <dsp:cNvSpPr/>
      </dsp:nvSpPr>
      <dsp:spPr>
        <a:xfrm>
          <a:off x="5915024" y="868525"/>
          <a:ext cx="2314575" cy="14697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Programmer does not know how much space will be available</a:t>
          </a:r>
        </a:p>
      </dsp:txBody>
      <dsp:txXfrm>
        <a:off x="5958072" y="911573"/>
        <a:ext cx="2228479" cy="1383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0A7A-BF2F-CB4A-AE7D-877EB948880B}">
      <dsp:nvSpPr>
        <dsp:cNvPr id="0" name=""/>
        <dsp:cNvSpPr/>
      </dsp:nvSpPr>
      <dsp:spPr>
        <a:xfrm>
          <a:off x="0" y="378699"/>
          <a:ext cx="8077200" cy="1247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58216" rIns="626880" bIns="156464" numCol="1" spcCol="1270" anchor="t" anchorCtr="0">
          <a:noAutofit/>
        </a:bodyPr>
        <a:lstStyle/>
        <a:p>
          <a:pPr marL="228600" lvl="1" indent="-228600" algn="l" defTabSz="977900">
            <a:lnSpc>
              <a:spcPct val="90000"/>
            </a:lnSpc>
            <a:spcBef>
              <a:spcPct val="0"/>
            </a:spcBef>
            <a:spcAft>
              <a:spcPct val="15000"/>
            </a:spcAft>
            <a:buChar char="•"/>
          </a:pPr>
          <a:r>
            <a:rPr lang="en-NZ" sz="2200" kern="1200"/>
            <a:t>memory becomes more and more fragmented</a:t>
          </a:r>
          <a:endParaRPr lang="en-NZ" sz="2200" kern="1200" dirty="0"/>
        </a:p>
        <a:p>
          <a:pPr marL="228600" lvl="1" indent="-228600" algn="l" defTabSz="977900">
            <a:lnSpc>
              <a:spcPct val="90000"/>
            </a:lnSpc>
            <a:spcBef>
              <a:spcPct val="0"/>
            </a:spcBef>
            <a:spcAft>
              <a:spcPct val="15000"/>
            </a:spcAft>
            <a:buChar char="•"/>
          </a:pPr>
          <a:r>
            <a:rPr lang="en-NZ" sz="2200" kern="1200"/>
            <a:t>memory utilization declines</a:t>
          </a:r>
          <a:endParaRPr lang="en-NZ" sz="2200" kern="1200" dirty="0"/>
        </a:p>
      </dsp:txBody>
      <dsp:txXfrm>
        <a:off x="0" y="378699"/>
        <a:ext cx="8077200" cy="1247400"/>
      </dsp:txXfrm>
    </dsp:sp>
    <dsp:sp modelId="{E3F070B9-6919-BD46-80FE-BAF6D53D2FD9}">
      <dsp:nvSpPr>
        <dsp:cNvPr id="0" name=""/>
        <dsp:cNvSpPr/>
      </dsp:nvSpPr>
      <dsp:spPr>
        <a:xfrm>
          <a:off x="403860" y="53979"/>
          <a:ext cx="5654040" cy="649440"/>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a:lnSpc>
              <a:spcPct val="90000"/>
            </a:lnSpc>
            <a:spcBef>
              <a:spcPct val="0"/>
            </a:spcBef>
            <a:spcAft>
              <a:spcPct val="35000"/>
            </a:spcAft>
            <a:buNone/>
          </a:pPr>
          <a:r>
            <a:rPr lang="en-NZ" sz="2400" b="1" i="1" kern="1200" dirty="0"/>
            <a:t>External Fragmentation</a:t>
          </a:r>
          <a:endParaRPr lang="en-US" sz="2400" i="1" kern="1200" dirty="0"/>
        </a:p>
      </dsp:txBody>
      <dsp:txXfrm>
        <a:off x="435563" y="85682"/>
        <a:ext cx="5590634" cy="586034"/>
      </dsp:txXfrm>
    </dsp:sp>
    <dsp:sp modelId="{4B6B4C5E-5223-0843-B5C6-1C59E8EA8399}">
      <dsp:nvSpPr>
        <dsp:cNvPr id="0" name=""/>
        <dsp:cNvSpPr/>
      </dsp:nvSpPr>
      <dsp:spPr>
        <a:xfrm>
          <a:off x="0" y="2069619"/>
          <a:ext cx="8077200" cy="1940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58216" rIns="626880" bIns="156464" numCol="1" spcCol="1270" anchor="t" anchorCtr="0">
          <a:noAutofit/>
        </a:bodyPr>
        <a:lstStyle/>
        <a:p>
          <a:pPr marL="228600" lvl="1" indent="-228600" algn="l" defTabSz="977900">
            <a:lnSpc>
              <a:spcPct val="90000"/>
            </a:lnSpc>
            <a:spcBef>
              <a:spcPct val="0"/>
            </a:spcBef>
            <a:spcAft>
              <a:spcPct val="15000"/>
            </a:spcAft>
            <a:buChar char="•"/>
          </a:pPr>
          <a:r>
            <a:rPr lang="en-NZ" sz="2200" kern="1200"/>
            <a:t>technique for overcoming external fragmentation</a:t>
          </a:r>
          <a:endParaRPr lang="en-NZ" sz="2200" kern="1200" dirty="0"/>
        </a:p>
        <a:p>
          <a:pPr marL="228600" lvl="1" indent="-228600" algn="l" defTabSz="977900">
            <a:lnSpc>
              <a:spcPct val="90000"/>
            </a:lnSpc>
            <a:spcBef>
              <a:spcPct val="0"/>
            </a:spcBef>
            <a:spcAft>
              <a:spcPct val="15000"/>
            </a:spcAft>
            <a:buChar char="•"/>
          </a:pPr>
          <a:r>
            <a:rPr lang="en-NZ" sz="2200" kern="1200"/>
            <a:t>OS shifts processes so that they are contiguous</a:t>
          </a:r>
          <a:endParaRPr lang="en-NZ" sz="2200" kern="1200" dirty="0"/>
        </a:p>
        <a:p>
          <a:pPr marL="228600" lvl="1" indent="-228600" algn="l" defTabSz="977900">
            <a:lnSpc>
              <a:spcPct val="90000"/>
            </a:lnSpc>
            <a:spcBef>
              <a:spcPct val="0"/>
            </a:spcBef>
            <a:spcAft>
              <a:spcPct val="15000"/>
            </a:spcAft>
            <a:buChar char="•"/>
          </a:pPr>
          <a:r>
            <a:rPr lang="en-NZ" sz="2200" kern="1200"/>
            <a:t>free memory is together in one block</a:t>
          </a:r>
          <a:endParaRPr lang="en-NZ" sz="2200" kern="1200" dirty="0"/>
        </a:p>
        <a:p>
          <a:pPr marL="228600" lvl="1" indent="-228600" algn="l" defTabSz="977900">
            <a:lnSpc>
              <a:spcPct val="90000"/>
            </a:lnSpc>
            <a:spcBef>
              <a:spcPct val="0"/>
            </a:spcBef>
            <a:spcAft>
              <a:spcPct val="15000"/>
            </a:spcAft>
            <a:buChar char="•"/>
          </a:pPr>
          <a:r>
            <a:rPr lang="en-NZ" sz="2200" kern="1200"/>
            <a:t>time consuming and wastes CPU time</a:t>
          </a:r>
          <a:endParaRPr lang="en-NZ" sz="2200" kern="1200" dirty="0"/>
        </a:p>
      </dsp:txBody>
      <dsp:txXfrm>
        <a:off x="0" y="2069619"/>
        <a:ext cx="8077200" cy="1940400"/>
      </dsp:txXfrm>
    </dsp:sp>
    <dsp:sp modelId="{6ED051DD-8E06-014D-A56B-AECC9C897179}">
      <dsp:nvSpPr>
        <dsp:cNvPr id="0" name=""/>
        <dsp:cNvSpPr/>
      </dsp:nvSpPr>
      <dsp:spPr>
        <a:xfrm>
          <a:off x="403860" y="1744899"/>
          <a:ext cx="5654040" cy="64944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a:lnSpc>
              <a:spcPct val="90000"/>
            </a:lnSpc>
            <a:spcBef>
              <a:spcPct val="0"/>
            </a:spcBef>
            <a:spcAft>
              <a:spcPct val="35000"/>
            </a:spcAft>
            <a:buNone/>
          </a:pPr>
          <a:r>
            <a:rPr lang="en-NZ" sz="2400" b="1" i="1" kern="1200" dirty="0"/>
            <a:t>Compaction</a:t>
          </a:r>
        </a:p>
      </dsp:txBody>
      <dsp:txXfrm>
        <a:off x="435563" y="1776602"/>
        <a:ext cx="5590634"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B0A5F-B44A-0440-8E3D-4AA0FF30DE58}">
      <dsp:nvSpPr>
        <dsp:cNvPr id="0" name=""/>
        <dsp:cNvSpPr/>
      </dsp:nvSpPr>
      <dsp:spPr>
        <a:xfrm>
          <a:off x="2357" y="21819"/>
          <a:ext cx="2298501" cy="662400"/>
        </a:xfrm>
        <a:prstGeom prst="rect">
          <a:avLst/>
        </a:prstGeom>
        <a:solidFill>
          <a:schemeClr val="accent6">
            <a:lumMod val="50000"/>
          </a:schemeClr>
        </a:solidFill>
        <a:ln w="15875" cap="flat" cmpd="sng" algn="ctr">
          <a:solidFill>
            <a:schemeClr val="accent6">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Best-fit</a:t>
          </a:r>
          <a:endParaRPr lang="en-US" sz="2300" kern="1200" dirty="0"/>
        </a:p>
      </dsp:txBody>
      <dsp:txXfrm>
        <a:off x="2357" y="21819"/>
        <a:ext cx="2298501" cy="662400"/>
      </dsp:txXfrm>
    </dsp:sp>
    <dsp:sp modelId="{4D33AD13-58A2-6C4C-8ED2-4EC037E1447F}">
      <dsp:nvSpPr>
        <dsp:cNvPr id="0" name=""/>
        <dsp:cNvSpPr/>
      </dsp:nvSpPr>
      <dsp:spPr>
        <a:xfrm>
          <a:off x="2357" y="684219"/>
          <a:ext cx="2298501" cy="335796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chooses the block that is closest in size to the request</a:t>
          </a:r>
        </a:p>
      </dsp:txBody>
      <dsp:txXfrm>
        <a:off x="2357" y="684219"/>
        <a:ext cx="2298501" cy="3357961"/>
      </dsp:txXfrm>
    </dsp:sp>
    <dsp:sp modelId="{861E1F7D-27A7-E044-A6C8-58B87E7DADD2}">
      <dsp:nvSpPr>
        <dsp:cNvPr id="0" name=""/>
        <dsp:cNvSpPr/>
      </dsp:nvSpPr>
      <dsp:spPr>
        <a:xfrm>
          <a:off x="2622649" y="21819"/>
          <a:ext cx="2298501" cy="662400"/>
        </a:xfrm>
        <a:prstGeom prst="rect">
          <a:avLst/>
        </a:prstGeom>
        <a:solidFill>
          <a:schemeClr val="accent4">
            <a:lumMod val="50000"/>
          </a:schemeClr>
        </a:solidFill>
        <a:ln w="15875" cap="flat" cmpd="sng" algn="ctr">
          <a:solidFill>
            <a:schemeClr val="accent4">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First-fit</a:t>
          </a:r>
        </a:p>
      </dsp:txBody>
      <dsp:txXfrm>
        <a:off x="2622649" y="21819"/>
        <a:ext cx="2298501" cy="662400"/>
      </dsp:txXfrm>
    </dsp:sp>
    <dsp:sp modelId="{5A54EFAA-A113-0C47-AF78-4821543B24FF}">
      <dsp:nvSpPr>
        <dsp:cNvPr id="0" name=""/>
        <dsp:cNvSpPr/>
      </dsp:nvSpPr>
      <dsp:spPr>
        <a:xfrm>
          <a:off x="2622649" y="684219"/>
          <a:ext cx="2298501" cy="335796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begins to scan memory from the beginning and chooses the first available block that is large enough </a:t>
          </a:r>
        </a:p>
      </dsp:txBody>
      <dsp:txXfrm>
        <a:off x="2622649" y="684219"/>
        <a:ext cx="2298501" cy="3357961"/>
      </dsp:txXfrm>
    </dsp:sp>
    <dsp:sp modelId="{265FA6A5-EDA7-7A42-B476-3F18F161237D}">
      <dsp:nvSpPr>
        <dsp:cNvPr id="0" name=""/>
        <dsp:cNvSpPr/>
      </dsp:nvSpPr>
      <dsp:spPr>
        <a:xfrm>
          <a:off x="5242941" y="21819"/>
          <a:ext cx="2298501" cy="662400"/>
        </a:xfrm>
        <a:prstGeom prst="rect">
          <a:avLst/>
        </a:prstGeom>
        <a:solidFill>
          <a:schemeClr val="accent2">
            <a:lumMod val="50000"/>
          </a:schemeClr>
        </a:solidFill>
        <a:ln w="15875" cap="flat" cmpd="sng" algn="ctr">
          <a:solidFill>
            <a:schemeClr val="accent2">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Next-fit</a:t>
          </a:r>
        </a:p>
      </dsp:txBody>
      <dsp:txXfrm>
        <a:off x="5242941" y="21819"/>
        <a:ext cx="2298501" cy="662400"/>
      </dsp:txXfrm>
    </dsp:sp>
    <dsp:sp modelId="{F02FE02C-078E-2342-80A7-769674C16284}">
      <dsp:nvSpPr>
        <dsp:cNvPr id="0" name=""/>
        <dsp:cNvSpPr/>
      </dsp:nvSpPr>
      <dsp:spPr>
        <a:xfrm>
          <a:off x="5242941" y="684219"/>
          <a:ext cx="2298501" cy="335796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begins to scan memory from the location of the last placement and chooses the next available block that is large enough</a:t>
          </a:r>
        </a:p>
      </dsp:txBody>
      <dsp:txXfrm>
        <a:off x="5242941" y="684219"/>
        <a:ext cx="2298501" cy="33579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81AB3-A7C5-304C-B5DD-3C6A0BA47400}">
      <dsp:nvSpPr>
        <dsp:cNvPr id="0" name=""/>
        <dsp:cNvSpPr/>
      </dsp:nvSpPr>
      <dsp:spPr>
        <a:xfrm>
          <a:off x="0" y="358124"/>
          <a:ext cx="7924800" cy="1102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5053" tIns="416560" rIns="6150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reference to a memory location independent of the current assignment of data to memory</a:t>
          </a:r>
        </a:p>
      </dsp:txBody>
      <dsp:txXfrm>
        <a:off x="0" y="358124"/>
        <a:ext cx="7924800" cy="1102500"/>
      </dsp:txXfrm>
    </dsp:sp>
    <dsp:sp modelId="{62188342-F933-5546-8BB3-C1B3099F523F}">
      <dsp:nvSpPr>
        <dsp:cNvPr id="0" name=""/>
        <dsp:cNvSpPr/>
      </dsp:nvSpPr>
      <dsp:spPr>
        <a:xfrm>
          <a:off x="396240" y="62924"/>
          <a:ext cx="5547360" cy="590400"/>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89000">
            <a:lnSpc>
              <a:spcPct val="90000"/>
            </a:lnSpc>
            <a:spcBef>
              <a:spcPct val="0"/>
            </a:spcBef>
            <a:spcAft>
              <a:spcPct val="35000"/>
            </a:spcAft>
            <a:buNone/>
          </a:pPr>
          <a:r>
            <a:rPr lang="en-US" sz="2000" b="1" kern="1200" dirty="0"/>
            <a:t>Logical</a:t>
          </a:r>
          <a:endParaRPr lang="en-US" sz="2000" kern="1200" dirty="0"/>
        </a:p>
      </dsp:txBody>
      <dsp:txXfrm>
        <a:off x="425061" y="91745"/>
        <a:ext cx="5489718" cy="532758"/>
      </dsp:txXfrm>
    </dsp:sp>
    <dsp:sp modelId="{AD976998-883A-B44B-AA40-16EA334E3B09}">
      <dsp:nvSpPr>
        <dsp:cNvPr id="0" name=""/>
        <dsp:cNvSpPr/>
      </dsp:nvSpPr>
      <dsp:spPr>
        <a:xfrm>
          <a:off x="0" y="1863825"/>
          <a:ext cx="7924800" cy="1102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5053" tIns="416560" rIns="6150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address is expressed as a location relative to some known point</a:t>
          </a:r>
        </a:p>
      </dsp:txBody>
      <dsp:txXfrm>
        <a:off x="0" y="1863825"/>
        <a:ext cx="7924800" cy="1102500"/>
      </dsp:txXfrm>
    </dsp:sp>
    <dsp:sp modelId="{56B37D08-27E9-6348-A4E7-27939D35EA56}">
      <dsp:nvSpPr>
        <dsp:cNvPr id="0" name=""/>
        <dsp:cNvSpPr/>
      </dsp:nvSpPr>
      <dsp:spPr>
        <a:xfrm>
          <a:off x="396240" y="1568625"/>
          <a:ext cx="5547360" cy="5904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89000">
            <a:lnSpc>
              <a:spcPct val="90000"/>
            </a:lnSpc>
            <a:spcBef>
              <a:spcPct val="0"/>
            </a:spcBef>
            <a:spcAft>
              <a:spcPct val="35000"/>
            </a:spcAft>
            <a:buNone/>
          </a:pPr>
          <a:r>
            <a:rPr lang="en-US" sz="2000" b="1" kern="1200" dirty="0"/>
            <a:t>Relative</a:t>
          </a:r>
        </a:p>
      </dsp:txBody>
      <dsp:txXfrm>
        <a:off x="425061" y="1597446"/>
        <a:ext cx="5489718" cy="532758"/>
      </dsp:txXfrm>
    </dsp:sp>
    <dsp:sp modelId="{E5E2D93A-0FAC-8648-A220-3E52BE154C5F}">
      <dsp:nvSpPr>
        <dsp:cNvPr id="0" name=""/>
        <dsp:cNvSpPr/>
      </dsp:nvSpPr>
      <dsp:spPr>
        <a:xfrm>
          <a:off x="0" y="3369525"/>
          <a:ext cx="7924800" cy="834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5053" tIns="416560" rIns="6150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actual location in main memory</a:t>
          </a:r>
        </a:p>
      </dsp:txBody>
      <dsp:txXfrm>
        <a:off x="0" y="3369525"/>
        <a:ext cx="7924800" cy="834750"/>
      </dsp:txXfrm>
    </dsp:sp>
    <dsp:sp modelId="{B3028417-3BB4-804F-B830-21EC724B50AF}">
      <dsp:nvSpPr>
        <dsp:cNvPr id="0" name=""/>
        <dsp:cNvSpPr/>
      </dsp:nvSpPr>
      <dsp:spPr>
        <a:xfrm>
          <a:off x="396240" y="3074325"/>
          <a:ext cx="5547360" cy="590400"/>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89000">
            <a:lnSpc>
              <a:spcPct val="90000"/>
            </a:lnSpc>
            <a:spcBef>
              <a:spcPct val="0"/>
            </a:spcBef>
            <a:spcAft>
              <a:spcPct val="35000"/>
            </a:spcAft>
            <a:buNone/>
          </a:pPr>
          <a:r>
            <a:rPr lang="en-US" sz="2000" b="1" kern="1200" dirty="0"/>
            <a:t>Physical or Absolute</a:t>
          </a:r>
        </a:p>
      </dsp:txBody>
      <dsp:txXfrm>
        <a:off x="425061" y="3103146"/>
        <a:ext cx="5489718"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F70A1-56B4-7C45-8D55-136594643679}">
      <dsp:nvSpPr>
        <dsp:cNvPr id="0" name=""/>
        <dsp:cNvSpPr/>
      </dsp:nvSpPr>
      <dsp:spPr>
        <a:xfrm>
          <a:off x="26" y="37706"/>
          <a:ext cx="2528106" cy="720000"/>
        </a:xfrm>
        <a:prstGeom prst="rect">
          <a:avLst/>
        </a:prstGeom>
        <a:solidFill>
          <a:schemeClr val="accent4">
            <a:lumMod val="50000"/>
          </a:schemeClr>
        </a:solidFill>
        <a:ln w="15875" cap="flat" cmpd="sng" algn="ctr">
          <a:solidFill>
            <a:schemeClr val="accent4">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i="1" kern="1200" dirty="0"/>
            <a:t>Pages</a:t>
          </a:r>
          <a:r>
            <a:rPr lang="en-US" sz="2500" kern="1200" dirty="0"/>
            <a:t> </a:t>
          </a:r>
        </a:p>
      </dsp:txBody>
      <dsp:txXfrm>
        <a:off x="26" y="37706"/>
        <a:ext cx="2528106" cy="720000"/>
      </dsp:txXfrm>
    </dsp:sp>
    <dsp:sp modelId="{46D6853D-8FF8-D64F-9F4D-3F18C7AC2088}">
      <dsp:nvSpPr>
        <dsp:cNvPr id="0" name=""/>
        <dsp:cNvSpPr/>
      </dsp:nvSpPr>
      <dsp:spPr>
        <a:xfrm>
          <a:off x="26" y="757706"/>
          <a:ext cx="2528106" cy="133818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chunks of a process</a:t>
          </a:r>
        </a:p>
      </dsp:txBody>
      <dsp:txXfrm>
        <a:off x="26" y="757706"/>
        <a:ext cx="2528106" cy="1338187"/>
      </dsp:txXfrm>
    </dsp:sp>
    <dsp:sp modelId="{E43E3212-8A7F-3040-93CF-F261BAF43BC6}">
      <dsp:nvSpPr>
        <dsp:cNvPr id="0" name=""/>
        <dsp:cNvSpPr/>
      </dsp:nvSpPr>
      <dsp:spPr>
        <a:xfrm>
          <a:off x="2882067" y="37706"/>
          <a:ext cx="2528106" cy="720000"/>
        </a:xfrm>
        <a:prstGeom prst="rect">
          <a:avLst/>
        </a:prstGeom>
        <a:solidFill>
          <a:schemeClr val="accent2">
            <a:lumMod val="50000"/>
          </a:schemeClr>
        </a:solidFill>
        <a:ln w="15875" cap="flat" cmpd="sng" algn="ctr">
          <a:solidFill>
            <a:schemeClr val="accent2">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i="1" kern="1200" dirty="0"/>
            <a:t>Frames</a:t>
          </a:r>
        </a:p>
      </dsp:txBody>
      <dsp:txXfrm>
        <a:off x="2882067" y="37706"/>
        <a:ext cx="2528106" cy="720000"/>
      </dsp:txXfrm>
    </dsp:sp>
    <dsp:sp modelId="{A1162212-C3C8-3A47-829A-648CCE353B98}">
      <dsp:nvSpPr>
        <dsp:cNvPr id="0" name=""/>
        <dsp:cNvSpPr/>
      </dsp:nvSpPr>
      <dsp:spPr>
        <a:xfrm>
          <a:off x="2882067" y="757706"/>
          <a:ext cx="2528106" cy="133818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available chunks of memory</a:t>
          </a:r>
        </a:p>
      </dsp:txBody>
      <dsp:txXfrm>
        <a:off x="2882067" y="757706"/>
        <a:ext cx="2528106" cy="13381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8554-425C-2143-8A88-A6CCE1DF700F}">
      <dsp:nvSpPr>
        <dsp:cNvPr id="0" name=""/>
        <dsp:cNvSpPr/>
      </dsp:nvSpPr>
      <dsp:spPr>
        <a:xfrm rot="21300000">
          <a:off x="24319" y="1949330"/>
          <a:ext cx="7876161" cy="901939"/>
        </a:xfrm>
        <a:prstGeom prst="mathMinus">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dsp:style>
    </dsp:sp>
    <dsp:sp modelId="{2E95D624-474F-1A40-8C27-0381317EB9B1}">
      <dsp:nvSpPr>
        <dsp:cNvPr id="0" name=""/>
        <dsp:cNvSpPr/>
      </dsp:nvSpPr>
      <dsp:spPr>
        <a:xfrm>
          <a:off x="990607" y="380994"/>
          <a:ext cx="2377440" cy="1920240"/>
        </a:xfrm>
        <a:prstGeom prst="downArrow">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96ADC0CD-D18D-844C-94B9-9105E4C82805}">
      <dsp:nvSpPr>
        <dsp:cNvPr id="0" name=""/>
        <dsp:cNvSpPr/>
      </dsp:nvSpPr>
      <dsp:spPr>
        <a:xfrm>
          <a:off x="4267194" y="152408"/>
          <a:ext cx="2535936" cy="201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If a process has not declared a portion of its memory to be sharable, then no other process should have access to the contents of that portion of memory</a:t>
          </a:r>
        </a:p>
      </dsp:txBody>
      <dsp:txXfrm>
        <a:off x="4267194" y="152408"/>
        <a:ext cx="2535936" cy="2016252"/>
      </dsp:txXfrm>
    </dsp:sp>
    <dsp:sp modelId="{212125D4-770E-2942-B401-3A13D8FCE1F0}">
      <dsp:nvSpPr>
        <dsp:cNvPr id="0" name=""/>
        <dsp:cNvSpPr/>
      </dsp:nvSpPr>
      <dsp:spPr>
        <a:xfrm>
          <a:off x="4596383" y="2640330"/>
          <a:ext cx="2377440" cy="1920240"/>
        </a:xfrm>
        <a:prstGeom prst="upArrow">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7A654F4F-D068-C843-A87E-FFAB75CD116B}">
      <dsp:nvSpPr>
        <dsp:cNvPr id="0" name=""/>
        <dsp:cNvSpPr/>
      </dsp:nvSpPr>
      <dsp:spPr>
        <a:xfrm>
          <a:off x="1011927" y="2625840"/>
          <a:ext cx="2798075" cy="2250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If a process declares that a portion of memory may be shared by other designated processes then the security service of the OS must ensure that only the designated processes have access</a:t>
          </a:r>
        </a:p>
      </dsp:txBody>
      <dsp:txXfrm>
        <a:off x="1011927" y="2625840"/>
        <a:ext cx="2798075" cy="22509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A55D1-79CF-6E40-BC6A-903CB2C33B88}">
      <dsp:nvSpPr>
        <dsp:cNvPr id="0" name=""/>
        <dsp:cNvSpPr/>
      </dsp:nvSpPr>
      <dsp:spPr>
        <a:xfrm>
          <a:off x="0" y="38950"/>
          <a:ext cx="6324600" cy="655200"/>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kern="1200" dirty="0"/>
            <a:t>Compile-time Defenses </a:t>
          </a:r>
          <a:endParaRPr lang="en-US" sz="2800" kern="1200" dirty="0"/>
        </a:p>
      </dsp:txBody>
      <dsp:txXfrm>
        <a:off x="31984" y="70934"/>
        <a:ext cx="6260632" cy="591232"/>
      </dsp:txXfrm>
    </dsp:sp>
    <dsp:sp modelId="{745C4739-419D-D446-B775-A8F167C45C2E}">
      <dsp:nvSpPr>
        <dsp:cNvPr id="0" name=""/>
        <dsp:cNvSpPr/>
      </dsp:nvSpPr>
      <dsp:spPr>
        <a:xfrm>
          <a:off x="0" y="694150"/>
          <a:ext cx="6324600"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80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aim to harden programs to resist attacks in new programs</a:t>
          </a:r>
        </a:p>
      </dsp:txBody>
      <dsp:txXfrm>
        <a:off x="0" y="694150"/>
        <a:ext cx="6324600" cy="652050"/>
      </dsp:txXfrm>
    </dsp:sp>
    <dsp:sp modelId="{627063D5-7867-4546-918F-8FB5911172D6}">
      <dsp:nvSpPr>
        <dsp:cNvPr id="0" name=""/>
        <dsp:cNvSpPr/>
      </dsp:nvSpPr>
      <dsp:spPr>
        <a:xfrm>
          <a:off x="0" y="1346200"/>
          <a:ext cx="6324600" cy="6552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kern="1200" dirty="0"/>
            <a:t>Run-time Defenses </a:t>
          </a:r>
          <a:endParaRPr lang="en-US" sz="2800" kern="1200" dirty="0"/>
        </a:p>
      </dsp:txBody>
      <dsp:txXfrm>
        <a:off x="31984" y="1378184"/>
        <a:ext cx="6260632" cy="591232"/>
      </dsp:txXfrm>
    </dsp:sp>
    <dsp:sp modelId="{8E61D913-79F7-0D44-B8B7-AB80B331D263}">
      <dsp:nvSpPr>
        <dsp:cNvPr id="0" name=""/>
        <dsp:cNvSpPr/>
      </dsp:nvSpPr>
      <dsp:spPr>
        <a:xfrm>
          <a:off x="0" y="2001400"/>
          <a:ext cx="6324600"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80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aim to detect and abort attacks in existing programs</a:t>
          </a:r>
        </a:p>
      </dsp:txBody>
      <dsp:txXfrm>
        <a:off x="0" y="2001400"/>
        <a:ext cx="6324600" cy="6520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99E7D04C-E3CC-450D-8FAD-70E7EFBE4EF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00707" name="Rectangle 3">
            <a:extLst>
              <a:ext uri="{FF2B5EF4-FFF2-40B4-BE49-F238E27FC236}">
                <a16:creationId xmlns:a16="http://schemas.microsoft.com/office/drawing/2014/main" id="{230C67AA-CA64-4B99-93D0-C6590E397BE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fld id="{5D495431-4CD6-42AE-8689-6BC5C57FC7E2}" type="datetimeFigureOut">
              <a:rPr lang="en-US"/>
              <a:pPr>
                <a:defRPr/>
              </a:pPr>
              <a:t>1/23/2021</a:t>
            </a:fld>
            <a:endParaRPr lang="en-US"/>
          </a:p>
        </p:txBody>
      </p:sp>
      <p:sp>
        <p:nvSpPr>
          <p:cNvPr id="200708" name="Rectangle 4">
            <a:extLst>
              <a:ext uri="{FF2B5EF4-FFF2-40B4-BE49-F238E27FC236}">
                <a16:creationId xmlns:a16="http://schemas.microsoft.com/office/drawing/2014/main" id="{77707918-6872-47A7-9EBE-7AEEEA841BF6}"/>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00709" name="Rectangle 5">
            <a:extLst>
              <a:ext uri="{FF2B5EF4-FFF2-40B4-BE49-F238E27FC236}">
                <a16:creationId xmlns:a16="http://schemas.microsoft.com/office/drawing/2014/main" id="{8F0A6A13-EEA0-43CF-8DEF-74A7B93F47E5}"/>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12ABF6D-6204-44A5-907D-EE1981E60F4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9B64DC-683C-4442-8B63-62F79CF689F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15DE63CF-CCD9-4051-9B5F-74FACF14447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C24101A-049B-45F6-AF54-86B05AA18A53}" type="datetimeFigureOut">
              <a:rPr lang="en-US"/>
              <a:pPr>
                <a:defRPr/>
              </a:pPr>
              <a:t>1/23/2021</a:t>
            </a:fld>
            <a:endParaRPr lang="en-US" dirty="0"/>
          </a:p>
        </p:txBody>
      </p:sp>
      <p:sp>
        <p:nvSpPr>
          <p:cNvPr id="4" name="Slide Image Placeholder 3">
            <a:extLst>
              <a:ext uri="{FF2B5EF4-FFF2-40B4-BE49-F238E27FC236}">
                <a16:creationId xmlns:a16="http://schemas.microsoft.com/office/drawing/2014/main" id="{65032B6A-5E06-4E21-969F-2E917BCAC5C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C1BFDAB4-1CAC-47AE-8D43-DFF837A99BE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224BD00-7A5A-4B6F-BCD1-60ECFA1FA3E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1D9BD9C-F39D-4F2B-8413-117887D6670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17E5438-34A8-4F9D-A845-85EE8FE959E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5E78889-2842-441E-A710-934460D5E0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49D45374-CC17-4385-9EC1-83F1FD406F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Times New Roman" panose="02020603050405020304" pitchFamily="18" charset="0"/>
                <a:ea typeface="ＭＳ Ｐゴシック" panose="020B0600070205080204" pitchFamily="34" charset="-128"/>
              </a:rPr>
              <a:t>“</a:t>
            </a:r>
            <a:r>
              <a:rPr kumimoji="1" lang="en-US" altLang="en-US">
                <a:latin typeface="Times New Roman" panose="02020603050405020304" pitchFamily="18" charset="0"/>
                <a:ea typeface="ＭＳ Ｐゴシック" panose="020B0600070205080204" pitchFamily="34" charset="-128"/>
              </a:rPr>
              <a:t>Operating Systems: Internal and Design Principles</a:t>
            </a:r>
            <a:r>
              <a:rPr lang="en-US" altLang="en-US">
                <a:latin typeface="Times New Roman" panose="02020603050405020304" pitchFamily="18" charset="0"/>
                <a:ea typeface="ＭＳ Ｐゴシック" panose="020B0600070205080204" pitchFamily="34" charset="-128"/>
              </a:rPr>
              <a:t>”, 7/e, by William Stallings, Chapter 7 “</a:t>
            </a:r>
            <a:r>
              <a:rPr kumimoji="1" lang="en-GB" altLang="en-US">
                <a:latin typeface="Times New Roman" panose="02020603050405020304" pitchFamily="18" charset="0"/>
                <a:ea typeface="ＭＳ Ｐゴシック" panose="020B0600070205080204" pitchFamily="34" charset="-128"/>
              </a:rPr>
              <a:t>Memory Management</a:t>
            </a:r>
            <a:r>
              <a:rPr lang="en-US" altLang="en-US">
                <a:latin typeface="Times New Roman" panose="02020603050405020304" pitchFamily="18" charset="0"/>
                <a:ea typeface="ＭＳ Ｐゴシック" panose="020B0600070205080204" pitchFamily="34" charset="-128"/>
              </a:rPr>
              <a:t>”.</a:t>
            </a:r>
            <a:endParaRPr lang="en-AU" altLang="en-US">
              <a:latin typeface="Times New Roman" panose="02020603050405020304" pitchFamily="18" charset="0"/>
              <a:ea typeface="ＭＳ Ｐゴシック" panose="020B0600070205080204" pitchFamily="34" charset="-128"/>
            </a:endParaRPr>
          </a:p>
          <a:p>
            <a:endParaRPr lang="en-US" altLang="en-US"/>
          </a:p>
        </p:txBody>
      </p:sp>
      <p:sp>
        <p:nvSpPr>
          <p:cNvPr id="4" name="Slide Number Placeholder 3">
            <a:extLst>
              <a:ext uri="{FF2B5EF4-FFF2-40B4-BE49-F238E27FC236}">
                <a16:creationId xmlns:a16="http://schemas.microsoft.com/office/drawing/2014/main" id="{8BCF973F-BABB-4AA2-AB82-81D348AFF79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89BA93-D44E-473D-A3CA-CDBC94B2E64F}"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FE09374-B8C6-467D-A3BE-2473ED8636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C01D1BF5-33C7-4E7D-A2AC-B527F42390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we discussed in Section 1.5 , computer memory is organized into at least two levels, referred to as main memory and secondary memory. Main memory provides fast access at relatively high cost. In addition, main memory is volatile; that is, it does not provide permanent storage. Secondary memory is slower and cheaper than</a:t>
            </a:r>
          </a:p>
          <a:p>
            <a:r>
              <a:rPr lang="en-US" altLang="en-US" dirty="0"/>
              <a:t>main memory and is usually not volatile. Thus secondary memory of large capacity can be provided for long-term storage of programs and data, while a smaller main memory holds programs and data currently in use. In this two-level scheme, the organization of the flow of information between main and secondary memory is a major system concern. The responsibility for this flow could be assigned to the individual programmer, but this is impractical and undesirable for two reasons:</a:t>
            </a:r>
          </a:p>
          <a:p>
            <a:r>
              <a:rPr lang="en-US" altLang="en-US" b="1" dirty="0"/>
              <a:t>1. The main memory available for a program plus its data may be insufficient. In</a:t>
            </a:r>
          </a:p>
          <a:p>
            <a:r>
              <a:rPr lang="en-US" altLang="en-US" dirty="0"/>
              <a:t>that case, the programmer must engage in a practice known as </a:t>
            </a:r>
            <a:r>
              <a:rPr lang="en-US" altLang="en-US" b="1" dirty="0"/>
              <a:t>overlaying , in </a:t>
            </a:r>
            <a:r>
              <a:rPr lang="en-US" altLang="en-US" dirty="0"/>
              <a:t>which the program and data are organized in such a way that various modules can be assigned the same region of memory, with a main program responsible for switching the modules in and out as needed. Even with the aid of compiler tools, overlay programming wastes programmer time.</a:t>
            </a:r>
          </a:p>
          <a:p>
            <a:r>
              <a:rPr lang="en-US" altLang="en-US" b="1" dirty="0"/>
              <a:t>2. In a multiprogramming environment, the programmer does not know at the </a:t>
            </a:r>
            <a:r>
              <a:rPr lang="en-US" altLang="en-US" dirty="0"/>
              <a:t>time of coding how much space will be available or where that space will be. It is clear, then, that the task of moving information between the two levels of memory should be a system responsibility. This task is the essence of memory management.</a:t>
            </a:r>
          </a:p>
        </p:txBody>
      </p:sp>
      <p:sp>
        <p:nvSpPr>
          <p:cNvPr id="4" name="Slide Number Placeholder 3">
            <a:extLst>
              <a:ext uri="{FF2B5EF4-FFF2-40B4-BE49-F238E27FC236}">
                <a16:creationId xmlns:a16="http://schemas.microsoft.com/office/drawing/2014/main" id="{6A9A60E4-8EBE-468B-B4A9-BD8CEAA6F49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7CB361-BED4-4730-8B1D-09BA2394D4E0}"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9C46A39-C502-4884-8B56-1EB6959FCE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FE279A3B-F7CE-4738-A9AE-6EB2FDA686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principal operation of memory management is to bring processes into main memory for execution by the processor. In almost all modern multiprogramming systems, this involves a sophisticated scheme known as virtual memory. Virtual memory is, in turn, based on the use of one or both of two basic techniques: segmentation and paging. Before we can look at these virtual memory techniques, we must prepare the ground by looking at simpler techniques that do not involve virtual memory ( Table 7.2 summarizes all the techniques examined in this chapter and the next). One of these techniques, partitioning, has been used in several variations in some now-obsolete operating systems. The other two techniques, simple paging and simple segmentation, are not used by themselves. However, it will clarify the discussion of virtual memory if we look first at these two techniques in the absence of virtual memory considerations.</a:t>
            </a:r>
          </a:p>
        </p:txBody>
      </p:sp>
      <p:sp>
        <p:nvSpPr>
          <p:cNvPr id="4" name="Slide Number Placeholder 3">
            <a:extLst>
              <a:ext uri="{FF2B5EF4-FFF2-40B4-BE49-F238E27FC236}">
                <a16:creationId xmlns:a16="http://schemas.microsoft.com/office/drawing/2014/main" id="{B42F1133-BDA6-4D94-8791-2260DE974B5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C35CA4-DF1F-4B07-A383-846255192E41}"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3FC29C6D-3C70-4F18-A519-191A4C7B5B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BE933CA-72F2-4A91-8419-5634579F21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7.2   Memory Management Techniques</a:t>
            </a:r>
          </a:p>
        </p:txBody>
      </p:sp>
      <p:sp>
        <p:nvSpPr>
          <p:cNvPr id="4" name="Slide Number Placeholder 3">
            <a:extLst>
              <a:ext uri="{FF2B5EF4-FFF2-40B4-BE49-F238E27FC236}">
                <a16:creationId xmlns:a16="http://schemas.microsoft.com/office/drawing/2014/main" id="{973C509A-CB98-4F2B-AB9E-A9DEC586B15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D2C1EB-5F4D-44A3-B47D-FBE4DDF0634F}"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3CFA34BA-2F6A-4F73-948C-377667B70C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CAD0F511-B65D-4D43-BEE9-9A6209C09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most schemes for memory management, we can assume that the OS occupies some fixed portion of main memory and that the rest of main memory is available for use by multiple processes. The simplest scheme for managing this available memory is to partition it into regions with fixed boundaries.</a:t>
            </a:r>
          </a:p>
          <a:p>
            <a:endParaRPr lang="en-US" altLang="en-US" dirty="0"/>
          </a:p>
          <a:p>
            <a:r>
              <a:rPr lang="en-US" altLang="en-US" b="1" i="1" dirty="0"/>
              <a:t>PARTITION SIZES </a:t>
            </a:r>
            <a:r>
              <a:rPr lang="en-US" altLang="en-US" i="1" dirty="0"/>
              <a:t>Figure 7.2 shows examples of two alternatives for fixed </a:t>
            </a:r>
            <a:r>
              <a:rPr lang="en-US" altLang="en-US" dirty="0"/>
              <a:t>partitioning. One possibility is to make use of equal-size partitions. In this case, any process whose size is less than or equal to the partition size can be loaded into any available partition. If all partitions are full and no process is in the Ready or Running state, the operating system can swap a process out of any of the partitions and load in another process, so that there is some work for the processor.</a:t>
            </a:r>
          </a:p>
        </p:txBody>
      </p:sp>
      <p:sp>
        <p:nvSpPr>
          <p:cNvPr id="4" name="Slide Number Placeholder 3">
            <a:extLst>
              <a:ext uri="{FF2B5EF4-FFF2-40B4-BE49-F238E27FC236}">
                <a16:creationId xmlns:a16="http://schemas.microsoft.com/office/drawing/2014/main" id="{BAD78F50-FB4A-4811-9EF4-4E5B0119790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2C06F9-6012-4D2F-AF51-80F900FC1A76}"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A77A754-B9DB-4C70-90BF-B11095E689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67BE3F26-CAAF-4629-B428-3022FC7B43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There are two difficulties with the use of equal-size fixed partitions:</a:t>
            </a:r>
          </a:p>
          <a:p>
            <a:r>
              <a:rPr lang="en-US" altLang="en-US"/>
              <a:t>• A program may be too big to fit into a partition. In this case, the programmer must design the program with the use of overlays so that only a portion of the program need be in main memory at any one time. When a module is needed that is not present, the user’s program must load that module into the program’s partition, overlaying whatever programs or data are there.</a:t>
            </a:r>
          </a:p>
          <a:p>
            <a:r>
              <a:rPr lang="en-US" altLang="en-US"/>
              <a:t>• Main memory utilization is extremely inefficient. Any program, no matter how small, occupies an entire partition. In our example, there may be a program whose length is less than 2 Mbytes; yet it occupies an 8-Mbyte partition whenever it is swapped in. This phenomenon, in which there is wasted space internal to a partition due to the fact that the block of data loaded is smaller than the partition, is referred to as </a:t>
            </a:r>
            <a:r>
              <a:rPr lang="en-US" altLang="en-US" b="1"/>
              <a:t>internal fragmentation .</a:t>
            </a:r>
            <a:endParaRPr lang="en-US" altLang="en-US"/>
          </a:p>
        </p:txBody>
      </p:sp>
      <p:sp>
        <p:nvSpPr>
          <p:cNvPr id="4" name="Slide Number Placeholder 3">
            <a:extLst>
              <a:ext uri="{FF2B5EF4-FFF2-40B4-BE49-F238E27FC236}">
                <a16:creationId xmlns:a16="http://schemas.microsoft.com/office/drawing/2014/main" id="{29D4344C-0F99-4DB0-9838-FC679CD4577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087DD3-9216-42F9-82E5-6F4A24230FB7}"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6A8BE94-7C64-4958-8B30-75443E63BF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F034A457-01B4-4A13-ACAA-AEF562B22C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Both of these problems can be lessened, though not solved, by using unequal size partitions ( Figure 7.2b ). In this example, programs as large as 16 Mbytes can be accommodated without overlays. Partitions smaller than 8 Mbytes allow smaller programs to be accommodated with less internal fragmentation.</a:t>
            </a:r>
          </a:p>
        </p:txBody>
      </p:sp>
      <p:sp>
        <p:nvSpPr>
          <p:cNvPr id="4" name="Slide Number Placeholder 3">
            <a:extLst>
              <a:ext uri="{FF2B5EF4-FFF2-40B4-BE49-F238E27FC236}">
                <a16:creationId xmlns:a16="http://schemas.microsoft.com/office/drawing/2014/main" id="{032883AE-2170-4441-9579-8A4C99FF983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03F910-F302-4F9D-A5D7-0A52976B4926}"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99309144-71D0-4C69-9CD6-6ED31A610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68C4023C-A20D-46B5-B369-333280F75A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dirty="0"/>
              <a:t>PLACEMENT ALGORITHM </a:t>
            </a:r>
            <a:r>
              <a:rPr lang="en-US" altLang="en-US" i="1" dirty="0"/>
              <a:t>With equal-size partitions, the placement of processes </a:t>
            </a:r>
            <a:r>
              <a:rPr lang="en-US" altLang="en-US" dirty="0"/>
              <a:t>in memory is trivial. As long as there is any available partition, a process can be loaded into that partition. Because all partitions are of equal size, it does not matter which partition is used. If all partitions are occupied with processes that are not ready to run, then one of these processes must be swapped out to make room for a new process. Which one to swap out is a scheduling decision; this topic is explored in Part Four.</a:t>
            </a:r>
          </a:p>
          <a:p>
            <a:endParaRPr lang="en-US" altLang="en-US" dirty="0"/>
          </a:p>
          <a:p>
            <a:r>
              <a:rPr lang="en-US" altLang="en-US" dirty="0"/>
              <a:t>With unequal-size partitions, there are two possible ways to assign processes to partitions. The simplest way is to assign each process to the smallest partition within which it will fit. 1 In this case, a scheduling queue is needed for each partition, to hold swapped-out processes destined for that partition ( Figure 7.3a ). The advantage of this approach is that processes are always assigned in such a way as to minimize wasted memory within a partition (internal fragmentation).</a:t>
            </a:r>
          </a:p>
          <a:p>
            <a:endParaRPr lang="en-US" altLang="en-US" dirty="0"/>
          </a:p>
          <a:p>
            <a:r>
              <a:rPr lang="en-US" altLang="en-US" dirty="0"/>
              <a:t>Although this technique seems optimum from the point of view of an individual partition, it is not optimum from the point of view of the system as a whole. In Figure 7.2b , for example, consider a case in which there are no processes with a size between 12 and 16M at a certain point in time. In that case, the 16M partition will remain unused, even though some smaller process could have been assigned to it. Thus, a preferable approach would be to employ a single queue for all processes ( Figure 7.3b ). When it is time to load a process into main memory, the smallest available partition that will hold the process is selected. If all partitions are occupied, then a swapping decision must be made. Preference might be given to swapping out of the smallest partition that will hold the incoming process. It is also possible to consider other factors, such as priority, and a preference for swapping out blocked</a:t>
            </a:r>
          </a:p>
          <a:p>
            <a:r>
              <a:rPr lang="en-US" altLang="en-US" dirty="0"/>
              <a:t>processes versus ready processes.</a:t>
            </a:r>
          </a:p>
        </p:txBody>
      </p:sp>
      <p:sp>
        <p:nvSpPr>
          <p:cNvPr id="4" name="Slide Number Placeholder 3">
            <a:extLst>
              <a:ext uri="{FF2B5EF4-FFF2-40B4-BE49-F238E27FC236}">
                <a16:creationId xmlns:a16="http://schemas.microsoft.com/office/drawing/2014/main" id="{FA96F70C-141E-4C5E-9BA3-6AAB006869F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493BD4-D3C5-416D-B90A-1DF3265526BE}"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85C1C688-E531-4592-ABB2-17F3AAAA7C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0E2A28AD-31DD-4165-91E1-2B8629222A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use of unequal-size partitions provides a degree of flexibility to fixed partitioning. In addition, it can be said that fixed-partitioning schemes are relatively simple and require minimal OS software and processing overhead. However, there are disadvantages:</a:t>
            </a:r>
          </a:p>
          <a:p>
            <a:endParaRPr lang="en-US" altLang="en-US"/>
          </a:p>
          <a:p>
            <a:r>
              <a:rPr lang="en-US" altLang="en-US"/>
              <a:t>• The number of partitions specified at system generation time limits the number of active (not suspended) processes in the system.</a:t>
            </a:r>
          </a:p>
          <a:p>
            <a:endParaRPr lang="en-US" altLang="en-US"/>
          </a:p>
          <a:p>
            <a:r>
              <a:rPr lang="en-US" altLang="en-US"/>
              <a:t>• Because partition sizes are preset at system generation time, small jobs will not utilize partition space efficiently. In an environment where the main storage requirement of all jobs is known beforehand, this may be reasonable, but in most cases, it is an inefficient technique.</a:t>
            </a:r>
            <a:endParaRPr lang="en-NZ" altLang="en-US"/>
          </a:p>
        </p:txBody>
      </p:sp>
      <p:sp>
        <p:nvSpPr>
          <p:cNvPr id="4" name="Slide Number Placeholder 3">
            <a:extLst>
              <a:ext uri="{FF2B5EF4-FFF2-40B4-BE49-F238E27FC236}">
                <a16:creationId xmlns:a16="http://schemas.microsoft.com/office/drawing/2014/main" id="{6DD4BB58-A68F-4FEF-B244-C3CF079E6F5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CCEFDD-6A98-401F-B763-07A55E2D3872}"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0E6C8E8E-0F57-4044-9020-2673DB550B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178BF3A2-1564-4232-9105-A72A5C2D21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 overcome some of the difficulties with fixed partitioning, an approach known as dynamic partitioning was developed. Again, this approach has been supplanted by more sophisticated memory management techniques. An important operating system that used this technique was IBM’s mainframe operating system, OS/MVT (Multiprogramming with a Variable Number of Tasks).</a:t>
            </a:r>
          </a:p>
          <a:p>
            <a:endParaRPr lang="en-US" altLang="en-US"/>
          </a:p>
          <a:p>
            <a:r>
              <a:rPr lang="en-US" altLang="en-US"/>
              <a:t>With dynamic partitioning, the partitions are of variable length and number. When a process is brought into main memory, it is allocated exactly as much memory as it requires and no more.</a:t>
            </a:r>
          </a:p>
        </p:txBody>
      </p:sp>
      <p:sp>
        <p:nvSpPr>
          <p:cNvPr id="4" name="Slide Number Placeholder 3">
            <a:extLst>
              <a:ext uri="{FF2B5EF4-FFF2-40B4-BE49-F238E27FC236}">
                <a16:creationId xmlns:a16="http://schemas.microsoft.com/office/drawing/2014/main" id="{91C2E67C-3555-4B19-9854-2B153D35A1B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5AE4C0-B4EE-4B44-ABCD-9E65DD4A8C48}"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7A3BAAE5-50BF-4DAD-9545-1FD8B195E4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6D6601C-CBB8-4F5D-8010-E4FC7B476E89}"/>
              </a:ext>
            </a:extLst>
          </p:cNvPr>
          <p:cNvSpPr>
            <a:spLocks noGrp="1"/>
          </p:cNvSpPr>
          <p:nvPr>
            <p:ph type="body" idx="1"/>
          </p:nvPr>
        </p:nvSpPr>
        <p:spPr/>
        <p:txBody>
          <a:bodyPr>
            <a:normAutofit fontScale="92500" lnSpcReduction="20000"/>
          </a:bodyPr>
          <a:lstStyle/>
          <a:p>
            <a:pPr>
              <a:defRPr/>
            </a:pPr>
            <a:r>
              <a:rPr lang="en-US" dirty="0"/>
              <a:t>An example, using 64 Mbytes of main memory, is shown in Figure 7.4 . Initially, main memory is empty, except for the OS (a). The first three processes are loaded in, starting where the operating system ends and occupying just enough space for each process (b, c, d). This leaves a “hole” at the end of memory that is too small for a fourth process. At some point, none of</a:t>
            </a:r>
          </a:p>
          <a:p>
            <a:pPr>
              <a:defRPr/>
            </a:pPr>
            <a:r>
              <a:rPr lang="en-US" dirty="0"/>
              <a:t>the processes in memory is ready. The operating system swaps out process 2 (e), which leaves sufficient room to load a new process, process 4 (f). Because process 4 is smaller than process 2, another small hole is created. Later, a point is reached at which none of the processes in main memory is ready, but process 2, in the Ready-Suspend state, is available. Because there is insufficient room in memory for process 2, the operating system swaps process 1 out (g) and swaps process 2 back in (h).</a:t>
            </a:r>
          </a:p>
          <a:p>
            <a:pPr>
              <a:defRPr/>
            </a:pPr>
            <a:endParaRPr lang="en-US" dirty="0"/>
          </a:p>
          <a:p>
            <a:pPr>
              <a:defRPr/>
            </a:pPr>
            <a:r>
              <a:rPr lang="en-US" dirty="0"/>
              <a:t>As this example shows, this method starts out well, but eventually it leads to a situation in which there are a lot of small holes in memory. As time goes on, memory becomes more and more fragmented, and memory utilization declines. This phenomenon is referred to as </a:t>
            </a:r>
            <a:r>
              <a:rPr lang="en-US" b="1" dirty="0"/>
              <a:t>external fragmentation </a:t>
            </a:r>
            <a:r>
              <a:rPr lang="en-US" dirty="0"/>
              <a:t>, indicating that the memory that is external to all partitions becomes increasingly fragmented. This is in contrast to internal fragmentation, referred to earlier.</a:t>
            </a:r>
          </a:p>
          <a:p>
            <a:pPr>
              <a:defRPr/>
            </a:pPr>
            <a:endParaRPr lang="en-US" dirty="0"/>
          </a:p>
        </p:txBody>
      </p:sp>
      <p:sp>
        <p:nvSpPr>
          <p:cNvPr id="4" name="Slide Number Placeholder 3">
            <a:extLst>
              <a:ext uri="{FF2B5EF4-FFF2-40B4-BE49-F238E27FC236}">
                <a16:creationId xmlns:a16="http://schemas.microsoft.com/office/drawing/2014/main" id="{950DC42E-09C9-4F33-B956-2EEA9EF73F7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5D6390-64F7-42F2-AC2B-7E6A459CEE03}"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22F4C9E6-EEEC-48A1-B0E7-9972C5B999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9CAE6132-E2DD-40E8-9508-AA7E9FCA8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7.1 introduces some key terms for our discussion.</a:t>
            </a:r>
          </a:p>
        </p:txBody>
      </p:sp>
      <p:sp>
        <p:nvSpPr>
          <p:cNvPr id="4" name="Slide Number Placeholder 3">
            <a:extLst>
              <a:ext uri="{FF2B5EF4-FFF2-40B4-BE49-F238E27FC236}">
                <a16:creationId xmlns:a16="http://schemas.microsoft.com/office/drawing/2014/main" id="{CB063938-2453-40CA-91DB-6008C902E64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DF4EA7-7F04-4F32-AE63-6AB9A98219F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6848793-D31E-4AFA-BA19-BEA541F0D2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698CEDE6-7565-4926-9C5B-009994BCDD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mj-lt"/>
              <a:buNone/>
            </a:pPr>
            <a:r>
              <a:rPr lang="en-US" altLang="en-US"/>
              <a:t>One technique for overcoming external fragmentation is </a:t>
            </a:r>
            <a:r>
              <a:rPr lang="en-US" altLang="en-US" b="1"/>
              <a:t>compaction : </a:t>
            </a:r>
            <a:r>
              <a:rPr lang="en-US" altLang="en-US"/>
              <a:t>From</a:t>
            </a:r>
            <a:r>
              <a:rPr lang="en-US" altLang="en-US" b="1"/>
              <a:t> </a:t>
            </a:r>
            <a:r>
              <a:rPr lang="en-US" altLang="en-US"/>
              <a:t>time to time, the OS shifts the processes so that they are contiguous and so that all of the free memory is together in one block. For example, in Figure 7.4h , compaction will result in a block of free memory of length 16M. This may well be sufficient to load in an additional process. The difficulty with compaction is that it is a time-consuming procedure and wasteful of processor time. Note that compaction implies the need for a dynamic relocation capability. That is, it must be possible to move a program from one region to another in main memory without invalidating the memory references in the program (see Appendix 7A).</a:t>
            </a:r>
          </a:p>
          <a:p>
            <a:pPr marL="228600" indent="-228600">
              <a:buFont typeface="Calibri" panose="020F0502020204030204" pitchFamily="34" charset="0"/>
              <a:buAutoNum type="arabicPeriod"/>
            </a:pPr>
            <a:endParaRPr lang="en-NZ" altLang="en-US"/>
          </a:p>
        </p:txBody>
      </p:sp>
      <p:sp>
        <p:nvSpPr>
          <p:cNvPr id="4" name="Slide Number Placeholder 3">
            <a:extLst>
              <a:ext uri="{FF2B5EF4-FFF2-40B4-BE49-F238E27FC236}">
                <a16:creationId xmlns:a16="http://schemas.microsoft.com/office/drawing/2014/main" id="{6DF94877-4C20-4328-8CF6-DAA4FA66D3A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4CE16C-0850-4F37-8A9E-B62B5142960B}"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100F72F-D9DC-46BD-801D-707FDA4699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59F8C303-C40B-46E9-9587-5FC9F0D53A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dirty="0"/>
              <a:t>PLACEMENT ALGORITHM </a:t>
            </a:r>
            <a:r>
              <a:rPr lang="en-US" altLang="en-US" i="1" dirty="0"/>
              <a:t>Because memory compaction is time consuming, the OS </a:t>
            </a:r>
            <a:r>
              <a:rPr lang="en-US" altLang="en-US" dirty="0"/>
              <a:t>designer must be clever in deciding how to assign processes to memory (how to plug the holes). When it is time to load or swap a process into main memory, and if there is more than one free block of memory of sufficient size, then the operating system must decide which free block to allocate.</a:t>
            </a:r>
          </a:p>
          <a:p>
            <a:endParaRPr lang="en-US" altLang="en-US" dirty="0"/>
          </a:p>
          <a:p>
            <a:r>
              <a:rPr lang="en-US" altLang="en-US" dirty="0"/>
              <a:t>Three placement algorithms that might be considered are best-fit, first-fit, and next-fit. All, of course, are limited to choosing among free blocks of main memory that are equal to or larger than the process to be brought in. </a:t>
            </a:r>
            <a:r>
              <a:rPr lang="en-US" altLang="en-US" b="1" dirty="0"/>
              <a:t>Best-fit </a:t>
            </a:r>
            <a:r>
              <a:rPr lang="en-US" altLang="en-US" dirty="0"/>
              <a:t>chooses the block that is closest in size to the request. </a:t>
            </a:r>
            <a:r>
              <a:rPr lang="en-US" altLang="en-US" b="1" dirty="0"/>
              <a:t>First-fit </a:t>
            </a:r>
            <a:r>
              <a:rPr lang="en-US" altLang="en-US" dirty="0"/>
              <a:t>begins to scan memory from the beginning and chooses the first available block that is large enough. </a:t>
            </a:r>
            <a:r>
              <a:rPr lang="en-US" altLang="en-US" b="1" dirty="0"/>
              <a:t>Next-fit </a:t>
            </a:r>
            <a:r>
              <a:rPr lang="en-US" altLang="en-US" dirty="0"/>
              <a:t>begins to scan memory from the location of the last placement, and chooses the next available block that is large enough.</a:t>
            </a:r>
          </a:p>
        </p:txBody>
      </p:sp>
      <p:sp>
        <p:nvSpPr>
          <p:cNvPr id="4" name="Slide Number Placeholder 3">
            <a:extLst>
              <a:ext uri="{FF2B5EF4-FFF2-40B4-BE49-F238E27FC236}">
                <a16:creationId xmlns:a16="http://schemas.microsoft.com/office/drawing/2014/main" id="{20DCF9BD-C643-4747-8BBD-C3CF90253D9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DE05C8-6F5C-4BA1-A040-0D50A0FA1292}"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F9CBCADD-2158-4DBC-B76F-C7B565AA77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A5CA7BBD-8900-4237-BBF6-4FDE139F27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Figure 7.5a shows an example memory configuration after a number of placement and swapping-out operations. The last block that was used was a 22-Mbyte block from which a 14-Mbyte partition was created. Figure 7.5b shows the difference between the best-, first-, and next-fit placement algorithms in satisfying a 16-Mbyte allocation request. Best-fit will search the entire list of available blocks and make use of the 18-Mbyte block, leaving a 2-Mbyte fragment. First-fit results in a 6-Mbyte fragment, and next-fit results in a 20-Mbyte fragment.</a:t>
            </a:r>
          </a:p>
          <a:p>
            <a:endParaRPr lang="en-US" altLang="en-US" dirty="0"/>
          </a:p>
          <a:p>
            <a:r>
              <a:rPr lang="en-US" altLang="en-US" dirty="0"/>
              <a:t>Which of these approaches is best will depend on the exact sequence of process swapping that occurs and the size of those processes. However, some general comments can be made (see also [BREN89], [SHOR75], and [BAYS77]). The first-fit algorithm is not only the simplest but usually the best and fastest as well. The next-fit algorithm tends to produce slightly worse results than the first-fit. The next-fit algorithm will more frequently lead to an allocation from a free block at the end of memory. The result is that the largest block of free memory, which usually appears at the end of the memory space, is quickly broken up into small fragments. Thus, compaction may be required more frequently with next-fit. On the other hand, the first-fit algorithm may litter the front end with small free partitions that need to be searched over on each subsequent first-fit pass. The best-fit algorithm, despite its name, is usually the worst performer. Because this algorithm looks for the smallest block that will satisfy the requirement, it guarantees that the fragment left behind is as small as possible. Although each memory request always wastes the smallest amount of memory, the result is that main memory is quickly littered by blocks too small to satisfy memory allocation requests. Thus, memory compaction must be done more frequently than with the other algorithms.</a:t>
            </a:r>
          </a:p>
        </p:txBody>
      </p:sp>
      <p:sp>
        <p:nvSpPr>
          <p:cNvPr id="4" name="Slide Number Placeholder 3">
            <a:extLst>
              <a:ext uri="{FF2B5EF4-FFF2-40B4-BE49-F238E27FC236}">
                <a16:creationId xmlns:a16="http://schemas.microsoft.com/office/drawing/2014/main" id="{8411B4F5-1B76-47D5-B8F7-00D92907554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FA0A10-0104-486E-9A09-451A05D1B585}"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8A0E096-1FC2-432C-B388-8FB4A0A908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8ABFF581-8C1B-4DF1-8CF1-6D24699253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Both fixed and dynamic partitioning schemes have drawbacks. A fixed partitioning scheme limits the number of active processes and may use space inefficiently if there is a poor match between available partition sizes and process sizes. A dynamic partitioning scheme is more complex to maintain and includes the overhead of compaction. An interesting compromise is the buddy system ([KNUT97], [PETE77]).</a:t>
            </a:r>
          </a:p>
          <a:p>
            <a:endParaRPr lang="en-US" altLang="en-US"/>
          </a:p>
          <a:p>
            <a:r>
              <a:rPr lang="en-US" altLang="en-US" sz="3000"/>
              <a:t>Memory blocks are available of size 2</a:t>
            </a:r>
            <a:r>
              <a:rPr lang="en-US" altLang="en-US" sz="3000" i="1" baseline="30000"/>
              <a:t>K</a:t>
            </a:r>
            <a:r>
              <a:rPr lang="en-US" altLang="en-US" sz="3000" i="1"/>
              <a:t> words, L ≤ K ≤ U, </a:t>
            </a:r>
            <a:r>
              <a:rPr lang="en-US" altLang="en-US" sz="3000"/>
              <a:t>where </a:t>
            </a:r>
          </a:p>
          <a:p>
            <a:pPr lvl="2"/>
            <a:r>
              <a:rPr lang="en-US" altLang="en-US"/>
              <a:t>2</a:t>
            </a:r>
            <a:r>
              <a:rPr lang="en-US" altLang="en-US" i="1" baseline="30000"/>
              <a:t>L</a:t>
            </a:r>
            <a:r>
              <a:rPr lang="en-US" altLang="en-US" i="1"/>
              <a:t> = smallest size block that is allocated </a:t>
            </a:r>
          </a:p>
          <a:p>
            <a:pPr lvl="2"/>
            <a:r>
              <a:rPr lang="en-US" altLang="en-US"/>
              <a:t>2</a:t>
            </a:r>
            <a:r>
              <a:rPr lang="en-US" altLang="en-US" baseline="30000"/>
              <a:t>U</a:t>
            </a:r>
            <a:r>
              <a:rPr lang="en-US" altLang="en-US"/>
              <a:t> = largest size block that is allocated; generally 2</a:t>
            </a:r>
            <a:r>
              <a:rPr lang="en-US" altLang="en-US" baseline="30000"/>
              <a:t>U</a:t>
            </a:r>
            <a:r>
              <a:rPr lang="en-US" altLang="en-US"/>
              <a:t> is the size of the entire memory available for allocation</a:t>
            </a:r>
          </a:p>
          <a:p>
            <a:endParaRPr lang="en-US" altLang="en-US"/>
          </a:p>
          <a:p>
            <a:r>
              <a:rPr lang="en-US" altLang="en-US"/>
              <a:t>To begin, the entire space available for allocation is treated as a single block of size 2</a:t>
            </a:r>
            <a:r>
              <a:rPr lang="en-US" altLang="en-US" i="1" baseline="30000"/>
              <a:t>U</a:t>
            </a:r>
            <a:r>
              <a:rPr lang="en-US" altLang="en-US" i="1"/>
              <a:t> . If a request of size s such that 2</a:t>
            </a:r>
            <a:r>
              <a:rPr lang="en-US" altLang="en-US" i="1" baseline="30000"/>
              <a:t>U</a:t>
            </a:r>
            <a:r>
              <a:rPr lang="en-US" altLang="en-US" i="1"/>
              <a:t> –1 &lt; s 2</a:t>
            </a:r>
            <a:r>
              <a:rPr lang="en-US" altLang="en-US" i="1" baseline="30000"/>
              <a:t>U </a:t>
            </a:r>
            <a:r>
              <a:rPr lang="en-US" altLang="en-US" i="1"/>
              <a:t>is made, then the entire block </a:t>
            </a:r>
            <a:r>
              <a:rPr lang="en-US" altLang="en-US"/>
              <a:t>is allocated. Otherwise, the block is split into two equal buddies of size </a:t>
            </a:r>
            <a:r>
              <a:rPr lang="en-US" altLang="en-US" i="1"/>
              <a:t>2</a:t>
            </a:r>
            <a:r>
              <a:rPr lang="en-US" altLang="en-US" i="1" baseline="30000"/>
              <a:t>U </a:t>
            </a:r>
            <a:r>
              <a:rPr lang="en-US" altLang="en-US" i="1"/>
              <a:t>–1 . If 2</a:t>
            </a:r>
            <a:r>
              <a:rPr lang="en-US" altLang="en-US" i="1" baseline="30000"/>
              <a:t>U </a:t>
            </a:r>
            <a:r>
              <a:rPr lang="en-US" altLang="en-US" i="1"/>
              <a:t>–2 </a:t>
            </a:r>
            <a:r>
              <a:rPr lang="en-US" altLang="en-US"/>
              <a:t>&lt; </a:t>
            </a:r>
            <a:r>
              <a:rPr lang="en-US" altLang="en-US" i="1"/>
              <a:t>s 2</a:t>
            </a:r>
            <a:r>
              <a:rPr lang="en-US" altLang="en-US" i="1" baseline="30000"/>
              <a:t>U </a:t>
            </a:r>
            <a:r>
              <a:rPr lang="en-US" altLang="en-US" i="1"/>
              <a:t>–1 , then the request is allocated to one of the two buddies. Otherwise, one </a:t>
            </a:r>
            <a:r>
              <a:rPr lang="en-US" altLang="en-US"/>
              <a:t>of the buddies is split in half again. This process continues until the smallest block greater than or equal to </a:t>
            </a:r>
            <a:r>
              <a:rPr lang="en-US" altLang="en-US" i="1"/>
              <a:t>s is generated and allocated to the request. At any time, the </a:t>
            </a:r>
            <a:r>
              <a:rPr lang="en-US" altLang="en-US"/>
              <a:t>buddy system maintains a list of holes (unallocated blocks) of each size 2 </a:t>
            </a:r>
            <a:r>
              <a:rPr lang="en-US" altLang="en-US" i="1"/>
              <a:t>i . A hole </a:t>
            </a:r>
            <a:r>
              <a:rPr lang="en-US" altLang="en-US"/>
              <a:t>may be removed from the ( </a:t>
            </a:r>
            <a:r>
              <a:rPr lang="en-US" altLang="en-US" i="1"/>
              <a:t>i + 1) list by splitting it in half to create two buddies of </a:t>
            </a:r>
            <a:r>
              <a:rPr lang="en-US" altLang="en-US"/>
              <a:t>size 2 </a:t>
            </a:r>
            <a:r>
              <a:rPr lang="en-US" altLang="en-US" i="1"/>
              <a:t>i in the i list. Whenever a pair of buddies on the i list both become unallocated, </a:t>
            </a:r>
            <a:r>
              <a:rPr lang="en-US" altLang="en-US"/>
              <a:t>they are removed from that list and coalesced into a single block on the ( </a:t>
            </a:r>
            <a:r>
              <a:rPr lang="en-US" altLang="en-US" i="1"/>
              <a:t>i + 1) list.</a:t>
            </a:r>
            <a:endParaRPr lang="en-US" altLang="en-US"/>
          </a:p>
        </p:txBody>
      </p:sp>
      <p:sp>
        <p:nvSpPr>
          <p:cNvPr id="4" name="Slide Number Placeholder 3">
            <a:extLst>
              <a:ext uri="{FF2B5EF4-FFF2-40B4-BE49-F238E27FC236}">
                <a16:creationId xmlns:a16="http://schemas.microsoft.com/office/drawing/2014/main" id="{31B49F2A-F9A0-4AEB-A62D-A11C7FAA2BD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1204B5-9998-4733-945F-24CF77DAAE28}"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199A9070-3FF7-4A08-94CD-791B0B6DBA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F45E0A78-088F-41C2-BE99-B123B2F151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7.6 gives an example using a 1-Mbyte initial block. The first request, A, is for 100 Kbytes, for which a 128K block is needed. The initial block is divided into two 512K buddies. The first of these is divided into two 256K buddies, and the first of these is divided into two 128K buddies, one of which is allocated to A. The next request, B, requires a 256K block. Such a block is already available and is allocated. The process continues with splitting and coalescing occurring as needed. Note that when E is released, two 128K buddies are coalesced into a 256K block, which is immediately coalesced with its buddy.</a:t>
            </a:r>
          </a:p>
        </p:txBody>
      </p:sp>
      <p:sp>
        <p:nvSpPr>
          <p:cNvPr id="4" name="Slide Number Placeholder 3">
            <a:extLst>
              <a:ext uri="{FF2B5EF4-FFF2-40B4-BE49-F238E27FC236}">
                <a16:creationId xmlns:a16="http://schemas.microsoft.com/office/drawing/2014/main" id="{AD483431-3B5F-4DEE-8F4B-6058BF27BB1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074055-5F11-49E6-A86B-5E72ADA0319B}"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1E0241C5-0CA1-4F6D-8A56-44263C513A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1C24A1E6-04D1-4178-83C5-9A793B1FD6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Figure 7.7 shows a binary tree representation of the buddy allocation immediately after the Release B request. The leaf nodes represent the current partitioning of the memory. If two buddies are leaf nodes, then at least one must be allocated; otherwise they would be coalesced into a larger block.</a:t>
            </a:r>
          </a:p>
          <a:p>
            <a:endParaRPr lang="en-US" altLang="en-US" dirty="0"/>
          </a:p>
          <a:p>
            <a:r>
              <a:rPr lang="en-US" altLang="en-US" dirty="0"/>
              <a:t>The buddy system is a reasonable compromise to overcome the disadvantages of both the fixed and variable partitioning schemes, but in contemporary operating systems, virtual memory based on paging and segmentation is superior. However, the buddy system has found application in parallel systems as an efficient means of allocation and release for parallel programs (e.g., see [JOHN92]). A modified form of the buddy system is used for UNIX kernel memory allocation (described in Chapter 8 ).</a:t>
            </a:r>
          </a:p>
        </p:txBody>
      </p:sp>
      <p:sp>
        <p:nvSpPr>
          <p:cNvPr id="4" name="Slide Number Placeholder 3">
            <a:extLst>
              <a:ext uri="{FF2B5EF4-FFF2-40B4-BE49-F238E27FC236}">
                <a16:creationId xmlns:a16="http://schemas.microsoft.com/office/drawing/2014/main" id="{2F489A74-51FF-4166-807F-B9655E8F2C1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AAF6B0-E4B1-443C-83B6-0C4025490DEE}"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0DA82CE-0E8C-4CD4-A774-B3CCE41CA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1A1678CE-BBF2-4946-A56D-1506D68C41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a:t>
            </a:r>
            <a:r>
              <a:rPr lang="en-US" altLang="en-US" b="1"/>
              <a:t>logical address </a:t>
            </a:r>
            <a:r>
              <a:rPr lang="en-US" altLang="en-US"/>
              <a:t>is a reference to a memory location independent of the current assignment of data to memory; a translation must be made to a physical address before the memory access can be achieved. A </a:t>
            </a:r>
            <a:r>
              <a:rPr lang="en-US" altLang="en-US" b="1"/>
              <a:t>relative address </a:t>
            </a:r>
            <a:r>
              <a:rPr lang="en-US" altLang="en-US"/>
              <a:t>is a particular example of logical address, in which the address is expressed as a location relative to some known point, usually a value in a processor register. A </a:t>
            </a:r>
            <a:r>
              <a:rPr lang="en-US" altLang="en-US" b="1"/>
              <a:t>physical address , or absolute address, </a:t>
            </a:r>
            <a:r>
              <a:rPr lang="en-US" altLang="en-US"/>
              <a:t>is an actual location in main memory.</a:t>
            </a:r>
          </a:p>
        </p:txBody>
      </p:sp>
      <p:sp>
        <p:nvSpPr>
          <p:cNvPr id="4" name="Slide Number Placeholder 3">
            <a:extLst>
              <a:ext uri="{FF2B5EF4-FFF2-40B4-BE49-F238E27FC236}">
                <a16:creationId xmlns:a16="http://schemas.microsoft.com/office/drawing/2014/main" id="{0323FD9A-4D61-47F4-BFC2-AFF0D35B739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69FDD6-5936-4A88-8549-49BE077EBA54}"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8191ED9D-29EB-4BEE-B2B7-80C1FB350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CA9B171F-986A-4A8C-A5E3-8CD58F5EEB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Programs that employ relative addresses in memory are loaded using dynamic run-time loading (see Appendix 7A for a discussion). Typically, all of the memory references in the loaded process are relative to the origin of the program. Thus a hardware mechanism is needed for translating relative addresses to physical main memory addresses at the time of execution of the instruction that contains the reference.</a:t>
            </a:r>
          </a:p>
          <a:p>
            <a:endParaRPr lang="en-US" altLang="en-US"/>
          </a:p>
          <a:p>
            <a:r>
              <a:rPr lang="en-US" altLang="en-US"/>
              <a:t>Figure 7.8 shows the way in which this address translation is typically accomplished. When a process is assigned to the Running state, a special processor register, sometimes called the base register, is loaded with the starting address in main memory of the program. There is also a “bounds” register that indicates the ending location of the program; these values must be set when the program is loaded into memory or when the process image is swapped in. During the course of execution of the process, relative addresses are encountered. These include the contents of the instruction register, instruction addresses that occur in branch and call instructions, and data addresses that occur in load and store instructions. Each such relative address goes through two steps of manipulation by the processor. First, the value in the base register is added to the relative address to produce an absolute address. Second, the resulting address is compared to the value in the bounds register. If the address is within bounds, then the instruction execution may proceed. Otherwise, an interrupt is generated to the operating system, which must respond to the error in some fashion.</a:t>
            </a:r>
          </a:p>
          <a:p>
            <a:endParaRPr lang="en-US" altLang="en-US"/>
          </a:p>
          <a:p>
            <a:r>
              <a:rPr lang="en-US" altLang="en-US"/>
              <a:t>The scheme of Figure 7.8 allows programs to be swapped in and out of memory during the course of execution. It also provides a measure of protection: Each process image is isolated by the contents of the base and bounds registers and safe from unwanted accesses by other processes.</a:t>
            </a:r>
          </a:p>
        </p:txBody>
      </p:sp>
      <p:sp>
        <p:nvSpPr>
          <p:cNvPr id="4" name="Slide Number Placeholder 3">
            <a:extLst>
              <a:ext uri="{FF2B5EF4-FFF2-40B4-BE49-F238E27FC236}">
                <a16:creationId xmlns:a16="http://schemas.microsoft.com/office/drawing/2014/main" id="{0BA59C01-A510-4DB8-A01F-2C69786B84F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B22092-9264-422A-BDB5-5CB3351B4974}"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39915E6F-7E01-48C9-98E2-C091B3F4D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3EB93ED3-FB1A-4EF8-8CB9-1A028D6921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Both unequal fixed-size and variable-size partitions are inefficient in the use of memory; the former results in internal fragmentation, the latter in external fragmentation. Suppose, however, that main memory is partitioned into equal fixed-size chunks that are relatively small, and that each process is also divided into small fixed-size chunks of the same size. Then the chunks of a process, known as </a:t>
            </a:r>
            <a:r>
              <a:rPr lang="en-US" altLang="en-US" b="1"/>
              <a:t>pages , </a:t>
            </a:r>
            <a:r>
              <a:rPr lang="en-US" altLang="en-US"/>
              <a:t>could be assigned to available chunks of memory, known as </a:t>
            </a:r>
            <a:r>
              <a:rPr lang="en-US" altLang="en-US" b="1"/>
              <a:t>frames , or page frames. </a:t>
            </a:r>
            <a:r>
              <a:rPr lang="en-US" altLang="en-US"/>
              <a:t>We show in this section that the wasted space in memory for each process is due to internal fragmentation consisting of only a fraction of the last page of a process. There is no external fragmentation.</a:t>
            </a:r>
          </a:p>
        </p:txBody>
      </p:sp>
      <p:sp>
        <p:nvSpPr>
          <p:cNvPr id="4" name="Slide Number Placeholder 3">
            <a:extLst>
              <a:ext uri="{FF2B5EF4-FFF2-40B4-BE49-F238E27FC236}">
                <a16:creationId xmlns:a16="http://schemas.microsoft.com/office/drawing/2014/main" id="{FCD605CD-326B-4AB9-AB44-1D26D7864A9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FDCCCF-A888-4318-97DA-9CAC0F70D96F}"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CFE30B0A-C902-4739-881D-B9B1AE9CCE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DD9FE19E-4AF5-4BE8-9E6E-8BBBE3387F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Figure 7.9 illustrates the use of pages and frames. At a given point in time, some of the frames in memory are in use and some are free. A list of free frames is maintained by the OS. Process A, stored on disk, consists of four pages. When it is time to load this process, the OS finds four free frames and loads the four pages of process A into the four frames ( Figure 7.9b ). Process B, consisting of three pages, and process C, consisting of four pages, are subsequently loaded. Then process B is suspended and is swapped out of main memory. Later, all of the processes in main memory are blocked, and the OS needs to bring in a new process, process D, which consists of five pages.</a:t>
            </a:r>
          </a:p>
          <a:p>
            <a:endParaRPr lang="en-US" altLang="en-US" dirty="0"/>
          </a:p>
          <a:p>
            <a:r>
              <a:rPr lang="en-US" altLang="en-US" dirty="0"/>
              <a:t>Now suppose, as in this example, that there are not sufficient unused contiguous frames to hold the process. Does this prevent the operating system from loading D? The answer is no, because we can once again use the concept of logical address.</a:t>
            </a:r>
          </a:p>
        </p:txBody>
      </p:sp>
      <p:sp>
        <p:nvSpPr>
          <p:cNvPr id="4" name="Slide Number Placeholder 3">
            <a:extLst>
              <a:ext uri="{FF2B5EF4-FFF2-40B4-BE49-F238E27FC236}">
                <a16:creationId xmlns:a16="http://schemas.microsoft.com/office/drawing/2014/main" id="{1B5436AD-B512-4654-847F-AC64DEE1B11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9ED989-1882-47EC-A4E9-D4558691F89C}"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CC62232A-FFE5-4DBA-A32D-829FFE69A3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7C987DD-229F-4485-8694-A3879D5A33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While surveying the various mechanisms and policies associated with memory management, it is helpful to keep in mind the requirements that memory management is intended to satisfy. These requirements include the following:</a:t>
            </a:r>
          </a:p>
          <a:p>
            <a:r>
              <a:rPr lang="en-US" altLang="en-US"/>
              <a:t>• Relocation</a:t>
            </a:r>
          </a:p>
          <a:p>
            <a:r>
              <a:rPr lang="en-US" altLang="en-US"/>
              <a:t>• Protection</a:t>
            </a:r>
          </a:p>
          <a:p>
            <a:r>
              <a:rPr lang="en-US" altLang="en-US"/>
              <a:t>• Sharing</a:t>
            </a:r>
          </a:p>
          <a:p>
            <a:r>
              <a:rPr lang="en-US" altLang="en-US"/>
              <a:t>• Logical organization</a:t>
            </a:r>
          </a:p>
          <a:p>
            <a:r>
              <a:rPr lang="en-US" altLang="en-US"/>
              <a:t>• Physical organization</a:t>
            </a:r>
            <a:endParaRPr lang="en-NZ" altLang="en-US"/>
          </a:p>
        </p:txBody>
      </p:sp>
      <p:sp>
        <p:nvSpPr>
          <p:cNvPr id="4" name="Slide Number Placeholder 3">
            <a:extLst>
              <a:ext uri="{FF2B5EF4-FFF2-40B4-BE49-F238E27FC236}">
                <a16:creationId xmlns:a16="http://schemas.microsoft.com/office/drawing/2014/main" id="{559C3D48-286A-4A22-AA70-33CF08FE4D4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B3AE12-6231-4DF7-A16C-CA5AF6933663}"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C3A50E2C-3868-4E7C-B14C-EECE55244C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DD08B89D-3D50-49D8-885B-878C043C1A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simple base address register will no longer suffice. Rather, the operating system maintains a </a:t>
            </a:r>
            <a:r>
              <a:rPr lang="en-US" altLang="en-US" b="1"/>
              <a:t>page table </a:t>
            </a:r>
            <a:r>
              <a:rPr lang="en-US" altLang="en-US"/>
              <a:t>for each process. The page table shows the frame location for each page of the process. Within the program, each logical address consists of a page number and an offset within the page. Recall that in the case of simple partition, a logical address is the location of a word relative to the beginning of the program; the processor translates that into a physical address. With paging, the logical-to-physical address translation is still done by processor hardware. Now the processor must know how to access the page table of the current process. Presented with a logical address (page number, offset), the processor uses the page table to produce a physical address (frame number, offset).</a:t>
            </a:r>
          </a:p>
        </p:txBody>
      </p:sp>
      <p:sp>
        <p:nvSpPr>
          <p:cNvPr id="4" name="Slide Number Placeholder 3">
            <a:extLst>
              <a:ext uri="{FF2B5EF4-FFF2-40B4-BE49-F238E27FC236}">
                <a16:creationId xmlns:a16="http://schemas.microsoft.com/office/drawing/2014/main" id="{667FFCD6-DF62-4DF0-91B2-83561BEDDCF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B7C335-9025-48E0-A72D-06E40407268B}"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EC9DC9D3-F29A-4175-911B-899B96E03E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7D851074-7BCF-4F85-9840-A335E0225C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Continuing our example, the five pages of process D are loaded into frames 4, 5, 6, 11, and 12. Figure 7.10 shows the various page tables at this time. A page table contains one entry for each page of the process, so that the table is easily indexed by the page number (starting at page 0 ). Each page table entry contains the number of the frame in main memory, if any, that holds the corresponding page. In addition, the OS maintains a single free-frame list of all the frames in main memory that are currently unoccupied and available for pages.</a:t>
            </a:r>
          </a:p>
          <a:p>
            <a:endParaRPr lang="en-US" altLang="en-US"/>
          </a:p>
          <a:p>
            <a:r>
              <a:rPr lang="en-US" altLang="en-US"/>
              <a:t>Thus we see that simple paging, as described here, is similar to fixed partitioning. The differences are that, with paging, the partitions are rather small; a program may occupy more than one partition; and these partitions need not be contiguous.</a:t>
            </a:r>
          </a:p>
        </p:txBody>
      </p:sp>
      <p:sp>
        <p:nvSpPr>
          <p:cNvPr id="4" name="Slide Number Placeholder 3">
            <a:extLst>
              <a:ext uri="{FF2B5EF4-FFF2-40B4-BE49-F238E27FC236}">
                <a16:creationId xmlns:a16="http://schemas.microsoft.com/office/drawing/2014/main" id="{5036980B-32F5-44EA-82E5-5F9FFDF0985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EFD55D-EB89-48C2-BB14-CC1D6CD331E0}"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D464A5EA-AFAA-4258-8664-1F436F2C78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357C260D-338D-465E-9A99-336F91ABAE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 make this paging scheme convenient, let us dictate that the page size, hence the frame size, must be a power of 2. With the use of a page size that is a power of 2, it is easy to demonstrate that the relative address, which is defined with reference to the origin of the program, and the logical address, expressed as a page number and offset, are the same. An example is shown in Figure 7.11 . In this example, 16-bit addresses are used, and the page size is 1K  1,024 bytes. The relative address 1502, in binary form, is 0000010111011110. With a page size of 1K, an offset field of 10 bits is needed, leaving 6 bits for the page number. Thus a program can consist of a maximum of 2^6  (64) pages of 1K bytes each. As Figure 7.11b shows, relative address 1502 corresponds to an offset of 478 (0111011110) on page 1 (000001), which yields the same 16-bit number, 0000010111011110.</a:t>
            </a:r>
          </a:p>
          <a:p>
            <a:endParaRPr lang="en-US" altLang="en-US"/>
          </a:p>
          <a:p>
            <a:r>
              <a:rPr lang="en-US" altLang="en-US"/>
              <a:t>The consequences of using a page size that is a power of 2 are twofold. First, the logical addressing scheme is transparent to the programmer, the assembler, and the linker. Each logical address (page number, offset) of a program is identical to its relative address. Second, it is a relatively easy matter to implement a function in hardware to perform dynamic address translation at run time. Consider an address of </a:t>
            </a:r>
            <a:r>
              <a:rPr lang="en-US" altLang="en-US" i="1"/>
              <a:t>n + m bits, where the leftmost n bits are the page number and the rightmost m </a:t>
            </a:r>
            <a:r>
              <a:rPr lang="en-US" altLang="en-US"/>
              <a:t>bits are the offset. In our example ( Figure 7.11b ), </a:t>
            </a:r>
            <a:r>
              <a:rPr lang="en-US" altLang="en-US" i="1"/>
              <a:t>n  6 and m  10. The following </a:t>
            </a:r>
            <a:r>
              <a:rPr lang="en-US" altLang="en-US"/>
              <a:t>steps are needed for address translation:</a:t>
            </a:r>
          </a:p>
          <a:p>
            <a:r>
              <a:rPr lang="en-US" altLang="en-US"/>
              <a:t>• Extract the page number as the leftmost </a:t>
            </a:r>
            <a:r>
              <a:rPr lang="en-US" altLang="en-US" i="1"/>
              <a:t>n bits of the logical address.</a:t>
            </a:r>
          </a:p>
          <a:p>
            <a:r>
              <a:rPr lang="en-US" altLang="en-US"/>
              <a:t>• Use the page number as an index into the process page table to find the frame number, </a:t>
            </a:r>
            <a:r>
              <a:rPr lang="en-US" altLang="en-US" i="1"/>
              <a:t>k .</a:t>
            </a:r>
          </a:p>
          <a:p>
            <a:r>
              <a:rPr lang="en-US" altLang="en-US"/>
              <a:t>• The starting physical address of the frame is </a:t>
            </a:r>
            <a:r>
              <a:rPr lang="en-US" altLang="en-US" i="1"/>
              <a:t>k °— 2 m</a:t>
            </a:r>
          </a:p>
          <a:p>
            <a:r>
              <a:rPr lang="en-US" altLang="en-US"/>
              <a:t>  and the physical address of the referenced byte is that number plus the offset. This physical address need not be calculated; it is easily constructed by appending the frame number to the offset.</a:t>
            </a:r>
            <a:endParaRPr lang="en-NZ" altLang="en-US"/>
          </a:p>
        </p:txBody>
      </p:sp>
      <p:sp>
        <p:nvSpPr>
          <p:cNvPr id="4" name="Slide Number Placeholder 3">
            <a:extLst>
              <a:ext uri="{FF2B5EF4-FFF2-40B4-BE49-F238E27FC236}">
                <a16:creationId xmlns:a16="http://schemas.microsoft.com/office/drawing/2014/main" id="{3B5F1804-43F8-47B8-8352-E796697FE2A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09E039-D7C6-4DC4-9106-AFF9276A1879}"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548C1310-C302-4AAC-A5ED-8776EED38B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6B48C25E-BD61-4549-B83F-385DCF3307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our example, we have the logical address 0000010111011110, which is page number 1, offset 478. Suppose that this page is residing in main memory frame 6  binary 000110. Then the physical address is frame number 6, offset 478  0001100111011110 ( Figure 7.12a ).</a:t>
            </a:r>
          </a:p>
          <a:p>
            <a:endParaRPr lang="en-US" altLang="en-US"/>
          </a:p>
          <a:p>
            <a:endParaRPr lang="en-US" altLang="en-US"/>
          </a:p>
        </p:txBody>
      </p:sp>
      <p:sp>
        <p:nvSpPr>
          <p:cNvPr id="4" name="Slide Number Placeholder 3">
            <a:extLst>
              <a:ext uri="{FF2B5EF4-FFF2-40B4-BE49-F238E27FC236}">
                <a16:creationId xmlns:a16="http://schemas.microsoft.com/office/drawing/2014/main" id="{84F91EF0-FA65-4198-BE6D-9829DA60FDF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578094-6D51-4D77-B7B1-8892E24D0A93}"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9AE00916-EF52-4764-A45A-E0B8DEE7AC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456A2480-E84E-4034-A522-7F01374EF4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user program can be subdivided using segmentation, in which the program and its associated data are divided into a number of </a:t>
            </a:r>
            <a:r>
              <a:rPr lang="en-US" altLang="en-US" b="1" dirty="0"/>
              <a:t>segments . </a:t>
            </a:r>
            <a:r>
              <a:rPr lang="en-US" altLang="en-US" dirty="0"/>
              <a:t>It is not required that all segments</a:t>
            </a:r>
          </a:p>
          <a:p>
            <a:r>
              <a:rPr lang="en-US" altLang="en-US" dirty="0"/>
              <a:t>of all programs be of the same length, although there is a maximum segment length. As with paging, a logical address using segmentation consists of two parts, in this case a segment number and an offset.</a:t>
            </a:r>
          </a:p>
          <a:p>
            <a:endParaRPr lang="en-US" altLang="en-US" dirty="0"/>
          </a:p>
          <a:p>
            <a:r>
              <a:rPr lang="en-US" altLang="en-US" dirty="0"/>
              <a:t>Because of the use of unequal-size segments, segmentation is similar to dynamic partitioning. In the absence of an overlay scheme or the use of virtual</a:t>
            </a:r>
          </a:p>
          <a:p>
            <a:r>
              <a:rPr lang="en-US" altLang="en-US" dirty="0"/>
              <a:t>memory, it would be required that all of a program’s segments be loaded into memory for execution. The difference, compared to dynamic partitioning, is that with</a:t>
            </a:r>
          </a:p>
          <a:p>
            <a:r>
              <a:rPr lang="en-US" altLang="en-US" dirty="0"/>
              <a:t>segmentation a program may occupy more than one partition, and these partitions need not be contiguous. Segmentation eliminates internal fragmentation but, like </a:t>
            </a:r>
          </a:p>
          <a:p>
            <a:r>
              <a:rPr lang="en-US" altLang="en-US" dirty="0"/>
              <a:t>dynamic partitioning, it suffers from external fragmentation. However, because a process is broken up into a number of smaller pieces, the external fragmentation</a:t>
            </a:r>
          </a:p>
          <a:p>
            <a:r>
              <a:rPr lang="en-US" altLang="en-US" dirty="0"/>
              <a:t>should be less.</a:t>
            </a:r>
            <a:endParaRPr lang="en-NZ" altLang="en-US" dirty="0"/>
          </a:p>
        </p:txBody>
      </p:sp>
      <p:sp>
        <p:nvSpPr>
          <p:cNvPr id="4" name="Slide Number Placeholder 3">
            <a:extLst>
              <a:ext uri="{FF2B5EF4-FFF2-40B4-BE49-F238E27FC236}">
                <a16:creationId xmlns:a16="http://schemas.microsoft.com/office/drawing/2014/main" id="{6AF342D0-8501-493E-B4AC-0BE1B76DF90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D4DCCE-046C-414D-964D-FDFA1A441AFC}"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0AB7723D-006A-4935-B3A5-621BDA6E5A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0BE99E6B-E2B3-475A-B926-5EA12FC28F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our example, we have the logical address 0001001011110000, which is segment number 1, offset 752. Suppose that this segment is residing in main memory starting at physical address 0010000000100000. Then the physical address is 0010000000100000 + 001011110000  0010001100010000 ( Figure 7.12b ).</a:t>
            </a:r>
          </a:p>
        </p:txBody>
      </p:sp>
      <p:sp>
        <p:nvSpPr>
          <p:cNvPr id="4" name="Slide Number Placeholder 3">
            <a:extLst>
              <a:ext uri="{FF2B5EF4-FFF2-40B4-BE49-F238E27FC236}">
                <a16:creationId xmlns:a16="http://schemas.microsoft.com/office/drawing/2014/main" id="{C08B3396-610A-44CD-88EB-806C406D23A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8BEE83-068D-4531-A007-849AF2086DB8}"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BD78BC81-262A-44BB-A38A-C480DC31CE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529DA1B-78C9-4CC3-B874-1338181070C3}"/>
              </a:ext>
            </a:extLst>
          </p:cNvPr>
          <p:cNvSpPr>
            <a:spLocks noGrp="1"/>
          </p:cNvSpPr>
          <p:nvPr>
            <p:ph type="body" idx="1"/>
          </p:nvPr>
        </p:nvSpPr>
        <p:spPr/>
        <p:txBody>
          <a:bodyPr>
            <a:normAutofit fontScale="92500" lnSpcReduction="10000"/>
          </a:bodyPr>
          <a:lstStyle/>
          <a:p>
            <a:pPr>
              <a:defRPr/>
            </a:pPr>
            <a:r>
              <a:rPr lang="en-US" dirty="0"/>
              <a:t>One serious security threat related to memory management remains to be introduced:</a:t>
            </a:r>
          </a:p>
          <a:p>
            <a:pPr>
              <a:defRPr/>
            </a:pPr>
            <a:r>
              <a:rPr lang="en-US" b="1" dirty="0"/>
              <a:t>buffer overflow , also known as a buffer overrun , </a:t>
            </a:r>
            <a:r>
              <a:rPr lang="en-US" dirty="0"/>
              <a:t>which is defined in the NIST</a:t>
            </a:r>
          </a:p>
          <a:p>
            <a:pPr>
              <a:defRPr/>
            </a:pPr>
            <a:r>
              <a:rPr lang="en-US" dirty="0"/>
              <a:t>(National Institute of Standards and Technology) </a:t>
            </a:r>
            <a:r>
              <a:rPr lang="en-US" i="1" dirty="0"/>
              <a:t>Glossary of Key Information</a:t>
            </a:r>
          </a:p>
          <a:p>
            <a:pPr>
              <a:defRPr/>
            </a:pPr>
            <a:r>
              <a:rPr lang="en-US" i="1" dirty="0"/>
              <a:t>Security Terms as follows:</a:t>
            </a:r>
          </a:p>
          <a:p>
            <a:pPr>
              <a:defRPr/>
            </a:pPr>
            <a:endParaRPr lang="en-US" i="1" dirty="0"/>
          </a:p>
          <a:p>
            <a:pPr>
              <a:defRPr/>
            </a:pPr>
            <a:r>
              <a:rPr lang="en-US" b="1" dirty="0"/>
              <a:t>buffer overrun: A condition at an interface under which more input can be</a:t>
            </a:r>
          </a:p>
          <a:p>
            <a:pPr>
              <a:defRPr/>
            </a:pPr>
            <a:r>
              <a:rPr lang="en-US" dirty="0"/>
              <a:t>placed into a buffer or data-holding area than the capacity allocated, overwriting</a:t>
            </a:r>
          </a:p>
          <a:p>
            <a:pPr>
              <a:defRPr/>
            </a:pPr>
            <a:r>
              <a:rPr lang="en-US" dirty="0"/>
              <a:t>other information. Attackers exploit such a condition to crash a system or to</a:t>
            </a:r>
          </a:p>
          <a:p>
            <a:pPr>
              <a:defRPr/>
            </a:pPr>
            <a:r>
              <a:rPr lang="en-US" dirty="0"/>
              <a:t>insert specially crafted code that allows them to gain control of the system.</a:t>
            </a:r>
          </a:p>
          <a:p>
            <a:pPr>
              <a:defRPr/>
            </a:pPr>
            <a:endParaRPr lang="en-US" dirty="0"/>
          </a:p>
          <a:p>
            <a:pPr>
              <a:defRPr/>
            </a:pPr>
            <a:r>
              <a:rPr lang="en-US" dirty="0"/>
              <a:t>A buffer overflow can occur as a result of a programming error when a process</a:t>
            </a:r>
          </a:p>
          <a:p>
            <a:pPr>
              <a:defRPr/>
            </a:pPr>
            <a:r>
              <a:rPr lang="en-US" dirty="0"/>
              <a:t>attempts to store data beyond the limits of a fixed-sized buffer and consequently</a:t>
            </a:r>
          </a:p>
          <a:p>
            <a:pPr>
              <a:defRPr/>
            </a:pPr>
            <a:r>
              <a:rPr lang="en-US" dirty="0"/>
              <a:t>overwrites adjacent memory locations. These locations could hold other program</a:t>
            </a:r>
          </a:p>
          <a:p>
            <a:pPr>
              <a:defRPr/>
            </a:pPr>
            <a:r>
              <a:rPr lang="en-US" dirty="0"/>
              <a:t>variables or parameters or program control flow data such as return addresses</a:t>
            </a:r>
          </a:p>
          <a:p>
            <a:pPr>
              <a:defRPr/>
            </a:pPr>
            <a:r>
              <a:rPr lang="en-US" dirty="0"/>
              <a:t>and pointers to previous stack frames. The buffer could be located on the stack,</a:t>
            </a:r>
          </a:p>
          <a:p>
            <a:pPr>
              <a:defRPr/>
            </a:pPr>
            <a:r>
              <a:rPr lang="en-US" dirty="0"/>
              <a:t>in the heap, or in the data section of the process. The consequences of this error</a:t>
            </a:r>
          </a:p>
          <a:p>
            <a:pPr>
              <a:defRPr/>
            </a:pPr>
            <a:r>
              <a:rPr lang="en-US" dirty="0"/>
              <a:t>include corruption of data used by the program, unexpected transfer of control in</a:t>
            </a:r>
          </a:p>
          <a:p>
            <a:pPr>
              <a:defRPr/>
            </a:pPr>
            <a:r>
              <a:rPr lang="en-US" dirty="0"/>
              <a:t>the program, possibly memory access violations, and very likely eventual program</a:t>
            </a:r>
          </a:p>
          <a:p>
            <a:pPr>
              <a:defRPr/>
            </a:pPr>
            <a:r>
              <a:rPr lang="en-US" dirty="0"/>
              <a:t>termination. When done deliberately as part of an attack on a system, the transfer</a:t>
            </a:r>
          </a:p>
          <a:p>
            <a:pPr>
              <a:defRPr/>
            </a:pPr>
            <a:r>
              <a:rPr lang="en-US" dirty="0"/>
              <a:t>of control could be to code of the attacker’s choosing, resulting in the ability to</a:t>
            </a:r>
          </a:p>
          <a:p>
            <a:pPr>
              <a:defRPr/>
            </a:pPr>
            <a:r>
              <a:rPr lang="en-US" dirty="0"/>
              <a:t>execute arbitrary code with the privileges of the attacked process. Buffer overflow</a:t>
            </a:r>
          </a:p>
          <a:p>
            <a:pPr>
              <a:defRPr/>
            </a:pPr>
            <a:r>
              <a:rPr lang="en-US" dirty="0"/>
              <a:t>attacks are one of the most prevalent and dangerous types of security attacks.</a:t>
            </a:r>
          </a:p>
        </p:txBody>
      </p:sp>
      <p:sp>
        <p:nvSpPr>
          <p:cNvPr id="4" name="Slide Number Placeholder 3">
            <a:extLst>
              <a:ext uri="{FF2B5EF4-FFF2-40B4-BE49-F238E27FC236}">
                <a16:creationId xmlns:a16="http://schemas.microsoft.com/office/drawing/2014/main" id="{043D4174-1E8D-4050-9161-EA1ACF4ADBD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54FF38-C1DD-4F64-9897-75F7B8ED665C}"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60EB775E-05F5-4647-BEB7-EB34C6E7CD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516C69D6-24E3-4ADA-8DE8-50BDB26B67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 illustrate the basic operation of a common type of buffer overflow,</a:t>
            </a:r>
          </a:p>
          <a:p>
            <a:r>
              <a:rPr lang="en-US" altLang="en-US"/>
              <a:t>known as </a:t>
            </a:r>
            <a:r>
              <a:rPr lang="en-US" altLang="en-US" b="1"/>
              <a:t>stack overflow , </a:t>
            </a:r>
            <a:r>
              <a:rPr lang="en-US" altLang="en-US"/>
              <a:t>consider the C main function given in Figure 7.13a . This</a:t>
            </a:r>
          </a:p>
          <a:p>
            <a:r>
              <a:rPr lang="en-US" altLang="en-US"/>
              <a:t>contains three variables ( valid , str1 , and str2 ), 2 whose values will typically</a:t>
            </a:r>
          </a:p>
          <a:p>
            <a:r>
              <a:rPr lang="en-US" altLang="en-US"/>
              <a:t>be saved in adjacent memory locations. Their order and location depends on the</a:t>
            </a:r>
          </a:p>
          <a:p>
            <a:r>
              <a:rPr lang="en-US" altLang="en-US"/>
              <a:t>type of variable (local or global), the language and compiler used, and the target</a:t>
            </a:r>
          </a:p>
          <a:p>
            <a:r>
              <a:rPr lang="en-US" altLang="en-US"/>
              <a:t>machine architecture.</a:t>
            </a:r>
          </a:p>
        </p:txBody>
      </p:sp>
      <p:sp>
        <p:nvSpPr>
          <p:cNvPr id="4" name="Slide Number Placeholder 3">
            <a:extLst>
              <a:ext uri="{FF2B5EF4-FFF2-40B4-BE49-F238E27FC236}">
                <a16:creationId xmlns:a16="http://schemas.microsoft.com/office/drawing/2014/main" id="{6BB94762-E755-4B22-A2AD-0A1FA38114F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86FFA2-CD3F-4C0C-8988-F79EA846CFA4}"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637BAEB-5535-4DB3-BB7F-AC170AC98C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D77C5C24-1DC9-4A3A-9513-763873E2D4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7.14 Basic Buffer Overflow Stack Values</a:t>
            </a:r>
          </a:p>
        </p:txBody>
      </p:sp>
      <p:sp>
        <p:nvSpPr>
          <p:cNvPr id="4" name="Slide Number Placeholder 3">
            <a:extLst>
              <a:ext uri="{FF2B5EF4-FFF2-40B4-BE49-F238E27FC236}">
                <a16:creationId xmlns:a16="http://schemas.microsoft.com/office/drawing/2014/main" id="{CD68E0C4-64EF-4B05-BAD0-080C4A763CF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3E28A9-094A-48E5-883A-DD0E23BD1A29}"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42BC2F2-380E-4B11-B2DA-CF0E86B834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443A2D39-13AC-4986-9DD7-0ACFF0B19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Finding and exploiting a stack buffer overflow is not that difficult. </a:t>
            </a:r>
            <a:r>
              <a:rPr lang="en-US" altLang="en-US" dirty="0"/>
              <a:t>The large number</a:t>
            </a:r>
          </a:p>
          <a:p>
            <a:r>
              <a:rPr lang="en-US" altLang="en-US" dirty="0"/>
              <a:t>of exploits over the previous couple of decades clearly illustrates this. There</a:t>
            </a:r>
          </a:p>
          <a:p>
            <a:r>
              <a:rPr lang="en-US" altLang="en-US" dirty="0"/>
              <a:t>is consequently a need to defend systems against such attacks by either preventing</a:t>
            </a:r>
          </a:p>
          <a:p>
            <a:r>
              <a:rPr lang="en-US" altLang="en-US" dirty="0"/>
              <a:t>them or at least detecting and aborting such attacks. Countermeasures can be</a:t>
            </a:r>
          </a:p>
          <a:p>
            <a:r>
              <a:rPr lang="en-US" altLang="en-US" dirty="0"/>
              <a:t>broadly classified into two categories:</a:t>
            </a:r>
          </a:p>
          <a:p>
            <a:r>
              <a:rPr lang="en-US" altLang="en-US" dirty="0"/>
              <a:t>• Compile-time defenses, which aim to harden programs to resist attacks in new</a:t>
            </a:r>
          </a:p>
          <a:p>
            <a:r>
              <a:rPr lang="en-US" altLang="en-US" dirty="0"/>
              <a:t>programs</a:t>
            </a:r>
          </a:p>
          <a:p>
            <a:r>
              <a:rPr lang="en-US" altLang="en-US" dirty="0"/>
              <a:t>• Run-time defenses, which aim to detect and abort attacks in existing programs</a:t>
            </a:r>
          </a:p>
          <a:p>
            <a:endParaRPr lang="en-US" altLang="en-US" dirty="0"/>
          </a:p>
          <a:p>
            <a:r>
              <a:rPr lang="en-US" altLang="en-US" dirty="0"/>
              <a:t>While suitable defenses have been known for a couple of decades, the very</a:t>
            </a:r>
          </a:p>
          <a:p>
            <a:r>
              <a:rPr lang="en-US" altLang="en-US" dirty="0"/>
              <a:t>large existing base of vulnerable software and systems hinders their deployment.</a:t>
            </a:r>
          </a:p>
          <a:p>
            <a:r>
              <a:rPr lang="en-US" altLang="en-US" dirty="0"/>
              <a:t>Hence the interest in run-time defenses, which can be deployed in operating</a:t>
            </a:r>
          </a:p>
          <a:p>
            <a:r>
              <a:rPr lang="en-US" altLang="en-US" dirty="0"/>
              <a:t>systems and updates and can provide some protection for existing vulnerable</a:t>
            </a:r>
          </a:p>
          <a:p>
            <a:r>
              <a:rPr lang="en-US" altLang="en-US" dirty="0"/>
              <a:t>programs.</a:t>
            </a:r>
          </a:p>
        </p:txBody>
      </p:sp>
      <p:sp>
        <p:nvSpPr>
          <p:cNvPr id="4" name="Slide Number Placeholder 3">
            <a:extLst>
              <a:ext uri="{FF2B5EF4-FFF2-40B4-BE49-F238E27FC236}">
                <a16:creationId xmlns:a16="http://schemas.microsoft.com/office/drawing/2014/main" id="{BA8840A9-683A-4302-8E65-D426CF0EE6A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8F0760-8605-43AE-BBBC-C63A6C9083BE}"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7F675E1-F729-48DF-97D3-F7644CE1DA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326251DF-BAB5-4D61-A325-1B0804ED40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a multiprogramming system, the available main memory is generally shared among a number of processes. Typically, it is not possible for the programmer to know in advance which other programs will be resident in main memory at the time of execution of his or her program. In addition, we would like to be able to swap active processes in and out of main memory to maximize processor utilization by providing a large pool of ready processes to execute. Once a program is swapped out to disk, it would be quite limiting to specify that when it is next swapped back in, it must be placed in the same main memory region as before. Instead, we may need to </a:t>
            </a:r>
            <a:r>
              <a:rPr lang="en-US" altLang="en-US" b="1"/>
              <a:t>relocate </a:t>
            </a:r>
            <a:r>
              <a:rPr lang="en-US" altLang="en-US"/>
              <a:t>the process to a different area of memory.</a:t>
            </a:r>
          </a:p>
        </p:txBody>
      </p:sp>
      <p:sp>
        <p:nvSpPr>
          <p:cNvPr id="4" name="Slide Number Placeholder 3">
            <a:extLst>
              <a:ext uri="{FF2B5EF4-FFF2-40B4-BE49-F238E27FC236}">
                <a16:creationId xmlns:a16="http://schemas.microsoft.com/office/drawing/2014/main" id="{D635CEC5-4AE5-4C60-8615-4552D95A7E0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0B48CC-B885-4FD8-A742-B242E1F4347B}"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1706FB12-B051-4412-8A70-73A1051467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97863A76-F057-42B4-8959-42A6613AFC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Chapter 7 Summary</a:t>
            </a:r>
          </a:p>
          <a:p>
            <a:endParaRPr lang="en-US" altLang="en-US"/>
          </a:p>
          <a:p>
            <a:r>
              <a:rPr lang="en-US" altLang="en-US"/>
              <a:t>One of the most important and complex tasks of an operating system is memory</a:t>
            </a:r>
          </a:p>
          <a:p>
            <a:r>
              <a:rPr lang="en-US" altLang="en-US"/>
              <a:t>management. Memory management involves treating main memory as a resource</a:t>
            </a:r>
          </a:p>
          <a:p>
            <a:r>
              <a:rPr lang="en-US" altLang="en-US"/>
              <a:t>to be allocated to and shared among a number of active processes. To use the processor</a:t>
            </a:r>
          </a:p>
          <a:p>
            <a:r>
              <a:rPr lang="en-US" altLang="en-US"/>
              <a:t>and the I/O facilities efficiently, it is desirable to maintain as many processes</a:t>
            </a:r>
          </a:p>
          <a:p>
            <a:r>
              <a:rPr lang="en-US" altLang="en-US"/>
              <a:t>in main memory as possible. In addition, it is desirable to free programmers from</a:t>
            </a:r>
          </a:p>
          <a:p>
            <a:r>
              <a:rPr lang="en-US" altLang="en-US"/>
              <a:t>size restrictions in program development.</a:t>
            </a:r>
          </a:p>
          <a:p>
            <a:r>
              <a:rPr lang="en-US" altLang="en-US"/>
              <a:t>The basic tools of memory management are paging and segmentation. With</a:t>
            </a:r>
          </a:p>
          <a:p>
            <a:r>
              <a:rPr lang="en-US" altLang="en-US"/>
              <a:t>paging, each process is divided into relatively small, fixed-size pages. Segmentation</a:t>
            </a:r>
          </a:p>
          <a:p>
            <a:r>
              <a:rPr lang="en-US" altLang="en-US"/>
              <a:t>provides for the use of pieces of varying size. It is also possible to combine segmentation</a:t>
            </a:r>
          </a:p>
          <a:p>
            <a:r>
              <a:rPr lang="en-US" altLang="en-US"/>
              <a:t>and paging in a single memory management scheme.</a:t>
            </a:r>
          </a:p>
        </p:txBody>
      </p:sp>
      <p:sp>
        <p:nvSpPr>
          <p:cNvPr id="4" name="Slide Number Placeholder 3">
            <a:extLst>
              <a:ext uri="{FF2B5EF4-FFF2-40B4-BE49-F238E27FC236}">
                <a16:creationId xmlns:a16="http://schemas.microsoft.com/office/drawing/2014/main" id="{BD4D7418-A106-4237-9384-D84E00196D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F4FD77-A3D8-43A7-A0B8-B941C92C63EC}"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B7ECE4E-6917-4546-B0C4-998258F4BB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35CA73F2-93ED-4BEF-B57D-E04FBA0C6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a multiprogramming system, the available main memory is generally shared among a number of processes. Typically, it is not possible for the programmer to know in advance which other programs will be resident in main memory at the time of execution of his or her program. In addition, we would like to be able to swap active processes in and out of main memory to maximize processor utilization by providing a large pool of ready processes to execute. Once a program is swapped out to disk, it would be quite limiting to specify that when it is next swapped back in, it must be placed in the same main memory region as before. Instead, we may need to </a:t>
            </a:r>
            <a:r>
              <a:rPr lang="en-US" altLang="en-US" b="1"/>
              <a:t>relocate </a:t>
            </a:r>
            <a:r>
              <a:rPr lang="en-US" altLang="en-US"/>
              <a:t>the process to a different area of memory.</a:t>
            </a:r>
          </a:p>
        </p:txBody>
      </p:sp>
      <p:sp>
        <p:nvSpPr>
          <p:cNvPr id="4" name="Slide Number Placeholder 3">
            <a:extLst>
              <a:ext uri="{FF2B5EF4-FFF2-40B4-BE49-F238E27FC236}">
                <a16:creationId xmlns:a16="http://schemas.microsoft.com/office/drawing/2014/main" id="{BFBD9D75-6C0D-48E8-B92E-FA45940AF6C1}"/>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893849A-E15B-42BB-AC67-876AB23668CA}" type="slidenum">
              <a:rPr lang="en-US" altLang="en-US" sz="1200">
                <a:latin typeface="Calibri" panose="020F0502020204030204" pitchFamily="34" charset="0"/>
              </a:rPr>
              <a:pPr algn="r" eaLnBrk="1" hangingPunct="1"/>
              <a:t>7</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8E591312-432E-47EE-AFE2-C61647B0A8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94173B28-EB39-4633-BC07-D045F84BEF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Thus, we cannot know ahead of time where a program will be placed, and we must allow for the possibility that the program may be moved about in main memory due to swapping. These facts raise some technical concerns related to addressing, as illustrated in Figure 7.1 . The figure depicts a process image. For simplicity, let us assume that the process image occupies a contiguous region of main memory. Clearly, the operating system will need to know the location of process control information and of the execution stack, as well as the entry point to begin execution of the program for this process. Because the operating system is managing memory and is responsible for bringing this process into main memory, these addresses are easy to come by. In addition, however, the processor must deal with memory references within the program. Branch instructions contain an address to reference</a:t>
            </a:r>
          </a:p>
          <a:p>
            <a:r>
              <a:rPr lang="en-US" altLang="en-US" dirty="0"/>
              <a:t>the instruction to be executed next. Data reference instructions contain the address of the byte or word of data referenced. Somehow, the processor hardware and operating system software must be able to translate the memory references found in the code of the program into actual physical memory addresses, reflecting the current location of the program in main memory.</a:t>
            </a:r>
            <a:endParaRPr lang="en-US" altLang="en-US" b="1" dirty="0"/>
          </a:p>
        </p:txBody>
      </p:sp>
      <p:sp>
        <p:nvSpPr>
          <p:cNvPr id="4" name="Slide Number Placeholder 3">
            <a:extLst>
              <a:ext uri="{FF2B5EF4-FFF2-40B4-BE49-F238E27FC236}">
                <a16:creationId xmlns:a16="http://schemas.microsoft.com/office/drawing/2014/main" id="{2CB66639-4E02-44DD-B6FE-76A2E44D71C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C2FA3C-C8EE-421D-B07C-83B7195BA8FA}"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A6AC3AA-B8F3-4EBB-8036-6FCE85E2E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A6653CF1-2368-47EC-8A26-EC310380F8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Each process should be protected against unwanted interference by other processes, whether accidental or intentional. Thus, programs in other processes should not be able to reference memory locations in a process for reading or writing purposes without permission. In one sense, satisfaction of the relocation requirement increases the difficulty of satisfying the protection requirement. Because the location of a program in main memory is unpredictable, it is impossible to check absolute addresses at compile time to assure protection. Furthermore, most programming languages allow the dynamic calculation of addresses at run time (e.g., by computing an array subscript or a pointer into a data structure). Hence all</a:t>
            </a:r>
          </a:p>
          <a:p>
            <a:r>
              <a:rPr lang="en-US" altLang="en-US"/>
              <a:t>memory references generated by a process must be checked at run time to ensure that they refer only to the memory space allocated to that process. Fortunately, we shall see that mechanisms that support relocation also support the protection requirement.</a:t>
            </a:r>
          </a:p>
          <a:p>
            <a:endParaRPr lang="en-US" altLang="en-US"/>
          </a:p>
          <a:p>
            <a:r>
              <a:rPr lang="en-US" altLang="en-US"/>
              <a:t>Normally, a user process cannot access any portion of the operating system, neither program nor data. Again, usually a program in one process cannot branch to an instruction in another process. Without special arrangement, a program in one process cannot access the data area of another process. The processor must be able to abort such instructions at the point of execution.</a:t>
            </a:r>
          </a:p>
          <a:p>
            <a:endParaRPr lang="en-US" altLang="en-US"/>
          </a:p>
          <a:p>
            <a:r>
              <a:rPr lang="en-US" altLang="en-US"/>
              <a:t>Note that the memory protection requirement must be satisfied by the processor (hardware) rather than the operating system (software). This is because the OS cannot anticipate all of the memory references that a program will make. Even if such anticipation were possible, it would be prohibitively time consuming to screen each program in advance for possible memory-reference violations. Thus, it is only possible to assess the permissibility of a memory reference (data access or branch) at the time of execution of the instruction making the reference. To accomplish this, the processor hardware must have that capability.</a:t>
            </a:r>
          </a:p>
          <a:p>
            <a:endParaRPr lang="en-US" altLang="en-US"/>
          </a:p>
          <a:p>
            <a:endParaRPr lang="en-US" altLang="en-US"/>
          </a:p>
        </p:txBody>
      </p:sp>
      <p:sp>
        <p:nvSpPr>
          <p:cNvPr id="4" name="Slide Number Placeholder 3">
            <a:extLst>
              <a:ext uri="{FF2B5EF4-FFF2-40B4-BE49-F238E27FC236}">
                <a16:creationId xmlns:a16="http://schemas.microsoft.com/office/drawing/2014/main" id="{D14EDF83-6F49-46CE-8E22-F4C39C65599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47ECCC-9228-4AEA-88BE-739E3F4F3A0C}"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D8364F0-96C1-4641-A9B9-F69ECA5489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F87134F2-0571-4EF4-8181-73A7315686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Any protection mechanism must have the flexibility to allow several processes to access the same portion of main memory. For example, if a number of processes are executing the same program, it is advantageous to allow each process to access the same copy of the program rather than have its own separate copy. Processes that are cooperating on some task may need to share access to the same data structure. The memory management system must therefore allow controlled access to shared areas of memory without compromising essential protection. Again, we will see that the mechanisms used to support relocation support sharing capabilities.</a:t>
            </a:r>
            <a:endParaRPr lang="en-NZ" altLang="en-US"/>
          </a:p>
        </p:txBody>
      </p:sp>
      <p:sp>
        <p:nvSpPr>
          <p:cNvPr id="4" name="Slide Number Placeholder 3">
            <a:extLst>
              <a:ext uri="{FF2B5EF4-FFF2-40B4-BE49-F238E27FC236}">
                <a16:creationId xmlns:a16="http://schemas.microsoft.com/office/drawing/2014/main" id="{5E48EAF4-6C0B-45AA-95AF-FB42B303320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0CFA60-F523-4EBE-A0E9-36E431210B76}"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9CB5B272-29CA-4CB1-BA85-AEB2918AF7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F32DB6EF-1393-48CF-8CD6-527E47EDED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Almost invariably, main memory in a computer system is organized as a linear, or one-dimensional, address space, consisting of a sequence of bytes or words. Secondary memory, at its physical level, is similarly organized. While this organization closely mirrors the actual machine hardware, it does not correspond to the way in which programs are typically constructed. Most programs are organized into modules, some of which are unmodifiable (read only, execute only) and some of which contain data that may be modified. If the operating system and computer hardware can effectively deal with user programs and data in the form of modules of some sort, then a number of advantages can be realized:</a:t>
            </a:r>
          </a:p>
          <a:p>
            <a:r>
              <a:rPr lang="en-US" altLang="en-US" b="1" dirty="0"/>
              <a:t>1. Modules can be written and compiled independently, with all references from</a:t>
            </a:r>
          </a:p>
          <a:p>
            <a:r>
              <a:rPr lang="en-US" altLang="en-US" dirty="0"/>
              <a:t>one module to another resolved by the system at run time.</a:t>
            </a:r>
          </a:p>
          <a:p>
            <a:r>
              <a:rPr lang="en-US" altLang="en-US" b="1" dirty="0"/>
              <a:t>2. With modest additional overhead, different degrees of protection (read only,</a:t>
            </a:r>
          </a:p>
          <a:p>
            <a:r>
              <a:rPr lang="en-US" altLang="en-US" dirty="0"/>
              <a:t>execute only) can be given to different modules.</a:t>
            </a:r>
          </a:p>
          <a:p>
            <a:r>
              <a:rPr lang="en-US" altLang="en-US" b="1" dirty="0"/>
              <a:t>3. It is possible to introduce mechanisms by which modules can be shared among</a:t>
            </a:r>
          </a:p>
          <a:p>
            <a:r>
              <a:rPr lang="en-US" altLang="en-US" dirty="0"/>
              <a:t>processes. The advantage of providing sharing on a module level is that this corresponds to the user’s way of viewing the problem, and hence it is easy for</a:t>
            </a:r>
          </a:p>
          <a:p>
            <a:r>
              <a:rPr lang="en-US" altLang="en-US" dirty="0"/>
              <a:t>the user to specify the sharing that is desired. The tool that most readily satisfies these requirements is segmentation, which is one of the memory management techniques explored in this chapter.</a:t>
            </a:r>
            <a:endParaRPr lang="en-NZ" altLang="en-US" dirty="0"/>
          </a:p>
        </p:txBody>
      </p:sp>
      <p:sp>
        <p:nvSpPr>
          <p:cNvPr id="4" name="Slide Number Placeholder 3">
            <a:extLst>
              <a:ext uri="{FF2B5EF4-FFF2-40B4-BE49-F238E27FC236}">
                <a16:creationId xmlns:a16="http://schemas.microsoft.com/office/drawing/2014/main" id="{C52E2466-9712-4731-92E3-51A67E95D57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095E67-D80C-41B2-A33E-2771570BA2FD}"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68A654D-D75F-492C-8146-CD6929FD0647}"/>
              </a:ext>
            </a:extLst>
          </p:cNvPr>
          <p:cNvSpPr>
            <a:spLocks noGrp="1"/>
          </p:cNvSpPr>
          <p:nvPr>
            <p:ph type="dt" sz="half" idx="10"/>
          </p:nvPr>
        </p:nvSpPr>
        <p:spPr/>
        <p:txBody>
          <a:bodyPr/>
          <a:lstStyle>
            <a:lvl1pPr>
              <a:defRPr/>
            </a:lvl1pPr>
          </a:lstStyle>
          <a:p>
            <a:pPr>
              <a:defRPr/>
            </a:pPr>
            <a:fld id="{530C30FF-7604-4EF4-9C03-C5570BA1BBCE}" type="datetimeFigureOut">
              <a:rPr lang="en-US"/>
              <a:pPr>
                <a:defRPr/>
              </a:pPr>
              <a:t>1/23/2021</a:t>
            </a:fld>
            <a:endParaRPr lang="en-US" dirty="0"/>
          </a:p>
        </p:txBody>
      </p:sp>
      <p:sp>
        <p:nvSpPr>
          <p:cNvPr id="5" name="Footer Placeholder 4">
            <a:extLst>
              <a:ext uri="{FF2B5EF4-FFF2-40B4-BE49-F238E27FC236}">
                <a16:creationId xmlns:a16="http://schemas.microsoft.com/office/drawing/2014/main" id="{7E349038-BD6C-47B1-B045-76BB74FF2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E133B0-4568-40BE-A0E1-8357513D15AD}"/>
              </a:ext>
            </a:extLst>
          </p:cNvPr>
          <p:cNvSpPr>
            <a:spLocks noGrp="1"/>
          </p:cNvSpPr>
          <p:nvPr>
            <p:ph type="sldNum" sz="quarter" idx="12"/>
          </p:nvPr>
        </p:nvSpPr>
        <p:spPr/>
        <p:txBody>
          <a:bodyPr/>
          <a:lstStyle>
            <a:lvl1pPr>
              <a:defRPr/>
            </a:lvl1pPr>
          </a:lstStyle>
          <a:p>
            <a:fld id="{E0F2CF8D-9B6B-4F21-8D24-487EF46FF1AE}" type="slidenum">
              <a:rPr lang="en-US" altLang="en-US"/>
              <a:pPr/>
              <a:t>‹#›</a:t>
            </a:fld>
            <a:endParaRPr lang="en-US" altLang="en-US"/>
          </a:p>
        </p:txBody>
      </p:sp>
    </p:spTree>
    <p:extLst>
      <p:ext uri="{BB962C8B-B14F-4D97-AF65-F5344CB8AC3E}">
        <p14:creationId xmlns:p14="http://schemas.microsoft.com/office/powerpoint/2010/main" val="193242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B8737-4590-4337-ACB0-440CF24EB8C3}"/>
              </a:ext>
            </a:extLst>
          </p:cNvPr>
          <p:cNvSpPr>
            <a:spLocks noGrp="1"/>
          </p:cNvSpPr>
          <p:nvPr>
            <p:ph type="dt" sz="half" idx="10"/>
          </p:nvPr>
        </p:nvSpPr>
        <p:spPr/>
        <p:txBody>
          <a:bodyPr/>
          <a:lstStyle>
            <a:lvl1pPr>
              <a:defRPr/>
            </a:lvl1pPr>
          </a:lstStyle>
          <a:p>
            <a:pPr>
              <a:defRPr/>
            </a:pPr>
            <a:fld id="{ECAA7FD3-C713-4738-BA04-C4D6D976189D}" type="datetimeFigureOut">
              <a:rPr lang="en-US"/>
              <a:pPr>
                <a:defRPr/>
              </a:pPr>
              <a:t>1/23/2021</a:t>
            </a:fld>
            <a:endParaRPr lang="en-US" dirty="0"/>
          </a:p>
        </p:txBody>
      </p:sp>
      <p:sp>
        <p:nvSpPr>
          <p:cNvPr id="5" name="Footer Placeholder 4">
            <a:extLst>
              <a:ext uri="{FF2B5EF4-FFF2-40B4-BE49-F238E27FC236}">
                <a16:creationId xmlns:a16="http://schemas.microsoft.com/office/drawing/2014/main" id="{C09B4618-CE84-4BEB-A54C-359582448D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7094AA-B904-4778-AD0B-ADDC8DB1A5B2}"/>
              </a:ext>
            </a:extLst>
          </p:cNvPr>
          <p:cNvSpPr>
            <a:spLocks noGrp="1"/>
          </p:cNvSpPr>
          <p:nvPr>
            <p:ph type="sldNum" sz="quarter" idx="12"/>
          </p:nvPr>
        </p:nvSpPr>
        <p:spPr/>
        <p:txBody>
          <a:bodyPr/>
          <a:lstStyle>
            <a:lvl1pPr>
              <a:defRPr/>
            </a:lvl1pPr>
          </a:lstStyle>
          <a:p>
            <a:fld id="{DC23D982-EAF3-470A-ACE6-3FBEEB782B13}" type="slidenum">
              <a:rPr lang="en-US" altLang="en-US"/>
              <a:pPr/>
              <a:t>‹#›</a:t>
            </a:fld>
            <a:endParaRPr lang="en-US" altLang="en-US"/>
          </a:p>
        </p:txBody>
      </p:sp>
    </p:spTree>
    <p:extLst>
      <p:ext uri="{BB962C8B-B14F-4D97-AF65-F5344CB8AC3E}">
        <p14:creationId xmlns:p14="http://schemas.microsoft.com/office/powerpoint/2010/main" val="20856983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5AC94-8707-486F-AB05-EF8CCEE513E4}"/>
              </a:ext>
            </a:extLst>
          </p:cNvPr>
          <p:cNvSpPr>
            <a:spLocks noGrp="1"/>
          </p:cNvSpPr>
          <p:nvPr>
            <p:ph type="dt" sz="half" idx="10"/>
          </p:nvPr>
        </p:nvSpPr>
        <p:spPr/>
        <p:txBody>
          <a:bodyPr/>
          <a:lstStyle>
            <a:lvl1pPr>
              <a:defRPr/>
            </a:lvl1pPr>
          </a:lstStyle>
          <a:p>
            <a:pPr>
              <a:defRPr/>
            </a:pPr>
            <a:fld id="{E5EF4AD8-B974-4A35-8EB9-E069B56BD523}" type="datetimeFigureOut">
              <a:rPr lang="en-US"/>
              <a:pPr>
                <a:defRPr/>
              </a:pPr>
              <a:t>1/23/2021</a:t>
            </a:fld>
            <a:endParaRPr lang="en-US" dirty="0"/>
          </a:p>
        </p:txBody>
      </p:sp>
      <p:sp>
        <p:nvSpPr>
          <p:cNvPr id="5" name="Footer Placeholder 4">
            <a:extLst>
              <a:ext uri="{FF2B5EF4-FFF2-40B4-BE49-F238E27FC236}">
                <a16:creationId xmlns:a16="http://schemas.microsoft.com/office/drawing/2014/main" id="{071EA0BA-9355-49DD-9806-B78075F7AC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9CCBB5-F235-4034-9D21-5808525121F1}"/>
              </a:ext>
            </a:extLst>
          </p:cNvPr>
          <p:cNvSpPr>
            <a:spLocks noGrp="1"/>
          </p:cNvSpPr>
          <p:nvPr>
            <p:ph type="sldNum" sz="quarter" idx="12"/>
          </p:nvPr>
        </p:nvSpPr>
        <p:spPr/>
        <p:txBody>
          <a:bodyPr/>
          <a:lstStyle>
            <a:lvl1pPr>
              <a:defRPr/>
            </a:lvl1pPr>
          </a:lstStyle>
          <a:p>
            <a:fld id="{03A5AA8A-E6DC-4BAA-AB47-430A0CCB4721}" type="slidenum">
              <a:rPr lang="en-US" altLang="en-US"/>
              <a:pPr/>
              <a:t>‹#›</a:t>
            </a:fld>
            <a:endParaRPr lang="en-US" altLang="en-US"/>
          </a:p>
        </p:txBody>
      </p:sp>
    </p:spTree>
    <p:extLst>
      <p:ext uri="{BB962C8B-B14F-4D97-AF65-F5344CB8AC3E}">
        <p14:creationId xmlns:p14="http://schemas.microsoft.com/office/powerpoint/2010/main" val="3736608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7C149475-FB69-49CF-9A7D-9FA4149A3725}"/>
              </a:ext>
            </a:extLst>
          </p:cNvPr>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6">
            <a:extLst>
              <a:ext uri="{FF2B5EF4-FFF2-40B4-BE49-F238E27FC236}">
                <a16:creationId xmlns:a16="http://schemas.microsoft.com/office/drawing/2014/main" id="{156E0847-A032-44D0-ABA7-8BB86CFA7280}"/>
              </a:ext>
            </a:extLst>
          </p:cNvPr>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a:extLst>
              <a:ext uri="{FF2B5EF4-FFF2-40B4-BE49-F238E27FC236}">
                <a16:creationId xmlns:a16="http://schemas.microsoft.com/office/drawing/2014/main" id="{0A8127E8-9ED7-4D8B-8B4C-34C64F425917}"/>
              </a:ext>
            </a:extLst>
          </p:cNvPr>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7" name="Picture 8" descr="TitleSlideTop.jpg">
            <a:extLst>
              <a:ext uri="{FF2B5EF4-FFF2-40B4-BE49-F238E27FC236}">
                <a16:creationId xmlns:a16="http://schemas.microsoft.com/office/drawing/2014/main" id="{11109820-54F6-42A6-BBF2-103D2A7877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TitleSlideBottom.jpg">
            <a:extLst>
              <a:ext uri="{FF2B5EF4-FFF2-40B4-BE49-F238E27FC236}">
                <a16:creationId xmlns:a16="http://schemas.microsoft.com/office/drawing/2014/main" id="{E7CDFE98-4ADF-4656-AF87-0C10B5B2FD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0338"/>
            <a:ext cx="82296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a:extLst>
              <a:ext uri="{FF2B5EF4-FFF2-40B4-BE49-F238E27FC236}">
                <a16:creationId xmlns:a16="http://schemas.microsoft.com/office/drawing/2014/main" id="{1C83B294-727C-4BD7-8B96-374282D373D9}"/>
              </a:ext>
            </a:extLst>
          </p:cNvPr>
          <p:cNvSpPr>
            <a:spLocks noGrp="1"/>
          </p:cNvSpPr>
          <p:nvPr>
            <p:ph type="dt" sz="half" idx="10"/>
          </p:nvPr>
        </p:nvSpPr>
        <p:spPr/>
        <p:txBody>
          <a:bodyPr/>
          <a:lstStyle>
            <a:lvl1pPr>
              <a:defRPr/>
            </a:lvl1pPr>
          </a:lstStyle>
          <a:p>
            <a:pPr>
              <a:defRPr/>
            </a:pPr>
            <a:fld id="{8F0AE7FE-71FF-4309-AADF-1804D0890D0D}" type="datetimeFigureOut">
              <a:rPr lang="en-US"/>
              <a:pPr>
                <a:defRPr/>
              </a:pPr>
              <a:t>1/23/2021</a:t>
            </a:fld>
            <a:endParaRPr lang="en-US" dirty="0"/>
          </a:p>
        </p:txBody>
      </p:sp>
      <p:sp>
        <p:nvSpPr>
          <p:cNvPr id="10" name="Slide Number Placeholder 5">
            <a:extLst>
              <a:ext uri="{FF2B5EF4-FFF2-40B4-BE49-F238E27FC236}">
                <a16:creationId xmlns:a16="http://schemas.microsoft.com/office/drawing/2014/main" id="{4B7C9B3B-0290-4C8D-8204-385BB3262257}"/>
              </a:ext>
            </a:extLst>
          </p:cNvPr>
          <p:cNvSpPr>
            <a:spLocks noGrp="1"/>
          </p:cNvSpPr>
          <p:nvPr>
            <p:ph type="sldNum" sz="quarter" idx="11"/>
          </p:nvPr>
        </p:nvSpPr>
        <p:spPr>
          <a:xfrm>
            <a:off x="4305300" y="6492875"/>
            <a:ext cx="533400" cy="365125"/>
          </a:xfrm>
        </p:spPr>
        <p:txBody>
          <a:bodyPr tIns="45720" bIns="45720"/>
          <a:lstStyle>
            <a:lvl1pPr algn="ctr">
              <a:defRPr sz="1100" b="1">
                <a:solidFill>
                  <a:srgbClr val="A6A6A6"/>
                </a:solidFill>
              </a:defRPr>
            </a:lvl1pPr>
          </a:lstStyle>
          <a:p>
            <a:fld id="{14FFD59B-6FEC-4B01-8F30-FB258D062177}" type="slidenum">
              <a:rPr lang="en-US" altLang="en-US"/>
              <a:pPr/>
              <a:t>‹#›</a:t>
            </a:fld>
            <a:endParaRPr lang="en-US" altLang="en-US"/>
          </a:p>
        </p:txBody>
      </p:sp>
      <p:sp>
        <p:nvSpPr>
          <p:cNvPr id="11" name="Footer Placeholder 4">
            <a:extLst>
              <a:ext uri="{FF2B5EF4-FFF2-40B4-BE49-F238E27FC236}">
                <a16:creationId xmlns:a16="http://schemas.microsoft.com/office/drawing/2014/main" id="{B3174513-4F93-4988-892F-A5B6CA459DC5}"/>
              </a:ext>
            </a:extLst>
          </p:cNvPr>
          <p:cNvSpPr>
            <a:spLocks noGrp="1"/>
          </p:cNvSpPr>
          <p:nvPr>
            <p:ph type="ftr" sz="quarter" idx="12"/>
          </p:nvPr>
        </p:nvSpPr>
        <p:spPr/>
        <p:txBody>
          <a:bodyP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a:p>
        </p:txBody>
      </p:sp>
    </p:spTree>
    <p:extLst>
      <p:ext uri="{BB962C8B-B14F-4D97-AF65-F5344CB8AC3E}">
        <p14:creationId xmlns:p14="http://schemas.microsoft.com/office/powerpoint/2010/main" val="3425186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reen.gif">
            <a:extLst>
              <a:ext uri="{FF2B5EF4-FFF2-40B4-BE49-F238E27FC236}">
                <a16:creationId xmlns:a16="http://schemas.microsoft.com/office/drawing/2014/main" id="{6FD9EEEB-9927-4EC1-AA35-01666692B9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29625" y="5562600"/>
            <a:ext cx="714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and.gif">
            <a:extLst>
              <a:ext uri="{FF2B5EF4-FFF2-40B4-BE49-F238E27FC236}">
                <a16:creationId xmlns:a16="http://schemas.microsoft.com/office/drawing/2014/main" id="{7FFDFF2F-C8E3-4A9A-AE7C-F10A76C675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15050"/>
            <a:ext cx="11906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8">
            <a:extLst>
              <a:ext uri="{FF2B5EF4-FFF2-40B4-BE49-F238E27FC236}">
                <a16:creationId xmlns:a16="http://schemas.microsoft.com/office/drawing/2014/main" id="{E3CC462D-67B7-4961-96AC-B3949C964763}"/>
              </a:ext>
            </a:extLst>
          </p:cNvPr>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7" name="Picture 9" descr="top.gif">
            <a:extLst>
              <a:ext uri="{FF2B5EF4-FFF2-40B4-BE49-F238E27FC236}">
                <a16:creationId xmlns:a16="http://schemas.microsoft.com/office/drawing/2014/main" id="{8A5D87C4-CDDF-4EC0-9F4D-FD63309CC1A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8850181">
            <a:off x="-155575" y="330200"/>
            <a:ext cx="20002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a:extLst>
              <a:ext uri="{FF2B5EF4-FFF2-40B4-BE49-F238E27FC236}">
                <a16:creationId xmlns:a16="http://schemas.microsoft.com/office/drawing/2014/main" id="{F6A155AE-F678-4A53-918C-8E4FD67C3ADC}"/>
              </a:ext>
            </a:extLst>
          </p:cNvPr>
          <p:cNvSpPr>
            <a:spLocks noGrp="1"/>
          </p:cNvSpPr>
          <p:nvPr>
            <p:ph type="dt" sz="half" idx="10"/>
          </p:nvPr>
        </p:nvSpPr>
        <p:spPr/>
        <p:txBody>
          <a:bodyPr/>
          <a:lstStyle>
            <a:lvl1pPr>
              <a:defRPr/>
            </a:lvl1pPr>
          </a:lstStyle>
          <a:p>
            <a:pPr>
              <a:defRPr/>
            </a:pPr>
            <a:fld id="{5312EFB3-CE86-46FD-80D8-93343A9CC7B8}" type="datetimeFigureOut">
              <a:rPr lang="en-US"/>
              <a:pPr>
                <a:defRPr/>
              </a:pPr>
              <a:t>1/23/2021</a:t>
            </a:fld>
            <a:endParaRPr/>
          </a:p>
        </p:txBody>
      </p:sp>
      <p:sp>
        <p:nvSpPr>
          <p:cNvPr id="9" name="Footer Placeholder 4">
            <a:extLst>
              <a:ext uri="{FF2B5EF4-FFF2-40B4-BE49-F238E27FC236}">
                <a16:creationId xmlns:a16="http://schemas.microsoft.com/office/drawing/2014/main" id="{65F23840-4622-4A2C-AE2C-36EC2A0BE6E6}"/>
              </a:ext>
            </a:extLst>
          </p:cNvPr>
          <p:cNvSpPr>
            <a:spLocks noGrp="1"/>
          </p:cNvSpPr>
          <p:nvPr>
            <p:ph type="ftr" sz="quarter" idx="11"/>
          </p:nvPr>
        </p:nvSpPr>
        <p:spPr/>
        <p:txBody>
          <a:bodyPr/>
          <a:lstStyle>
            <a:lvl1pPr>
              <a:defRPr/>
            </a:lvl1pPr>
          </a:lstStyle>
          <a:p>
            <a:pPr>
              <a:defRPr/>
            </a:pPr>
            <a:endParaRPr/>
          </a:p>
        </p:txBody>
      </p:sp>
      <p:sp>
        <p:nvSpPr>
          <p:cNvPr id="10" name="Slide Number Placeholder 5">
            <a:extLst>
              <a:ext uri="{FF2B5EF4-FFF2-40B4-BE49-F238E27FC236}">
                <a16:creationId xmlns:a16="http://schemas.microsoft.com/office/drawing/2014/main" id="{6C24B761-A2C3-41EA-8198-F097A7B4A66D}"/>
              </a:ext>
            </a:extLst>
          </p:cNvPr>
          <p:cNvSpPr>
            <a:spLocks noGrp="1"/>
          </p:cNvSpPr>
          <p:nvPr>
            <p:ph type="sldNum" sz="quarter" idx="12"/>
          </p:nvPr>
        </p:nvSpPr>
        <p:spPr/>
        <p:txBody>
          <a:bodyPr/>
          <a:lstStyle>
            <a:lvl1pPr>
              <a:defRPr/>
            </a:lvl1pPr>
          </a:lstStyle>
          <a:p>
            <a:fld id="{22B20FA2-A51F-4AFE-AA24-8481876012CB}" type="slidenum">
              <a:rPr lang="en-US" altLang="en-US"/>
              <a:pPr/>
              <a:t>‹#›</a:t>
            </a:fld>
            <a:endParaRPr lang="en-US" altLang="en-US"/>
          </a:p>
        </p:txBody>
      </p:sp>
    </p:spTree>
    <p:extLst>
      <p:ext uri="{BB962C8B-B14F-4D97-AF65-F5344CB8AC3E}">
        <p14:creationId xmlns:p14="http://schemas.microsoft.com/office/powerpoint/2010/main" val="277787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4" name="Rectangle 9">
            <a:extLst>
              <a:ext uri="{FF2B5EF4-FFF2-40B4-BE49-F238E27FC236}">
                <a16:creationId xmlns:a16="http://schemas.microsoft.com/office/drawing/2014/main" id="{53493FEA-4553-4214-BF91-77755C49B4E0}"/>
              </a:ext>
            </a:extLst>
          </p:cNvPr>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6" descr="SectionHeaderLeft.jpg">
            <a:extLst>
              <a:ext uri="{FF2B5EF4-FFF2-40B4-BE49-F238E27FC236}">
                <a16:creationId xmlns:a16="http://schemas.microsoft.com/office/drawing/2014/main" id="{CA5D96BF-030E-4BFA-A779-686E726B41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457200"/>
            <a:ext cx="22177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9864C741-E1F4-4733-B175-8F600AC64ACF}"/>
              </a:ext>
            </a:extLst>
          </p:cNvPr>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a:extLst>
              <a:ext uri="{FF2B5EF4-FFF2-40B4-BE49-F238E27FC236}">
                <a16:creationId xmlns:a16="http://schemas.microsoft.com/office/drawing/2014/main" id="{D0BA0996-3492-4508-A0BC-AD2DEDDAC637}"/>
              </a:ext>
            </a:extLst>
          </p:cNvPr>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1B24EAB3-0805-4350-BFB4-51FE9A67ADC7}"/>
              </a:ext>
            </a:extLst>
          </p:cNvPr>
          <p:cNvSpPr>
            <a:spLocks noGrp="1"/>
          </p:cNvSpPr>
          <p:nvPr>
            <p:ph type="dt" sz="half" idx="10"/>
          </p:nvPr>
        </p:nvSpPr>
        <p:spPr/>
        <p:txBody>
          <a:bodyPr/>
          <a:lstStyle>
            <a:lvl1pPr>
              <a:defRPr/>
            </a:lvl1pPr>
          </a:lstStyle>
          <a:p>
            <a:pPr>
              <a:defRPr/>
            </a:pPr>
            <a:fld id="{71084170-ECB0-45E1-9123-9B3645DB36E5}" type="datetimeFigureOut">
              <a:rPr lang="en-US"/>
              <a:pPr>
                <a:defRPr/>
              </a:pPr>
              <a:t>1/23/2021</a:t>
            </a:fld>
            <a:endParaRPr lang="en-US" dirty="0"/>
          </a:p>
        </p:txBody>
      </p:sp>
      <p:sp>
        <p:nvSpPr>
          <p:cNvPr id="9" name="Footer Placeholder 4">
            <a:extLst>
              <a:ext uri="{FF2B5EF4-FFF2-40B4-BE49-F238E27FC236}">
                <a16:creationId xmlns:a16="http://schemas.microsoft.com/office/drawing/2014/main" id="{A93C8487-721E-41AB-8659-4A1C13EE2A07}"/>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98FB783C-45AC-4FB1-AE00-C27F4977A526}"/>
              </a:ext>
            </a:extLst>
          </p:cNvPr>
          <p:cNvSpPr>
            <a:spLocks noGrp="1"/>
          </p:cNvSpPr>
          <p:nvPr>
            <p:ph type="sldNum" sz="quarter" idx="12"/>
          </p:nvPr>
        </p:nvSpPr>
        <p:spPr>
          <a:xfrm>
            <a:off x="4306888" y="6492875"/>
            <a:ext cx="533400" cy="365125"/>
          </a:xfrm>
        </p:spPr>
        <p:txBody>
          <a:bodyPr tIns="45720" bIns="45720"/>
          <a:lstStyle>
            <a:lvl1pPr algn="ctr">
              <a:defRPr sz="1100" b="1">
                <a:solidFill>
                  <a:srgbClr val="A6A6A6"/>
                </a:solidFill>
              </a:defRPr>
            </a:lvl1pPr>
          </a:lstStyle>
          <a:p>
            <a:fld id="{D792D81D-F956-463B-8ED8-8757962D3F66}" type="slidenum">
              <a:rPr lang="en-US" altLang="en-US"/>
              <a:pPr/>
              <a:t>‹#›</a:t>
            </a:fld>
            <a:endParaRPr lang="en-US" altLang="en-US"/>
          </a:p>
        </p:txBody>
      </p:sp>
    </p:spTree>
    <p:extLst>
      <p:ext uri="{BB962C8B-B14F-4D97-AF65-F5344CB8AC3E}">
        <p14:creationId xmlns:p14="http://schemas.microsoft.com/office/powerpoint/2010/main" val="1171188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a:extLst>
              <a:ext uri="{FF2B5EF4-FFF2-40B4-BE49-F238E27FC236}">
                <a16:creationId xmlns:a16="http://schemas.microsoft.com/office/drawing/2014/main" id="{97078569-49FF-41FD-8309-83DEA7BFD1FC}"/>
              </a:ext>
            </a:extLst>
          </p:cNvPr>
          <p:cNvSpPr>
            <a:spLocks noGrp="1"/>
          </p:cNvSpPr>
          <p:nvPr>
            <p:ph type="dt" sz="half" idx="10"/>
          </p:nvPr>
        </p:nvSpPr>
        <p:spPr/>
        <p:txBody>
          <a:bodyPr/>
          <a:lstStyle>
            <a:lvl1pPr>
              <a:defRPr/>
            </a:lvl1pPr>
          </a:lstStyle>
          <a:p>
            <a:pPr>
              <a:defRPr/>
            </a:pPr>
            <a:fld id="{EE174A2E-27BE-493F-AC0C-14ACF00F1427}" type="datetimeFigureOut">
              <a:rPr lang="en-US"/>
              <a:pPr>
                <a:defRPr/>
              </a:pPr>
              <a:t>1/23/2021</a:t>
            </a:fld>
            <a:endParaRPr lang="en-US" dirty="0"/>
          </a:p>
        </p:txBody>
      </p:sp>
      <p:sp>
        <p:nvSpPr>
          <p:cNvPr id="6" name="Footer Placeholder 4">
            <a:extLst>
              <a:ext uri="{FF2B5EF4-FFF2-40B4-BE49-F238E27FC236}">
                <a16:creationId xmlns:a16="http://schemas.microsoft.com/office/drawing/2014/main" id="{65AFD19D-8545-470E-9761-C10AA52D93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E7E0B0C-4E69-4A54-8C89-CFF297540505}"/>
              </a:ext>
            </a:extLst>
          </p:cNvPr>
          <p:cNvSpPr>
            <a:spLocks noGrp="1"/>
          </p:cNvSpPr>
          <p:nvPr>
            <p:ph type="sldNum" sz="quarter" idx="12"/>
          </p:nvPr>
        </p:nvSpPr>
        <p:spPr/>
        <p:txBody>
          <a:bodyPr/>
          <a:lstStyle>
            <a:lvl1pPr>
              <a:defRPr/>
            </a:lvl1pPr>
          </a:lstStyle>
          <a:p>
            <a:fld id="{0C0C3BB4-8875-472A-B072-3E7933F5CEDA}" type="slidenum">
              <a:rPr lang="en-US" altLang="en-US"/>
              <a:pPr/>
              <a:t>‹#›</a:t>
            </a:fld>
            <a:endParaRPr lang="en-US" altLang="en-US"/>
          </a:p>
        </p:txBody>
      </p:sp>
    </p:spTree>
    <p:extLst>
      <p:ext uri="{BB962C8B-B14F-4D97-AF65-F5344CB8AC3E}">
        <p14:creationId xmlns:p14="http://schemas.microsoft.com/office/powerpoint/2010/main" val="3547707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B4FD916-7E90-4E4A-8DF6-F898F2172F59}"/>
              </a:ext>
            </a:extLst>
          </p:cNvPr>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a:extLst>
              <a:ext uri="{FF2B5EF4-FFF2-40B4-BE49-F238E27FC236}">
                <a16:creationId xmlns:a16="http://schemas.microsoft.com/office/drawing/2014/main" id="{90434A44-CAEA-464E-A11E-3B9C1D5C89E5}"/>
              </a:ext>
            </a:extLst>
          </p:cNvPr>
          <p:cNvSpPr>
            <a:spLocks noGrp="1"/>
          </p:cNvSpPr>
          <p:nvPr>
            <p:ph type="dt" sz="half" idx="10"/>
          </p:nvPr>
        </p:nvSpPr>
        <p:spPr/>
        <p:txBody>
          <a:bodyPr/>
          <a:lstStyle>
            <a:lvl1pPr>
              <a:defRPr/>
            </a:lvl1pPr>
          </a:lstStyle>
          <a:p>
            <a:pPr>
              <a:defRPr/>
            </a:pPr>
            <a:fld id="{3E482202-7BB1-44AD-ADD6-DDDFAE10138F}" type="datetimeFigureOut">
              <a:rPr lang="en-US"/>
              <a:pPr>
                <a:defRPr/>
              </a:pPr>
              <a:t>1/23/2021</a:t>
            </a:fld>
            <a:endParaRPr lang="en-US" dirty="0"/>
          </a:p>
        </p:txBody>
      </p:sp>
      <p:sp>
        <p:nvSpPr>
          <p:cNvPr id="9" name="Footer Placeholder 7">
            <a:extLst>
              <a:ext uri="{FF2B5EF4-FFF2-40B4-BE49-F238E27FC236}">
                <a16:creationId xmlns:a16="http://schemas.microsoft.com/office/drawing/2014/main" id="{3D31793B-1EB5-4650-AFC1-47437209D4B5}"/>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0AED58AC-7950-4718-A4F1-BE646284DC6A}"/>
              </a:ext>
            </a:extLst>
          </p:cNvPr>
          <p:cNvSpPr>
            <a:spLocks noGrp="1"/>
          </p:cNvSpPr>
          <p:nvPr>
            <p:ph type="sldNum" sz="quarter" idx="12"/>
          </p:nvPr>
        </p:nvSpPr>
        <p:spPr/>
        <p:txBody>
          <a:bodyPr/>
          <a:lstStyle>
            <a:lvl1pPr>
              <a:defRPr/>
            </a:lvl1pPr>
          </a:lstStyle>
          <a:p>
            <a:fld id="{EE8A59B6-8D86-4202-AEA0-738748E48B83}" type="slidenum">
              <a:rPr lang="en-US" altLang="en-US"/>
              <a:pPr/>
              <a:t>‹#›</a:t>
            </a:fld>
            <a:endParaRPr lang="en-US" altLang="en-US"/>
          </a:p>
        </p:txBody>
      </p:sp>
    </p:spTree>
    <p:extLst>
      <p:ext uri="{BB962C8B-B14F-4D97-AF65-F5344CB8AC3E}">
        <p14:creationId xmlns:p14="http://schemas.microsoft.com/office/powerpoint/2010/main" val="302181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a:extLst>
              <a:ext uri="{FF2B5EF4-FFF2-40B4-BE49-F238E27FC236}">
                <a16:creationId xmlns:a16="http://schemas.microsoft.com/office/drawing/2014/main" id="{30C7A525-C211-4ED1-B0F7-EDA20A77E86C}"/>
              </a:ext>
            </a:extLst>
          </p:cNvPr>
          <p:cNvSpPr>
            <a:spLocks noGrp="1"/>
          </p:cNvSpPr>
          <p:nvPr>
            <p:ph type="dt" sz="half" idx="14"/>
          </p:nvPr>
        </p:nvSpPr>
        <p:spPr/>
        <p:txBody>
          <a:bodyPr/>
          <a:lstStyle>
            <a:lvl1pPr>
              <a:defRPr/>
            </a:lvl1pPr>
          </a:lstStyle>
          <a:p>
            <a:pPr>
              <a:defRPr/>
            </a:pPr>
            <a:fld id="{DED8C421-6101-43E1-B6ED-84607CDE318C}" type="datetimeFigureOut">
              <a:rPr lang="en-US"/>
              <a:pPr>
                <a:defRPr/>
              </a:pPr>
              <a:t>1/23/2021</a:t>
            </a:fld>
            <a:endParaRPr lang="en-US" dirty="0"/>
          </a:p>
        </p:txBody>
      </p:sp>
      <p:sp>
        <p:nvSpPr>
          <p:cNvPr id="6" name="Footer Placeholder 4">
            <a:extLst>
              <a:ext uri="{FF2B5EF4-FFF2-40B4-BE49-F238E27FC236}">
                <a16:creationId xmlns:a16="http://schemas.microsoft.com/office/drawing/2014/main" id="{8B263904-C5BF-4E1B-B87A-06A99B4234EE}"/>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021DE4-E1DF-42D6-9855-5E91730F6056}"/>
              </a:ext>
            </a:extLst>
          </p:cNvPr>
          <p:cNvSpPr>
            <a:spLocks noGrp="1"/>
          </p:cNvSpPr>
          <p:nvPr>
            <p:ph type="sldNum" sz="quarter" idx="16"/>
          </p:nvPr>
        </p:nvSpPr>
        <p:spPr/>
        <p:txBody>
          <a:bodyPr/>
          <a:lstStyle>
            <a:lvl1pPr>
              <a:defRPr/>
            </a:lvl1pPr>
          </a:lstStyle>
          <a:p>
            <a:fld id="{C2579110-AFD9-4148-B715-A05DAD667011}" type="slidenum">
              <a:rPr lang="en-US" altLang="en-US"/>
              <a:pPr/>
              <a:t>‹#›</a:t>
            </a:fld>
            <a:endParaRPr lang="en-US" altLang="en-US"/>
          </a:p>
        </p:txBody>
      </p:sp>
    </p:spTree>
    <p:extLst>
      <p:ext uri="{BB962C8B-B14F-4D97-AF65-F5344CB8AC3E}">
        <p14:creationId xmlns:p14="http://schemas.microsoft.com/office/powerpoint/2010/main" val="3729116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a:extLst>
              <a:ext uri="{FF2B5EF4-FFF2-40B4-BE49-F238E27FC236}">
                <a16:creationId xmlns:a16="http://schemas.microsoft.com/office/drawing/2014/main" id="{DE0F78CD-0C23-4F4F-980E-0F93D80BF7BE}"/>
              </a:ext>
            </a:extLst>
          </p:cNvPr>
          <p:cNvSpPr>
            <a:spLocks noGrp="1"/>
          </p:cNvSpPr>
          <p:nvPr>
            <p:ph type="dt" sz="half" idx="15"/>
          </p:nvPr>
        </p:nvSpPr>
        <p:spPr/>
        <p:txBody>
          <a:bodyPr/>
          <a:lstStyle>
            <a:lvl1pPr>
              <a:defRPr/>
            </a:lvl1pPr>
          </a:lstStyle>
          <a:p>
            <a:pPr>
              <a:defRPr/>
            </a:pPr>
            <a:fld id="{A322D7FD-DC3A-4606-BC77-6236041000A6}" type="datetimeFigureOut">
              <a:rPr lang="en-US"/>
              <a:pPr>
                <a:defRPr/>
              </a:pPr>
              <a:t>1/23/2021</a:t>
            </a:fld>
            <a:endParaRPr lang="en-US" dirty="0"/>
          </a:p>
        </p:txBody>
      </p:sp>
      <p:sp>
        <p:nvSpPr>
          <p:cNvPr id="7" name="Footer Placeholder 4">
            <a:extLst>
              <a:ext uri="{FF2B5EF4-FFF2-40B4-BE49-F238E27FC236}">
                <a16:creationId xmlns:a16="http://schemas.microsoft.com/office/drawing/2014/main" id="{ACA8F236-737A-427F-A170-171916BE2D9A}"/>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24E308EE-A3E4-4C31-BC19-5767B1596A02}"/>
              </a:ext>
            </a:extLst>
          </p:cNvPr>
          <p:cNvSpPr>
            <a:spLocks noGrp="1"/>
          </p:cNvSpPr>
          <p:nvPr>
            <p:ph type="sldNum" sz="quarter" idx="17"/>
          </p:nvPr>
        </p:nvSpPr>
        <p:spPr/>
        <p:txBody>
          <a:bodyPr/>
          <a:lstStyle>
            <a:lvl1pPr>
              <a:defRPr/>
            </a:lvl1pPr>
          </a:lstStyle>
          <a:p>
            <a:fld id="{56A3CD37-AD29-422D-BD2D-A5E1204BD52B}" type="slidenum">
              <a:rPr lang="en-US" altLang="en-US"/>
              <a:pPr/>
              <a:t>‹#›</a:t>
            </a:fld>
            <a:endParaRPr lang="en-US" altLang="en-US"/>
          </a:p>
        </p:txBody>
      </p:sp>
    </p:spTree>
    <p:extLst>
      <p:ext uri="{BB962C8B-B14F-4D97-AF65-F5344CB8AC3E}">
        <p14:creationId xmlns:p14="http://schemas.microsoft.com/office/powerpoint/2010/main" val="745156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EFC28BE6-25F9-4092-A78E-FC6699DFED62}"/>
              </a:ext>
            </a:extLst>
          </p:cNvPr>
          <p:cNvSpPr>
            <a:spLocks noGrp="1"/>
          </p:cNvSpPr>
          <p:nvPr>
            <p:ph type="dt" sz="half" idx="16"/>
          </p:nvPr>
        </p:nvSpPr>
        <p:spPr/>
        <p:txBody>
          <a:bodyPr/>
          <a:lstStyle>
            <a:lvl1pPr>
              <a:defRPr/>
            </a:lvl1pPr>
          </a:lstStyle>
          <a:p>
            <a:pPr>
              <a:defRPr/>
            </a:pPr>
            <a:fld id="{9D6411B6-F20A-4076-A375-F7047EF64CA3}" type="datetimeFigureOut">
              <a:rPr lang="en-US"/>
              <a:pPr>
                <a:defRPr/>
              </a:pPr>
              <a:t>1/23/2021</a:t>
            </a:fld>
            <a:endParaRPr lang="en-US" dirty="0"/>
          </a:p>
        </p:txBody>
      </p:sp>
      <p:sp>
        <p:nvSpPr>
          <p:cNvPr id="8" name="Footer Placeholder 4">
            <a:extLst>
              <a:ext uri="{FF2B5EF4-FFF2-40B4-BE49-F238E27FC236}">
                <a16:creationId xmlns:a16="http://schemas.microsoft.com/office/drawing/2014/main" id="{92A4F0D0-72A7-490F-BFC7-A9F708D87C14}"/>
              </a:ext>
            </a:extLst>
          </p:cNvPr>
          <p:cNvSpPr>
            <a:spLocks noGrp="1"/>
          </p:cNvSpPr>
          <p:nvPr>
            <p:ph type="ftr" sz="quarter" idx="17"/>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D8187971-ADC7-44CD-A1B4-03B2873B5860}"/>
              </a:ext>
            </a:extLst>
          </p:cNvPr>
          <p:cNvSpPr>
            <a:spLocks noGrp="1"/>
          </p:cNvSpPr>
          <p:nvPr>
            <p:ph type="sldNum" sz="quarter" idx="18"/>
          </p:nvPr>
        </p:nvSpPr>
        <p:spPr/>
        <p:txBody>
          <a:bodyPr/>
          <a:lstStyle>
            <a:lvl1pPr>
              <a:defRPr/>
            </a:lvl1pPr>
          </a:lstStyle>
          <a:p>
            <a:fld id="{2DE7CE93-1E06-4446-A1FA-A37F7C6A35E8}" type="slidenum">
              <a:rPr lang="en-US" altLang="en-US"/>
              <a:pPr/>
              <a:t>‹#›</a:t>
            </a:fld>
            <a:endParaRPr lang="en-US" altLang="en-US"/>
          </a:p>
        </p:txBody>
      </p:sp>
    </p:spTree>
    <p:extLst>
      <p:ext uri="{BB962C8B-B14F-4D97-AF65-F5344CB8AC3E}">
        <p14:creationId xmlns:p14="http://schemas.microsoft.com/office/powerpoint/2010/main" val="213492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92481-2768-42AE-9581-332C2528699A}"/>
              </a:ext>
            </a:extLst>
          </p:cNvPr>
          <p:cNvSpPr>
            <a:spLocks noGrp="1"/>
          </p:cNvSpPr>
          <p:nvPr>
            <p:ph type="dt" sz="half" idx="10"/>
          </p:nvPr>
        </p:nvSpPr>
        <p:spPr/>
        <p:txBody>
          <a:bodyPr/>
          <a:lstStyle>
            <a:lvl1pPr>
              <a:defRPr/>
            </a:lvl1pPr>
          </a:lstStyle>
          <a:p>
            <a:pPr>
              <a:defRPr/>
            </a:pPr>
            <a:fld id="{374C9B1C-AC18-44EC-AAF2-C4A953D1AC45}" type="datetimeFigureOut">
              <a:rPr lang="en-US"/>
              <a:pPr>
                <a:defRPr/>
              </a:pPr>
              <a:t>1/23/2021</a:t>
            </a:fld>
            <a:endParaRPr lang="en-US" dirty="0"/>
          </a:p>
        </p:txBody>
      </p:sp>
      <p:sp>
        <p:nvSpPr>
          <p:cNvPr id="5" name="Footer Placeholder 4">
            <a:extLst>
              <a:ext uri="{FF2B5EF4-FFF2-40B4-BE49-F238E27FC236}">
                <a16:creationId xmlns:a16="http://schemas.microsoft.com/office/drawing/2014/main" id="{50E296BF-4E42-4AD6-957C-31A3A220BB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D9B59D-7E2B-4EBE-A0E0-46D55E7DB3FD}"/>
              </a:ext>
            </a:extLst>
          </p:cNvPr>
          <p:cNvSpPr>
            <a:spLocks noGrp="1"/>
          </p:cNvSpPr>
          <p:nvPr>
            <p:ph type="sldNum" sz="quarter" idx="12"/>
          </p:nvPr>
        </p:nvSpPr>
        <p:spPr/>
        <p:txBody>
          <a:bodyPr/>
          <a:lstStyle>
            <a:lvl1pPr>
              <a:defRPr/>
            </a:lvl1pPr>
          </a:lstStyle>
          <a:p>
            <a:fld id="{C43E3520-78B1-49D4-ABBC-76BF5FFA0B5B}" type="slidenum">
              <a:rPr lang="en-US" altLang="en-US"/>
              <a:pPr/>
              <a:t>‹#›</a:t>
            </a:fld>
            <a:endParaRPr lang="en-US" altLang="en-US"/>
          </a:p>
        </p:txBody>
      </p:sp>
    </p:spTree>
    <p:extLst>
      <p:ext uri="{BB962C8B-B14F-4D97-AF65-F5344CB8AC3E}">
        <p14:creationId xmlns:p14="http://schemas.microsoft.com/office/powerpoint/2010/main" val="114587389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a:extLst>
              <a:ext uri="{FF2B5EF4-FFF2-40B4-BE49-F238E27FC236}">
                <a16:creationId xmlns:a16="http://schemas.microsoft.com/office/drawing/2014/main" id="{A52EC69D-AEAE-4689-9B9F-E1725BD0DEBE}"/>
              </a:ext>
            </a:extLst>
          </p:cNvPr>
          <p:cNvSpPr>
            <a:spLocks noGrp="1"/>
          </p:cNvSpPr>
          <p:nvPr>
            <p:ph type="dt" sz="half" idx="10"/>
          </p:nvPr>
        </p:nvSpPr>
        <p:spPr/>
        <p:txBody>
          <a:bodyPr/>
          <a:lstStyle>
            <a:lvl1pPr>
              <a:defRPr/>
            </a:lvl1pPr>
          </a:lstStyle>
          <a:p>
            <a:pPr>
              <a:defRPr/>
            </a:pPr>
            <a:fld id="{84142457-5ADC-49B7-8BDE-5CD885CC327C}" type="datetimeFigureOut">
              <a:rPr lang="en-US"/>
              <a:pPr>
                <a:defRPr/>
              </a:pPr>
              <a:t>1/23/2021</a:t>
            </a:fld>
            <a:endParaRPr lang="en-US" dirty="0"/>
          </a:p>
        </p:txBody>
      </p:sp>
      <p:sp>
        <p:nvSpPr>
          <p:cNvPr id="4" name="Footer Placeholder 4">
            <a:extLst>
              <a:ext uri="{FF2B5EF4-FFF2-40B4-BE49-F238E27FC236}">
                <a16:creationId xmlns:a16="http://schemas.microsoft.com/office/drawing/2014/main" id="{C9667004-7047-45E5-94EA-56B7DABE1E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67373FE-B2AA-4302-81E7-97C7D9722C4F}"/>
              </a:ext>
            </a:extLst>
          </p:cNvPr>
          <p:cNvSpPr>
            <a:spLocks noGrp="1"/>
          </p:cNvSpPr>
          <p:nvPr>
            <p:ph type="sldNum" sz="quarter" idx="12"/>
          </p:nvPr>
        </p:nvSpPr>
        <p:spPr/>
        <p:txBody>
          <a:bodyPr/>
          <a:lstStyle>
            <a:lvl1pPr>
              <a:defRPr/>
            </a:lvl1pPr>
          </a:lstStyle>
          <a:p>
            <a:fld id="{CAC3E8E1-D830-49AF-9E0B-FBDFFBC7DF01}" type="slidenum">
              <a:rPr lang="en-US" altLang="en-US"/>
              <a:pPr/>
              <a:t>‹#›</a:t>
            </a:fld>
            <a:endParaRPr lang="en-US" altLang="en-US"/>
          </a:p>
        </p:txBody>
      </p:sp>
    </p:spTree>
    <p:extLst>
      <p:ext uri="{BB962C8B-B14F-4D97-AF65-F5344CB8AC3E}">
        <p14:creationId xmlns:p14="http://schemas.microsoft.com/office/powerpoint/2010/main" val="2816164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2" name="Rectangle 6">
            <a:extLst>
              <a:ext uri="{FF2B5EF4-FFF2-40B4-BE49-F238E27FC236}">
                <a16:creationId xmlns:a16="http://schemas.microsoft.com/office/drawing/2014/main" id="{44F2C1FA-4D47-4EF0-B3D7-432CB63926B8}"/>
              </a:ext>
            </a:extLst>
          </p:cNvPr>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Rectangle 4">
            <a:extLst>
              <a:ext uri="{FF2B5EF4-FFF2-40B4-BE49-F238E27FC236}">
                <a16:creationId xmlns:a16="http://schemas.microsoft.com/office/drawing/2014/main" id="{FD96A948-08DD-494F-B619-4EC9EA37B509}"/>
              </a:ext>
            </a:extLst>
          </p:cNvPr>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Rectangle 5">
            <a:extLst>
              <a:ext uri="{FF2B5EF4-FFF2-40B4-BE49-F238E27FC236}">
                <a16:creationId xmlns:a16="http://schemas.microsoft.com/office/drawing/2014/main" id="{2198E3D5-4FE4-4CD5-9943-41B7B92A0D44}"/>
              </a:ext>
            </a:extLst>
          </p:cNvPr>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Date Placeholder 1">
            <a:extLst>
              <a:ext uri="{FF2B5EF4-FFF2-40B4-BE49-F238E27FC236}">
                <a16:creationId xmlns:a16="http://schemas.microsoft.com/office/drawing/2014/main" id="{60002605-D222-41CD-843D-47B99355F5C6}"/>
              </a:ext>
            </a:extLst>
          </p:cNvPr>
          <p:cNvSpPr>
            <a:spLocks noGrp="1"/>
          </p:cNvSpPr>
          <p:nvPr>
            <p:ph type="dt" sz="half" idx="10"/>
          </p:nvPr>
        </p:nvSpPr>
        <p:spPr/>
        <p:txBody>
          <a:bodyPr/>
          <a:lstStyle>
            <a:lvl1pPr>
              <a:defRPr/>
            </a:lvl1pPr>
          </a:lstStyle>
          <a:p>
            <a:pPr>
              <a:defRPr/>
            </a:pPr>
            <a:fld id="{70308314-490D-4B17-B659-A1896AB84F58}" type="datetimeFigureOut">
              <a:rPr lang="en-US"/>
              <a:pPr>
                <a:defRPr/>
              </a:pPr>
              <a:t>1/23/2021</a:t>
            </a:fld>
            <a:endParaRPr lang="en-US" dirty="0"/>
          </a:p>
        </p:txBody>
      </p:sp>
      <p:sp>
        <p:nvSpPr>
          <p:cNvPr id="6" name="Footer Placeholder 2">
            <a:extLst>
              <a:ext uri="{FF2B5EF4-FFF2-40B4-BE49-F238E27FC236}">
                <a16:creationId xmlns:a16="http://schemas.microsoft.com/office/drawing/2014/main" id="{1813E093-2E96-4473-BD7C-0D42056BE0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37450FD8-0F95-4F15-913E-40706312E602}"/>
              </a:ext>
            </a:extLst>
          </p:cNvPr>
          <p:cNvSpPr>
            <a:spLocks noGrp="1"/>
          </p:cNvSpPr>
          <p:nvPr>
            <p:ph type="sldNum" sz="quarter" idx="12"/>
          </p:nvPr>
        </p:nvSpPr>
        <p:spPr/>
        <p:txBody>
          <a:bodyPr/>
          <a:lstStyle>
            <a:lvl1pPr>
              <a:defRPr/>
            </a:lvl1pPr>
          </a:lstStyle>
          <a:p>
            <a:fld id="{D538E4FE-6B8E-4DED-A42B-52199F34C42A}" type="slidenum">
              <a:rPr lang="en-US" altLang="en-US"/>
              <a:pPr/>
              <a:t>‹#›</a:t>
            </a:fld>
            <a:endParaRPr lang="en-US" altLang="en-US"/>
          </a:p>
        </p:txBody>
      </p:sp>
    </p:spTree>
    <p:extLst>
      <p:ext uri="{BB962C8B-B14F-4D97-AF65-F5344CB8AC3E}">
        <p14:creationId xmlns:p14="http://schemas.microsoft.com/office/powerpoint/2010/main" val="332556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5" name="Rectangle 9">
            <a:extLst>
              <a:ext uri="{FF2B5EF4-FFF2-40B4-BE49-F238E27FC236}">
                <a16:creationId xmlns:a16="http://schemas.microsoft.com/office/drawing/2014/main" id="{5E938A8D-424C-4EA0-A773-332D84680430}"/>
              </a:ext>
            </a:extLst>
          </p:cNvPr>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a:extLst>
              <a:ext uri="{FF2B5EF4-FFF2-40B4-BE49-F238E27FC236}">
                <a16:creationId xmlns:a16="http://schemas.microsoft.com/office/drawing/2014/main" id="{199A2CFF-BCC2-49CD-AAB8-31C9B668D602}"/>
              </a:ext>
            </a:extLst>
          </p:cNvPr>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a:extLst>
              <a:ext uri="{FF2B5EF4-FFF2-40B4-BE49-F238E27FC236}">
                <a16:creationId xmlns:a16="http://schemas.microsoft.com/office/drawing/2014/main" id="{B4A48B85-AC9F-49FC-9DD3-5543C3E40EA5}"/>
              </a:ext>
            </a:extLst>
          </p:cNvPr>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5BE0D18A-C80C-4844-BFA6-6C489F56456E}"/>
              </a:ext>
            </a:extLst>
          </p:cNvPr>
          <p:cNvSpPr>
            <a:spLocks noGrp="1"/>
          </p:cNvSpPr>
          <p:nvPr>
            <p:ph type="dt" sz="half" idx="10"/>
          </p:nvPr>
        </p:nvSpPr>
        <p:spPr/>
        <p:txBody>
          <a:bodyPr/>
          <a:lstStyle>
            <a:lvl1pPr>
              <a:defRPr/>
            </a:lvl1pPr>
          </a:lstStyle>
          <a:p>
            <a:pPr>
              <a:defRPr/>
            </a:pPr>
            <a:fld id="{53717A2E-3350-4C81-9172-BB86E57F00F1}" type="datetimeFigureOut">
              <a:rPr lang="en-US"/>
              <a:pPr>
                <a:defRPr/>
              </a:pPr>
              <a:t>1/23/2021</a:t>
            </a:fld>
            <a:endParaRPr lang="en-US" dirty="0"/>
          </a:p>
        </p:txBody>
      </p:sp>
      <p:sp>
        <p:nvSpPr>
          <p:cNvPr id="9" name="Footer Placeholder 5">
            <a:extLst>
              <a:ext uri="{FF2B5EF4-FFF2-40B4-BE49-F238E27FC236}">
                <a16:creationId xmlns:a16="http://schemas.microsoft.com/office/drawing/2014/main" id="{AA2BFDD1-2705-4BEC-97FB-CD05518B7722}"/>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ADF8CFD5-C231-4A1A-8AC4-6CE9F3CEEC78}"/>
              </a:ext>
            </a:extLst>
          </p:cNvPr>
          <p:cNvSpPr>
            <a:spLocks noGrp="1"/>
          </p:cNvSpPr>
          <p:nvPr>
            <p:ph type="sldNum" sz="quarter" idx="12"/>
          </p:nvPr>
        </p:nvSpPr>
        <p:spPr/>
        <p:txBody>
          <a:bodyPr/>
          <a:lstStyle>
            <a:lvl1pPr>
              <a:defRPr/>
            </a:lvl1pPr>
          </a:lstStyle>
          <a:p>
            <a:fld id="{276945C3-22B8-43C9-9B29-CBBD778F75AF}" type="slidenum">
              <a:rPr lang="en-US" altLang="en-US"/>
              <a:pPr/>
              <a:t>‹#›</a:t>
            </a:fld>
            <a:endParaRPr lang="en-US" altLang="en-US"/>
          </a:p>
        </p:txBody>
      </p:sp>
    </p:spTree>
    <p:extLst>
      <p:ext uri="{BB962C8B-B14F-4D97-AF65-F5344CB8AC3E}">
        <p14:creationId xmlns:p14="http://schemas.microsoft.com/office/powerpoint/2010/main" val="156264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5" name="Rectangle 9">
            <a:extLst>
              <a:ext uri="{FF2B5EF4-FFF2-40B4-BE49-F238E27FC236}">
                <a16:creationId xmlns:a16="http://schemas.microsoft.com/office/drawing/2014/main" id="{7D404DDF-53C3-4214-A6C4-210DE686AE0B}"/>
              </a:ext>
            </a:extLst>
          </p:cNvPr>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a:extLst>
              <a:ext uri="{FF2B5EF4-FFF2-40B4-BE49-F238E27FC236}">
                <a16:creationId xmlns:a16="http://schemas.microsoft.com/office/drawing/2014/main" id="{FE9AAB0E-D7E2-48CD-9426-2C1A3D215B9C}"/>
              </a:ext>
            </a:extLst>
          </p:cNvPr>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a:extLst>
              <a:ext uri="{FF2B5EF4-FFF2-40B4-BE49-F238E27FC236}">
                <a16:creationId xmlns:a16="http://schemas.microsoft.com/office/drawing/2014/main" id="{62DE6394-DB36-49B7-93BB-884C94539642}"/>
              </a:ext>
            </a:extLst>
          </p:cNvPr>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a:extLst>
              <a:ext uri="{FF2B5EF4-FFF2-40B4-BE49-F238E27FC236}">
                <a16:creationId xmlns:a16="http://schemas.microsoft.com/office/drawing/2014/main" id="{912DB9C5-1CDC-4F5E-B069-283E21CB594C}"/>
              </a:ext>
            </a:extLst>
          </p:cNvPr>
          <p:cNvSpPr>
            <a:spLocks noGrp="1"/>
          </p:cNvSpPr>
          <p:nvPr>
            <p:ph type="dt" sz="half" idx="14"/>
          </p:nvPr>
        </p:nvSpPr>
        <p:spPr/>
        <p:txBody>
          <a:bodyPr/>
          <a:lstStyle>
            <a:lvl1pPr>
              <a:defRPr/>
            </a:lvl1pPr>
          </a:lstStyle>
          <a:p>
            <a:pPr>
              <a:defRPr/>
            </a:pPr>
            <a:fld id="{84159331-84C2-42D9-BEFF-B69B8432FE1C}" type="datetimeFigureOut">
              <a:rPr lang="en-US"/>
              <a:pPr>
                <a:defRPr/>
              </a:pPr>
              <a:t>1/23/2021</a:t>
            </a:fld>
            <a:endParaRPr lang="en-US" dirty="0"/>
          </a:p>
        </p:txBody>
      </p:sp>
      <p:sp>
        <p:nvSpPr>
          <p:cNvPr id="9" name="Footer Placeholder 5">
            <a:extLst>
              <a:ext uri="{FF2B5EF4-FFF2-40B4-BE49-F238E27FC236}">
                <a16:creationId xmlns:a16="http://schemas.microsoft.com/office/drawing/2014/main" id="{CA8DB514-C99A-4AA6-8E95-B28BCAD20AEF}"/>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129FD488-D9D2-4319-9D95-593F8FF511AE}"/>
              </a:ext>
            </a:extLst>
          </p:cNvPr>
          <p:cNvSpPr>
            <a:spLocks noGrp="1"/>
          </p:cNvSpPr>
          <p:nvPr>
            <p:ph type="sldNum" sz="quarter" idx="16"/>
          </p:nvPr>
        </p:nvSpPr>
        <p:spPr/>
        <p:txBody>
          <a:bodyPr/>
          <a:lstStyle>
            <a:lvl1pPr>
              <a:defRPr/>
            </a:lvl1pPr>
          </a:lstStyle>
          <a:p>
            <a:fld id="{2D7A76C0-5363-4691-937A-3FA6CBD0006D}" type="slidenum">
              <a:rPr lang="en-US" altLang="en-US"/>
              <a:pPr/>
              <a:t>‹#›</a:t>
            </a:fld>
            <a:endParaRPr lang="en-US" altLang="en-US"/>
          </a:p>
        </p:txBody>
      </p:sp>
    </p:spTree>
    <p:extLst>
      <p:ext uri="{BB962C8B-B14F-4D97-AF65-F5344CB8AC3E}">
        <p14:creationId xmlns:p14="http://schemas.microsoft.com/office/powerpoint/2010/main" val="121586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D9E10C4E-E861-4E99-BC6F-259C919969FF}"/>
              </a:ext>
            </a:extLst>
          </p:cNvPr>
          <p:cNvSpPr>
            <a:spLocks noGrp="1"/>
          </p:cNvSpPr>
          <p:nvPr>
            <p:ph type="dt" sz="half" idx="10"/>
          </p:nvPr>
        </p:nvSpPr>
        <p:spPr/>
        <p:txBody>
          <a:bodyPr/>
          <a:lstStyle>
            <a:lvl1pPr>
              <a:defRPr/>
            </a:lvl1pPr>
          </a:lstStyle>
          <a:p>
            <a:pPr>
              <a:defRPr/>
            </a:pPr>
            <a:fld id="{E5AFF426-AC87-415C-9220-743E499CFB33}" type="datetimeFigureOut">
              <a:rPr lang="en-US"/>
              <a:pPr>
                <a:defRPr/>
              </a:pPr>
              <a:t>1/23/2021</a:t>
            </a:fld>
            <a:endParaRPr lang="en-US" dirty="0"/>
          </a:p>
        </p:txBody>
      </p:sp>
      <p:sp>
        <p:nvSpPr>
          <p:cNvPr id="5" name="Footer Placeholder 4">
            <a:extLst>
              <a:ext uri="{FF2B5EF4-FFF2-40B4-BE49-F238E27FC236}">
                <a16:creationId xmlns:a16="http://schemas.microsoft.com/office/drawing/2014/main" id="{F33CB3FF-6E99-490F-BCE3-AA7574D207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5358AB-DD79-4ECC-BAEB-CA8A9578B2F7}"/>
              </a:ext>
            </a:extLst>
          </p:cNvPr>
          <p:cNvSpPr>
            <a:spLocks noGrp="1"/>
          </p:cNvSpPr>
          <p:nvPr>
            <p:ph type="sldNum" sz="quarter" idx="12"/>
          </p:nvPr>
        </p:nvSpPr>
        <p:spPr/>
        <p:txBody>
          <a:bodyPr/>
          <a:lstStyle>
            <a:lvl1pPr>
              <a:defRPr/>
            </a:lvl1pPr>
          </a:lstStyle>
          <a:p>
            <a:fld id="{F82B5028-5505-47D8-A106-19318E6127AC}" type="slidenum">
              <a:rPr lang="en-US" altLang="en-US"/>
              <a:pPr/>
              <a:t>‹#›</a:t>
            </a:fld>
            <a:endParaRPr lang="en-US" altLang="en-US"/>
          </a:p>
        </p:txBody>
      </p:sp>
    </p:spTree>
    <p:extLst>
      <p:ext uri="{BB962C8B-B14F-4D97-AF65-F5344CB8AC3E}">
        <p14:creationId xmlns:p14="http://schemas.microsoft.com/office/powerpoint/2010/main" val="970221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17B8E5DA-B390-4316-B3E2-C36F022A2144}"/>
              </a:ext>
            </a:extLst>
          </p:cNvPr>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8" descr="VerticalRight.jpg">
            <a:extLst>
              <a:ext uri="{FF2B5EF4-FFF2-40B4-BE49-F238E27FC236}">
                <a16:creationId xmlns:a16="http://schemas.microsoft.com/office/drawing/2014/main" id="{5F363AF9-4AEC-47CB-A693-AEF5237465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457200"/>
            <a:ext cx="1546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a:extLst>
              <a:ext uri="{FF2B5EF4-FFF2-40B4-BE49-F238E27FC236}">
                <a16:creationId xmlns:a16="http://schemas.microsoft.com/office/drawing/2014/main" id="{04396111-471E-4CE2-B12D-12B52D934FC9}"/>
              </a:ext>
            </a:extLst>
          </p:cNvPr>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a:extLst>
              <a:ext uri="{FF2B5EF4-FFF2-40B4-BE49-F238E27FC236}">
                <a16:creationId xmlns:a16="http://schemas.microsoft.com/office/drawing/2014/main" id="{D8E79D8E-FB69-44FC-B127-7075A441DA45}"/>
              </a:ext>
            </a:extLst>
          </p:cNvPr>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a:extLst>
              <a:ext uri="{FF2B5EF4-FFF2-40B4-BE49-F238E27FC236}">
                <a16:creationId xmlns:a16="http://schemas.microsoft.com/office/drawing/2014/main" id="{CBA0712F-4CEF-4009-93C6-32153A9FD225}"/>
              </a:ext>
            </a:extLst>
          </p:cNvPr>
          <p:cNvSpPr>
            <a:spLocks noGrp="1"/>
          </p:cNvSpPr>
          <p:nvPr>
            <p:ph type="dt" sz="half" idx="10"/>
          </p:nvPr>
        </p:nvSpPr>
        <p:spPr/>
        <p:txBody>
          <a:bodyPr/>
          <a:lstStyle>
            <a:lvl1pPr>
              <a:defRPr/>
            </a:lvl1pPr>
          </a:lstStyle>
          <a:p>
            <a:pPr>
              <a:defRPr/>
            </a:pPr>
            <a:fld id="{4319F6E2-86B0-401F-84D4-CC464E61A298}" type="datetimeFigureOut">
              <a:rPr lang="en-US"/>
              <a:pPr>
                <a:defRPr/>
              </a:pPr>
              <a:t>1/23/2021</a:t>
            </a:fld>
            <a:endParaRPr lang="en-US" dirty="0"/>
          </a:p>
        </p:txBody>
      </p:sp>
      <p:sp>
        <p:nvSpPr>
          <p:cNvPr id="9" name="Footer Placeholder 4">
            <a:extLst>
              <a:ext uri="{FF2B5EF4-FFF2-40B4-BE49-F238E27FC236}">
                <a16:creationId xmlns:a16="http://schemas.microsoft.com/office/drawing/2014/main" id="{4F3DB07C-294C-4575-B5DC-C712870551C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CB330399-2BB0-446F-ADF3-BBAC49F723F6}"/>
              </a:ext>
            </a:extLst>
          </p:cNvPr>
          <p:cNvSpPr>
            <a:spLocks noGrp="1"/>
          </p:cNvSpPr>
          <p:nvPr>
            <p:ph type="sldNum" sz="quarter" idx="12"/>
          </p:nvPr>
        </p:nvSpPr>
        <p:spPr/>
        <p:txBody>
          <a:bodyPr/>
          <a:lstStyle>
            <a:lvl1pPr>
              <a:defRPr/>
            </a:lvl1pPr>
          </a:lstStyle>
          <a:p>
            <a:fld id="{AED53B07-BF16-4B3D-A321-8401B6567FB9}" type="slidenum">
              <a:rPr lang="en-US" altLang="en-US"/>
              <a:pPr/>
              <a:t>‹#›</a:t>
            </a:fld>
            <a:endParaRPr lang="en-US" altLang="en-US"/>
          </a:p>
        </p:txBody>
      </p:sp>
    </p:spTree>
    <p:extLst>
      <p:ext uri="{BB962C8B-B14F-4D97-AF65-F5344CB8AC3E}">
        <p14:creationId xmlns:p14="http://schemas.microsoft.com/office/powerpoint/2010/main" val="3345815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323975"/>
          </a:xfrm>
        </p:spPr>
        <p:txBody>
          <a:bodyPr/>
          <a:lstStyle/>
          <a:p>
            <a:r>
              <a:rPr lang="en-US"/>
              <a:t>Click to edit Master title style</a:t>
            </a:r>
          </a:p>
        </p:txBody>
      </p:sp>
      <p:sp>
        <p:nvSpPr>
          <p:cNvPr id="3" name="Content Placeholder 2"/>
          <p:cNvSpPr>
            <a:spLocks noGrp="1"/>
          </p:cNvSpPr>
          <p:nvPr>
            <p:ph idx="1"/>
          </p:nvPr>
        </p:nvSpPr>
        <p:spPr>
          <a:xfrm>
            <a:off x="2286000" y="2286000"/>
            <a:ext cx="6197600" cy="384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73F77-9998-4698-BC39-A238ADAEE868}"/>
              </a:ext>
            </a:extLst>
          </p:cNvPr>
          <p:cNvSpPr>
            <a:spLocks noGrp="1"/>
          </p:cNvSpPr>
          <p:nvPr>
            <p:ph type="dt" sz="half" idx="10"/>
          </p:nvPr>
        </p:nvSpPr>
        <p:spPr/>
        <p:txBody>
          <a:bodyPr/>
          <a:lstStyle>
            <a:lvl1pPr>
              <a:defRPr/>
            </a:lvl1pPr>
          </a:lstStyle>
          <a:p>
            <a:pPr>
              <a:defRPr/>
            </a:pPr>
            <a:fld id="{CF4C7EE1-7CFD-4C6B-B64A-5223B1CFF267}" type="datetimeFigureOut">
              <a:rPr lang="en-US"/>
              <a:pPr>
                <a:defRPr/>
              </a:pPr>
              <a:t>1/23/2021</a:t>
            </a:fld>
            <a:endParaRPr lang="en-US" dirty="0"/>
          </a:p>
        </p:txBody>
      </p:sp>
      <p:sp>
        <p:nvSpPr>
          <p:cNvPr id="5" name="Footer Placeholder 4">
            <a:extLst>
              <a:ext uri="{FF2B5EF4-FFF2-40B4-BE49-F238E27FC236}">
                <a16:creationId xmlns:a16="http://schemas.microsoft.com/office/drawing/2014/main" id="{DCE06951-E1BF-48AD-BB21-2DF08F5B6D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53943B-77A2-4F67-B6C7-3EB8B4465780}"/>
              </a:ext>
            </a:extLst>
          </p:cNvPr>
          <p:cNvSpPr>
            <a:spLocks noGrp="1"/>
          </p:cNvSpPr>
          <p:nvPr>
            <p:ph type="sldNum" sz="quarter" idx="12"/>
          </p:nvPr>
        </p:nvSpPr>
        <p:spPr/>
        <p:txBody>
          <a:bodyPr/>
          <a:lstStyle>
            <a:lvl1pPr>
              <a:defRPr/>
            </a:lvl1pPr>
          </a:lstStyle>
          <a:p>
            <a:fld id="{4FEC3B69-5B16-41DA-A467-7CAB803BEF72}" type="slidenum">
              <a:rPr lang="en-US" altLang="en-US"/>
              <a:pPr/>
              <a:t>‹#›</a:t>
            </a:fld>
            <a:endParaRPr lang="en-US" altLang="en-US"/>
          </a:p>
        </p:txBody>
      </p:sp>
    </p:spTree>
    <p:extLst>
      <p:ext uri="{BB962C8B-B14F-4D97-AF65-F5344CB8AC3E}">
        <p14:creationId xmlns:p14="http://schemas.microsoft.com/office/powerpoint/2010/main" val="1572573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82521A2-0189-4116-808C-71C4646D991B}"/>
              </a:ext>
            </a:extLst>
          </p:cNvPr>
          <p:cNvSpPr>
            <a:spLocks noGrp="1"/>
          </p:cNvSpPr>
          <p:nvPr>
            <p:ph type="dt" sz="half" idx="10"/>
          </p:nvPr>
        </p:nvSpPr>
        <p:spPr/>
        <p:txBody>
          <a:bodyPr/>
          <a:lstStyle>
            <a:lvl1pPr>
              <a:defRPr/>
            </a:lvl1pPr>
          </a:lstStyle>
          <a:p>
            <a:pPr>
              <a:defRPr/>
            </a:pPr>
            <a:fld id="{EDEA4B89-460F-4A0B-809C-76A1C2E32D52}" type="datetimeFigureOut">
              <a:rPr lang="en-US"/>
              <a:pPr>
                <a:defRPr/>
              </a:pPr>
              <a:t>1/23/2021</a:t>
            </a:fld>
            <a:endParaRPr lang="en-US" dirty="0"/>
          </a:p>
        </p:txBody>
      </p:sp>
      <p:sp>
        <p:nvSpPr>
          <p:cNvPr id="3" name="Footer Placeholder 4">
            <a:extLst>
              <a:ext uri="{FF2B5EF4-FFF2-40B4-BE49-F238E27FC236}">
                <a16:creationId xmlns:a16="http://schemas.microsoft.com/office/drawing/2014/main" id="{8322FEAC-2E9E-40B9-9314-2186AE546B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719C294-2E2A-4E46-A1A6-392E9142D44A}"/>
              </a:ext>
            </a:extLst>
          </p:cNvPr>
          <p:cNvSpPr>
            <a:spLocks noGrp="1"/>
          </p:cNvSpPr>
          <p:nvPr>
            <p:ph type="sldNum" sz="quarter" idx="12"/>
          </p:nvPr>
        </p:nvSpPr>
        <p:spPr/>
        <p:txBody>
          <a:bodyPr/>
          <a:lstStyle>
            <a:lvl1pPr>
              <a:defRPr/>
            </a:lvl1pPr>
          </a:lstStyle>
          <a:p>
            <a:fld id="{36F843B2-95B4-465B-8452-3DADC7D39F1C}" type="slidenum">
              <a:rPr lang="en-US" altLang="en-US"/>
              <a:pPr/>
              <a:t>‹#›</a:t>
            </a:fld>
            <a:endParaRPr lang="en-US" altLang="en-US"/>
          </a:p>
        </p:txBody>
      </p:sp>
    </p:spTree>
    <p:extLst>
      <p:ext uri="{BB962C8B-B14F-4D97-AF65-F5344CB8AC3E}">
        <p14:creationId xmlns:p14="http://schemas.microsoft.com/office/powerpoint/2010/main" val="81414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A51C6-184A-44B1-AA90-6B7C16B86F6F}"/>
              </a:ext>
            </a:extLst>
          </p:cNvPr>
          <p:cNvSpPr>
            <a:spLocks noGrp="1"/>
          </p:cNvSpPr>
          <p:nvPr>
            <p:ph type="dt" sz="half" idx="10"/>
          </p:nvPr>
        </p:nvSpPr>
        <p:spPr/>
        <p:txBody>
          <a:bodyPr/>
          <a:lstStyle>
            <a:lvl1pPr>
              <a:defRPr/>
            </a:lvl1pPr>
          </a:lstStyle>
          <a:p>
            <a:pPr>
              <a:defRPr/>
            </a:pPr>
            <a:fld id="{1223CEB3-B709-47D8-957A-24165996CB5F}" type="datetimeFigureOut">
              <a:rPr lang="en-US"/>
              <a:pPr>
                <a:defRPr/>
              </a:pPr>
              <a:t>1/23/2021</a:t>
            </a:fld>
            <a:endParaRPr lang="en-US" dirty="0"/>
          </a:p>
        </p:txBody>
      </p:sp>
      <p:sp>
        <p:nvSpPr>
          <p:cNvPr id="5" name="Footer Placeholder 4">
            <a:extLst>
              <a:ext uri="{FF2B5EF4-FFF2-40B4-BE49-F238E27FC236}">
                <a16:creationId xmlns:a16="http://schemas.microsoft.com/office/drawing/2014/main" id="{485FAC34-5E48-4517-8FD2-6910082C32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AD568E-4DE9-49D5-97BE-15912A8965F8}"/>
              </a:ext>
            </a:extLst>
          </p:cNvPr>
          <p:cNvSpPr>
            <a:spLocks noGrp="1"/>
          </p:cNvSpPr>
          <p:nvPr>
            <p:ph type="sldNum" sz="quarter" idx="12"/>
          </p:nvPr>
        </p:nvSpPr>
        <p:spPr/>
        <p:txBody>
          <a:bodyPr/>
          <a:lstStyle>
            <a:lvl1pPr>
              <a:defRPr/>
            </a:lvl1pPr>
          </a:lstStyle>
          <a:p>
            <a:fld id="{7F3293AD-4682-4241-A1E6-E1AF3366AC23}" type="slidenum">
              <a:rPr lang="en-US" altLang="en-US"/>
              <a:pPr/>
              <a:t>‹#›</a:t>
            </a:fld>
            <a:endParaRPr lang="en-US" altLang="en-US"/>
          </a:p>
        </p:txBody>
      </p:sp>
    </p:spTree>
    <p:extLst>
      <p:ext uri="{BB962C8B-B14F-4D97-AF65-F5344CB8AC3E}">
        <p14:creationId xmlns:p14="http://schemas.microsoft.com/office/powerpoint/2010/main" val="84090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DB4F30-A31A-45AB-8E84-10F84762B4C4}"/>
              </a:ext>
            </a:extLst>
          </p:cNvPr>
          <p:cNvSpPr>
            <a:spLocks noGrp="1"/>
          </p:cNvSpPr>
          <p:nvPr>
            <p:ph type="dt" sz="half" idx="10"/>
          </p:nvPr>
        </p:nvSpPr>
        <p:spPr/>
        <p:txBody>
          <a:bodyPr/>
          <a:lstStyle>
            <a:lvl1pPr>
              <a:defRPr/>
            </a:lvl1pPr>
          </a:lstStyle>
          <a:p>
            <a:pPr>
              <a:defRPr/>
            </a:pPr>
            <a:fld id="{61AEC795-D68E-45E1-8330-4E162D070400}" type="datetimeFigureOut">
              <a:rPr lang="en-US"/>
              <a:pPr>
                <a:defRPr/>
              </a:pPr>
              <a:t>1/23/2021</a:t>
            </a:fld>
            <a:endParaRPr lang="en-US" dirty="0"/>
          </a:p>
        </p:txBody>
      </p:sp>
      <p:sp>
        <p:nvSpPr>
          <p:cNvPr id="6" name="Footer Placeholder 4">
            <a:extLst>
              <a:ext uri="{FF2B5EF4-FFF2-40B4-BE49-F238E27FC236}">
                <a16:creationId xmlns:a16="http://schemas.microsoft.com/office/drawing/2014/main" id="{9926E33C-BB74-4A12-AD39-AF87856431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4039EC-5B2E-45FA-8272-856B33FBF870}"/>
              </a:ext>
            </a:extLst>
          </p:cNvPr>
          <p:cNvSpPr>
            <a:spLocks noGrp="1"/>
          </p:cNvSpPr>
          <p:nvPr>
            <p:ph type="sldNum" sz="quarter" idx="12"/>
          </p:nvPr>
        </p:nvSpPr>
        <p:spPr/>
        <p:txBody>
          <a:bodyPr/>
          <a:lstStyle>
            <a:lvl1pPr>
              <a:defRPr/>
            </a:lvl1pPr>
          </a:lstStyle>
          <a:p>
            <a:fld id="{0AA67D7F-7575-490A-BC15-5D3492CB4D55}" type="slidenum">
              <a:rPr lang="en-US" altLang="en-US"/>
              <a:pPr/>
              <a:t>‹#›</a:t>
            </a:fld>
            <a:endParaRPr lang="en-US" altLang="en-US"/>
          </a:p>
        </p:txBody>
      </p:sp>
    </p:spTree>
    <p:extLst>
      <p:ext uri="{BB962C8B-B14F-4D97-AF65-F5344CB8AC3E}">
        <p14:creationId xmlns:p14="http://schemas.microsoft.com/office/powerpoint/2010/main" val="1712323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D826AB5-A9FD-4649-A74A-CC6157782832}"/>
              </a:ext>
            </a:extLst>
          </p:cNvPr>
          <p:cNvSpPr>
            <a:spLocks noGrp="1"/>
          </p:cNvSpPr>
          <p:nvPr>
            <p:ph type="dt" sz="half" idx="10"/>
          </p:nvPr>
        </p:nvSpPr>
        <p:spPr/>
        <p:txBody>
          <a:bodyPr/>
          <a:lstStyle>
            <a:lvl1pPr>
              <a:defRPr/>
            </a:lvl1pPr>
          </a:lstStyle>
          <a:p>
            <a:pPr>
              <a:defRPr/>
            </a:pPr>
            <a:fld id="{5994758B-DFD2-4B79-B486-9E0A2C8B4B4B}" type="datetimeFigureOut">
              <a:rPr lang="en-US"/>
              <a:pPr>
                <a:defRPr/>
              </a:pPr>
              <a:t>1/23/2021</a:t>
            </a:fld>
            <a:endParaRPr lang="en-US" dirty="0"/>
          </a:p>
        </p:txBody>
      </p:sp>
      <p:sp>
        <p:nvSpPr>
          <p:cNvPr id="8" name="Footer Placeholder 4">
            <a:extLst>
              <a:ext uri="{FF2B5EF4-FFF2-40B4-BE49-F238E27FC236}">
                <a16:creationId xmlns:a16="http://schemas.microsoft.com/office/drawing/2014/main" id="{133505A6-B5D0-4515-98E3-27206523EB5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EE35826-1EE6-4F15-9025-9B56FADBE45F}"/>
              </a:ext>
            </a:extLst>
          </p:cNvPr>
          <p:cNvSpPr>
            <a:spLocks noGrp="1"/>
          </p:cNvSpPr>
          <p:nvPr>
            <p:ph type="sldNum" sz="quarter" idx="12"/>
          </p:nvPr>
        </p:nvSpPr>
        <p:spPr/>
        <p:txBody>
          <a:bodyPr/>
          <a:lstStyle>
            <a:lvl1pPr>
              <a:defRPr/>
            </a:lvl1pPr>
          </a:lstStyle>
          <a:p>
            <a:fld id="{86728605-BD77-48FD-8D2C-80ADC9D07F17}" type="slidenum">
              <a:rPr lang="en-US" altLang="en-US"/>
              <a:pPr/>
              <a:t>‹#›</a:t>
            </a:fld>
            <a:endParaRPr lang="en-US" altLang="en-US"/>
          </a:p>
        </p:txBody>
      </p:sp>
    </p:spTree>
    <p:extLst>
      <p:ext uri="{BB962C8B-B14F-4D97-AF65-F5344CB8AC3E}">
        <p14:creationId xmlns:p14="http://schemas.microsoft.com/office/powerpoint/2010/main" val="19936966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977B725-BB7D-470C-AE0C-5707256275B2}"/>
              </a:ext>
            </a:extLst>
          </p:cNvPr>
          <p:cNvSpPr>
            <a:spLocks noGrp="1"/>
          </p:cNvSpPr>
          <p:nvPr>
            <p:ph type="dt" sz="half" idx="10"/>
          </p:nvPr>
        </p:nvSpPr>
        <p:spPr/>
        <p:txBody>
          <a:bodyPr/>
          <a:lstStyle>
            <a:lvl1pPr>
              <a:defRPr/>
            </a:lvl1pPr>
          </a:lstStyle>
          <a:p>
            <a:pPr>
              <a:defRPr/>
            </a:pPr>
            <a:fld id="{B2FD3442-BB51-40F7-8A76-CB017B6E4BDE}" type="datetimeFigureOut">
              <a:rPr lang="en-US"/>
              <a:pPr>
                <a:defRPr/>
              </a:pPr>
              <a:t>1/23/2021</a:t>
            </a:fld>
            <a:endParaRPr lang="en-US" dirty="0"/>
          </a:p>
        </p:txBody>
      </p:sp>
      <p:sp>
        <p:nvSpPr>
          <p:cNvPr id="4" name="Footer Placeholder 4">
            <a:extLst>
              <a:ext uri="{FF2B5EF4-FFF2-40B4-BE49-F238E27FC236}">
                <a16:creationId xmlns:a16="http://schemas.microsoft.com/office/drawing/2014/main" id="{9D0A5A6C-662E-4C9E-BEFD-E705FF4A5EE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31226D8-9B8E-4061-90A6-092BCDA258E6}"/>
              </a:ext>
            </a:extLst>
          </p:cNvPr>
          <p:cNvSpPr>
            <a:spLocks noGrp="1"/>
          </p:cNvSpPr>
          <p:nvPr>
            <p:ph type="sldNum" sz="quarter" idx="12"/>
          </p:nvPr>
        </p:nvSpPr>
        <p:spPr/>
        <p:txBody>
          <a:bodyPr/>
          <a:lstStyle>
            <a:lvl1pPr>
              <a:defRPr/>
            </a:lvl1pPr>
          </a:lstStyle>
          <a:p>
            <a:fld id="{1A9D4B4B-D153-493D-8DB8-0E71C013E955}" type="slidenum">
              <a:rPr lang="en-US" altLang="en-US"/>
              <a:pPr/>
              <a:t>‹#›</a:t>
            </a:fld>
            <a:endParaRPr lang="en-US" altLang="en-US"/>
          </a:p>
        </p:txBody>
      </p:sp>
    </p:spTree>
    <p:extLst>
      <p:ext uri="{BB962C8B-B14F-4D97-AF65-F5344CB8AC3E}">
        <p14:creationId xmlns:p14="http://schemas.microsoft.com/office/powerpoint/2010/main" val="33995672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11BA6F4-9CBF-4C13-BC89-E2C07E450DA4}"/>
              </a:ext>
            </a:extLst>
          </p:cNvPr>
          <p:cNvSpPr>
            <a:spLocks noGrp="1"/>
          </p:cNvSpPr>
          <p:nvPr>
            <p:ph type="dt" sz="half" idx="10"/>
          </p:nvPr>
        </p:nvSpPr>
        <p:spPr/>
        <p:txBody>
          <a:bodyPr/>
          <a:lstStyle>
            <a:lvl1pPr>
              <a:defRPr/>
            </a:lvl1pPr>
          </a:lstStyle>
          <a:p>
            <a:pPr>
              <a:defRPr/>
            </a:pPr>
            <a:fld id="{02C109D5-BC70-4B5A-A215-974CCC274EF5}" type="datetimeFigureOut">
              <a:rPr lang="en-US"/>
              <a:pPr>
                <a:defRPr/>
              </a:pPr>
              <a:t>1/23/2021</a:t>
            </a:fld>
            <a:endParaRPr lang="en-US" dirty="0"/>
          </a:p>
        </p:txBody>
      </p:sp>
      <p:sp>
        <p:nvSpPr>
          <p:cNvPr id="3" name="Footer Placeholder 4">
            <a:extLst>
              <a:ext uri="{FF2B5EF4-FFF2-40B4-BE49-F238E27FC236}">
                <a16:creationId xmlns:a16="http://schemas.microsoft.com/office/drawing/2014/main" id="{69F6EFF0-02EC-43A4-8A26-1BE41B7003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DF4A8EA-B21F-4B60-8DB0-BC082F2312D1}"/>
              </a:ext>
            </a:extLst>
          </p:cNvPr>
          <p:cNvSpPr>
            <a:spLocks noGrp="1"/>
          </p:cNvSpPr>
          <p:nvPr>
            <p:ph type="sldNum" sz="quarter" idx="12"/>
          </p:nvPr>
        </p:nvSpPr>
        <p:spPr/>
        <p:txBody>
          <a:bodyPr/>
          <a:lstStyle>
            <a:lvl1pPr>
              <a:defRPr/>
            </a:lvl1pPr>
          </a:lstStyle>
          <a:p>
            <a:fld id="{6A90CEE9-34C7-4652-ABDB-D6A98C023222}" type="slidenum">
              <a:rPr lang="en-US" altLang="en-US"/>
              <a:pPr/>
              <a:t>‹#›</a:t>
            </a:fld>
            <a:endParaRPr lang="en-US" altLang="en-US"/>
          </a:p>
        </p:txBody>
      </p:sp>
    </p:spTree>
    <p:extLst>
      <p:ext uri="{BB962C8B-B14F-4D97-AF65-F5344CB8AC3E}">
        <p14:creationId xmlns:p14="http://schemas.microsoft.com/office/powerpoint/2010/main" val="34030550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F26A5C9-3219-4723-BA7D-892AB861529E}"/>
              </a:ext>
            </a:extLst>
          </p:cNvPr>
          <p:cNvSpPr>
            <a:spLocks noGrp="1"/>
          </p:cNvSpPr>
          <p:nvPr>
            <p:ph type="dt" sz="half" idx="10"/>
          </p:nvPr>
        </p:nvSpPr>
        <p:spPr/>
        <p:txBody>
          <a:bodyPr/>
          <a:lstStyle>
            <a:lvl1pPr>
              <a:defRPr/>
            </a:lvl1pPr>
          </a:lstStyle>
          <a:p>
            <a:pPr>
              <a:defRPr/>
            </a:pPr>
            <a:fld id="{082F60CF-D76F-47C5-AEE7-CBC5EC05E0FA}" type="datetimeFigureOut">
              <a:rPr lang="en-US"/>
              <a:pPr>
                <a:defRPr/>
              </a:pPr>
              <a:t>1/23/2021</a:t>
            </a:fld>
            <a:endParaRPr lang="en-US" dirty="0"/>
          </a:p>
        </p:txBody>
      </p:sp>
      <p:sp>
        <p:nvSpPr>
          <p:cNvPr id="6" name="Footer Placeholder 4">
            <a:extLst>
              <a:ext uri="{FF2B5EF4-FFF2-40B4-BE49-F238E27FC236}">
                <a16:creationId xmlns:a16="http://schemas.microsoft.com/office/drawing/2014/main" id="{D3433F93-8B1C-4145-ACF9-AA71DDC7CA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F00596-0795-4E4E-B544-AAAE71CADAD8}"/>
              </a:ext>
            </a:extLst>
          </p:cNvPr>
          <p:cNvSpPr>
            <a:spLocks noGrp="1"/>
          </p:cNvSpPr>
          <p:nvPr>
            <p:ph type="sldNum" sz="quarter" idx="12"/>
          </p:nvPr>
        </p:nvSpPr>
        <p:spPr/>
        <p:txBody>
          <a:bodyPr/>
          <a:lstStyle>
            <a:lvl1pPr>
              <a:defRPr/>
            </a:lvl1pPr>
          </a:lstStyle>
          <a:p>
            <a:fld id="{95C4CE47-6491-42FD-9E60-F6C791ED6BEE}" type="slidenum">
              <a:rPr lang="en-US" altLang="en-US"/>
              <a:pPr/>
              <a:t>‹#›</a:t>
            </a:fld>
            <a:endParaRPr lang="en-US" altLang="en-US"/>
          </a:p>
        </p:txBody>
      </p:sp>
    </p:spTree>
    <p:extLst>
      <p:ext uri="{BB962C8B-B14F-4D97-AF65-F5344CB8AC3E}">
        <p14:creationId xmlns:p14="http://schemas.microsoft.com/office/powerpoint/2010/main" val="34852077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26482A8-E9AC-4520-B2D3-EFF6403F50D5}"/>
              </a:ext>
            </a:extLst>
          </p:cNvPr>
          <p:cNvSpPr>
            <a:spLocks noGrp="1"/>
          </p:cNvSpPr>
          <p:nvPr>
            <p:ph type="dt" sz="half" idx="10"/>
          </p:nvPr>
        </p:nvSpPr>
        <p:spPr/>
        <p:txBody>
          <a:bodyPr/>
          <a:lstStyle>
            <a:lvl1pPr>
              <a:defRPr/>
            </a:lvl1pPr>
          </a:lstStyle>
          <a:p>
            <a:pPr>
              <a:defRPr/>
            </a:pPr>
            <a:fld id="{CAA576FF-3EBE-410A-8939-85407C35C42D}" type="datetimeFigureOut">
              <a:rPr lang="en-US"/>
              <a:pPr>
                <a:defRPr/>
              </a:pPr>
              <a:t>1/23/2021</a:t>
            </a:fld>
            <a:endParaRPr lang="en-US" dirty="0"/>
          </a:p>
        </p:txBody>
      </p:sp>
      <p:sp>
        <p:nvSpPr>
          <p:cNvPr id="6" name="Footer Placeholder 4">
            <a:extLst>
              <a:ext uri="{FF2B5EF4-FFF2-40B4-BE49-F238E27FC236}">
                <a16:creationId xmlns:a16="http://schemas.microsoft.com/office/drawing/2014/main" id="{FA4A7C8C-3854-425C-8962-A6BBCF6DB7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5DD30A-EBF0-4A17-9224-1D4B6218F3A2}"/>
              </a:ext>
            </a:extLst>
          </p:cNvPr>
          <p:cNvSpPr>
            <a:spLocks noGrp="1"/>
          </p:cNvSpPr>
          <p:nvPr>
            <p:ph type="sldNum" sz="quarter" idx="12"/>
          </p:nvPr>
        </p:nvSpPr>
        <p:spPr/>
        <p:txBody>
          <a:bodyPr/>
          <a:lstStyle>
            <a:lvl1pPr>
              <a:defRPr/>
            </a:lvl1pPr>
          </a:lstStyle>
          <a:p>
            <a:fld id="{F6EFCD23-B280-4F60-B08A-6AE55F28E98A}" type="slidenum">
              <a:rPr lang="en-US" altLang="en-US"/>
              <a:pPr/>
              <a:t>‹#›</a:t>
            </a:fld>
            <a:endParaRPr lang="en-US" altLang="en-US"/>
          </a:p>
        </p:txBody>
      </p:sp>
    </p:spTree>
    <p:extLst>
      <p:ext uri="{BB962C8B-B14F-4D97-AF65-F5344CB8AC3E}">
        <p14:creationId xmlns:p14="http://schemas.microsoft.com/office/powerpoint/2010/main" val="24428230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A2C3345-2665-44F6-B0D8-731F1A8640D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EF23B6F-6058-4994-A42F-BBA400F0FF2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3A1AF8D-974F-4DD8-A42E-C69A31FAAA6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325A0D2-A0C4-4343-BB33-3984D6FAE856}" type="datetimeFigureOut">
              <a:rPr lang="en-US"/>
              <a:pPr>
                <a:defRPr/>
              </a:pPr>
              <a:t>1/23/2021</a:t>
            </a:fld>
            <a:endParaRPr lang="en-US" dirty="0"/>
          </a:p>
        </p:txBody>
      </p:sp>
      <p:sp>
        <p:nvSpPr>
          <p:cNvPr id="5" name="Footer Placeholder 4">
            <a:extLst>
              <a:ext uri="{FF2B5EF4-FFF2-40B4-BE49-F238E27FC236}">
                <a16:creationId xmlns:a16="http://schemas.microsoft.com/office/drawing/2014/main" id="{9DE193F1-B70D-4560-8CF2-99600A31D3E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F586BA76-F3F3-419A-BB6F-55DEAB0D567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1F564B7-59A7-4D5E-87FC-6DA27A1343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pic>
        <p:nvPicPr>
          <p:cNvPr id="2050" name="Picture 10" descr="RunningTop-R.jpg">
            <a:extLst>
              <a:ext uri="{FF2B5EF4-FFF2-40B4-BE49-F238E27FC236}">
                <a16:creationId xmlns:a16="http://schemas.microsoft.com/office/drawing/2014/main" id="{7879DA2F-3623-448C-A9E3-13B18483FB27}"/>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7200" y="457200"/>
            <a:ext cx="82296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3F45EB62-87FF-4AB1-89D5-5E76F9ED56DE}"/>
              </a:ext>
            </a:extLst>
          </p:cNvPr>
          <p:cNvSpPr>
            <a:spLocks noGrp="1"/>
          </p:cNvSpPr>
          <p:nvPr>
            <p:ph type="title"/>
          </p:nvPr>
        </p:nvSpPr>
        <p:spPr>
          <a:xfrm>
            <a:off x="658813" y="455613"/>
            <a:ext cx="7824787" cy="1323975"/>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2052" name="Text Placeholder 2">
            <a:extLst>
              <a:ext uri="{FF2B5EF4-FFF2-40B4-BE49-F238E27FC236}">
                <a16:creationId xmlns:a16="http://schemas.microsoft.com/office/drawing/2014/main" id="{D8487EB6-A8E1-498E-AB9F-5471741B8333}"/>
              </a:ext>
            </a:extLst>
          </p:cNvPr>
          <p:cNvSpPr>
            <a:spLocks noGrp="1"/>
          </p:cNvSpPr>
          <p:nvPr>
            <p:ph type="body" idx="1"/>
          </p:nvPr>
        </p:nvSpPr>
        <p:spPr bwMode="auto">
          <a:xfrm>
            <a:off x="2286000" y="2286000"/>
            <a:ext cx="6197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DBA89AC-6719-45AC-8F6F-A3E68F1515B4}"/>
              </a:ext>
            </a:extLst>
          </p:cNvPr>
          <p:cNvSpPr>
            <a:spLocks noGrp="1"/>
          </p:cNvSpPr>
          <p:nvPr>
            <p:ph type="dt" sz="half" idx="2"/>
          </p:nvPr>
        </p:nvSpPr>
        <p:spPr>
          <a:xfrm>
            <a:off x="6689725"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cs typeface="+mn-cs"/>
              </a:defRPr>
            </a:lvl1pPr>
          </a:lstStyle>
          <a:p>
            <a:pPr>
              <a:defRPr/>
            </a:pPr>
            <a:fld id="{BC406DE4-50B6-4B42-84FD-C72E5EFC9DB9}" type="datetimeFigureOut">
              <a:rPr lang="en-US"/>
              <a:pPr>
                <a:defRPr/>
              </a:pPr>
              <a:t>1/23/2021</a:t>
            </a:fld>
            <a:endParaRPr lang="en-US" dirty="0"/>
          </a:p>
        </p:txBody>
      </p:sp>
      <p:sp>
        <p:nvSpPr>
          <p:cNvPr id="5" name="Footer Placeholder 4">
            <a:extLst>
              <a:ext uri="{FF2B5EF4-FFF2-40B4-BE49-F238E27FC236}">
                <a16:creationId xmlns:a16="http://schemas.microsoft.com/office/drawing/2014/main" id="{11FC1CBA-20D0-405F-A04A-9E14C49424FA}"/>
              </a:ext>
            </a:extLst>
          </p:cNvPr>
          <p:cNvSpPr>
            <a:spLocks noGrp="1"/>
          </p:cNvSpPr>
          <p:nvPr>
            <p:ph type="ftr" sz="quarter" idx="3"/>
          </p:nvPr>
        </p:nvSpPr>
        <p:spPr>
          <a:xfrm>
            <a:off x="317500" y="6492875"/>
            <a:ext cx="3416300"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28658EC-725F-4CA3-8DA1-77EB80107E89}"/>
              </a:ext>
            </a:extLst>
          </p:cNvPr>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anose="020F0502020204030204" pitchFamily="34" charset="0"/>
              </a:defRPr>
            </a:lvl1pPr>
          </a:lstStyle>
          <a:p>
            <a:fld id="{878E36D3-476B-4B46-A365-242397A19200}" type="slidenum">
              <a:rPr lang="en-US" altLang="en-US"/>
              <a:pPr/>
              <a:t>‹#›</a:t>
            </a:fld>
            <a:endParaRPr lang="en-US" altLang="en-US"/>
          </a:p>
        </p:txBody>
      </p:sp>
      <p:sp>
        <p:nvSpPr>
          <p:cNvPr id="7" name="Rectangle 6">
            <a:extLst>
              <a:ext uri="{FF2B5EF4-FFF2-40B4-BE49-F238E27FC236}">
                <a16:creationId xmlns:a16="http://schemas.microsoft.com/office/drawing/2014/main" id="{F2139668-1BCA-452E-95F5-EA4303DB12B7}"/>
              </a:ext>
            </a:extLst>
          </p:cNvPr>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a:extLst>
              <a:ext uri="{FF2B5EF4-FFF2-40B4-BE49-F238E27FC236}">
                <a16:creationId xmlns:a16="http://schemas.microsoft.com/office/drawing/2014/main" id="{DD88F008-F205-4C6D-B46B-9561F0B7CFEF}"/>
              </a:ext>
            </a:extLst>
          </p:cNvPr>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796" r:id="rId4"/>
    <p:sldLayoutId id="2147483807" r:id="rId5"/>
    <p:sldLayoutId id="2147483797" r:id="rId6"/>
    <p:sldLayoutId id="2147483798" r:id="rId7"/>
    <p:sldLayoutId id="2147483799" r:id="rId8"/>
    <p:sldLayoutId id="2147483800" r:id="rId9"/>
    <p:sldLayoutId id="2147483808" r:id="rId10"/>
    <p:sldLayoutId id="2147483809" r:id="rId11"/>
    <p:sldLayoutId id="2147483810" r:id="rId12"/>
    <p:sldLayoutId id="2147483801" r:id="rId13"/>
    <p:sldLayoutId id="2147483811" r:id="rId14"/>
    <p:sldLayoutId id="2147483802" r:id="rId15"/>
    <p:sldLayoutId id="2147483803" r:id="rId16"/>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mj-ea"/>
          <a:cs typeface="+mj-cs"/>
        </a:defRPr>
      </a:lvl1pPr>
      <a:lvl2pPr algn="r" rtl="0" eaLnBrk="0" fontAlgn="base" hangingPunct="0">
        <a:lnSpc>
          <a:spcPts val="5400"/>
        </a:lnSpc>
        <a:spcBef>
          <a:spcPct val="0"/>
        </a:spcBef>
        <a:spcAft>
          <a:spcPct val="0"/>
        </a:spcAft>
        <a:defRPr sz="5200">
          <a:solidFill>
            <a:schemeClr val="bg1"/>
          </a:solidFill>
          <a:latin typeface="Calisto MT" pitchFamily="18" charset="0"/>
        </a:defRPr>
      </a:lvl2pPr>
      <a:lvl3pPr algn="r" rtl="0" eaLnBrk="0" fontAlgn="base" hangingPunct="0">
        <a:lnSpc>
          <a:spcPts val="5400"/>
        </a:lnSpc>
        <a:spcBef>
          <a:spcPct val="0"/>
        </a:spcBef>
        <a:spcAft>
          <a:spcPct val="0"/>
        </a:spcAft>
        <a:defRPr sz="5200">
          <a:solidFill>
            <a:schemeClr val="bg1"/>
          </a:solidFill>
          <a:latin typeface="Calisto MT" pitchFamily="18" charset="0"/>
        </a:defRPr>
      </a:lvl3pPr>
      <a:lvl4pPr algn="r" rtl="0" eaLnBrk="0" fontAlgn="base" hangingPunct="0">
        <a:lnSpc>
          <a:spcPts val="5400"/>
        </a:lnSpc>
        <a:spcBef>
          <a:spcPct val="0"/>
        </a:spcBef>
        <a:spcAft>
          <a:spcPct val="0"/>
        </a:spcAft>
        <a:defRPr sz="5200">
          <a:solidFill>
            <a:schemeClr val="bg1"/>
          </a:solidFill>
          <a:latin typeface="Calisto MT" pitchFamily="18" charset="0"/>
        </a:defRPr>
      </a:lvl4pPr>
      <a:lvl5pPr algn="r" rtl="0" eaLnBrk="0" fontAlgn="base" hangingPunct="0">
        <a:lnSpc>
          <a:spcPts val="5400"/>
        </a:lnSpc>
        <a:spcBef>
          <a:spcPct val="0"/>
        </a:spcBef>
        <a:spcAft>
          <a:spcPct val="0"/>
        </a:spcAft>
        <a:defRPr sz="5200">
          <a:solidFill>
            <a:schemeClr val="bg1"/>
          </a:solidFill>
          <a:latin typeface="Calisto MT" pitchFamily="18" charset="0"/>
        </a:defRPr>
      </a:lvl5pPr>
      <a:lvl6pPr marL="457200" algn="r" rtl="0" fontAlgn="base">
        <a:lnSpc>
          <a:spcPts val="5400"/>
        </a:lnSpc>
        <a:spcBef>
          <a:spcPct val="0"/>
        </a:spcBef>
        <a:spcAft>
          <a:spcPct val="0"/>
        </a:spcAft>
        <a:defRPr sz="5200">
          <a:solidFill>
            <a:schemeClr val="bg1"/>
          </a:solidFill>
          <a:latin typeface="Calisto MT" pitchFamily="18" charset="0"/>
        </a:defRPr>
      </a:lvl6pPr>
      <a:lvl7pPr marL="914400" algn="r" rtl="0" fontAlgn="base">
        <a:lnSpc>
          <a:spcPts val="5400"/>
        </a:lnSpc>
        <a:spcBef>
          <a:spcPct val="0"/>
        </a:spcBef>
        <a:spcAft>
          <a:spcPct val="0"/>
        </a:spcAft>
        <a:defRPr sz="5200">
          <a:solidFill>
            <a:schemeClr val="bg1"/>
          </a:solidFill>
          <a:latin typeface="Calisto MT" pitchFamily="18" charset="0"/>
        </a:defRPr>
      </a:lvl7pPr>
      <a:lvl8pPr marL="1371600" algn="r" rtl="0" fontAlgn="base">
        <a:lnSpc>
          <a:spcPts val="5400"/>
        </a:lnSpc>
        <a:spcBef>
          <a:spcPct val="0"/>
        </a:spcBef>
        <a:spcAft>
          <a:spcPct val="0"/>
        </a:spcAft>
        <a:defRPr sz="5200">
          <a:solidFill>
            <a:schemeClr val="bg1"/>
          </a:solidFill>
          <a:latin typeface="Calisto MT" pitchFamily="18" charset="0"/>
        </a:defRPr>
      </a:lvl8pPr>
      <a:lvl9pPr marL="1828800" algn="r" rtl="0" fontAlgn="base">
        <a:lnSpc>
          <a:spcPts val="5400"/>
        </a:lnSpc>
        <a:spcBef>
          <a:spcPct val="0"/>
        </a:spcBef>
        <a:spcAft>
          <a:spcPct val="0"/>
        </a:spcAft>
        <a:defRPr sz="5200">
          <a:solidFill>
            <a:schemeClr val="bg1"/>
          </a:solidFill>
          <a:latin typeface="Calisto MT" pitchFamily="18" charset="0"/>
        </a:defRPr>
      </a:lvl9pPr>
    </p:titleStyle>
    <p:bodyStyle>
      <a:lvl1pPr marL="282575" indent="-282575" algn="l" rtl="0" eaLnBrk="0" fontAlgn="base" hangingPunct="0">
        <a:spcBef>
          <a:spcPts val="1800"/>
        </a:spcBef>
        <a:spcAft>
          <a:spcPct val="0"/>
        </a:spcAft>
        <a:buClr>
          <a:schemeClr val="accent1"/>
        </a:buClr>
        <a:buSzPct val="75000"/>
        <a:buFont typeface="Wingdings" panose="05000000000000000000" pitchFamily="2" charset="2"/>
        <a:buChar char="n"/>
        <a:defRPr sz="2000" kern="1200">
          <a:solidFill>
            <a:srgbClr val="262626"/>
          </a:solidFill>
          <a:latin typeface="+mn-lt"/>
          <a:ea typeface="+mn-ea"/>
          <a:cs typeface="+mn-cs"/>
        </a:defRPr>
      </a:lvl1pPr>
      <a:lvl2pPr marL="577850" indent="-295275" algn="l" rtl="0" eaLnBrk="0" fontAlgn="base" hangingPunct="0">
        <a:spcBef>
          <a:spcPts val="600"/>
        </a:spcBef>
        <a:spcAft>
          <a:spcPct val="0"/>
        </a:spcAft>
        <a:buClr>
          <a:schemeClr val="accent1"/>
        </a:buClr>
        <a:buSzPct val="75000"/>
        <a:buFont typeface="Wingdings" panose="05000000000000000000" pitchFamily="2" charset="2"/>
        <a:buChar char="n"/>
        <a:defRPr kern="1200">
          <a:solidFill>
            <a:srgbClr val="262626"/>
          </a:solidFill>
          <a:latin typeface="+mn-lt"/>
          <a:ea typeface="+mn-ea"/>
          <a:cs typeface="+mn-cs"/>
        </a:defRPr>
      </a:lvl2pPr>
      <a:lvl3pPr marL="860425" indent="-282575" algn="l" rtl="0" eaLnBrk="0" fontAlgn="base" hangingPunct="0">
        <a:spcBef>
          <a:spcPts val="600"/>
        </a:spcBef>
        <a:spcAft>
          <a:spcPct val="0"/>
        </a:spcAft>
        <a:buClr>
          <a:schemeClr val="accent1"/>
        </a:buClr>
        <a:buSzPct val="75000"/>
        <a:buFont typeface="Wingdings" panose="05000000000000000000" pitchFamily="2" charset="2"/>
        <a:buChar char="n"/>
        <a:defRPr kern="1200">
          <a:solidFill>
            <a:srgbClr val="262626"/>
          </a:solidFill>
          <a:latin typeface="+mn-lt"/>
          <a:ea typeface="+mn-ea"/>
          <a:cs typeface="+mn-cs"/>
        </a:defRPr>
      </a:lvl3pPr>
      <a:lvl4pPr marL="1143000" indent="-282575" algn="l" rtl="0" eaLnBrk="0" fontAlgn="base" hangingPunct="0">
        <a:spcBef>
          <a:spcPts val="600"/>
        </a:spcBef>
        <a:spcAft>
          <a:spcPct val="0"/>
        </a:spcAft>
        <a:buClr>
          <a:schemeClr val="accent1"/>
        </a:buClr>
        <a:buSzPct val="75000"/>
        <a:buFont typeface="Wingdings" panose="05000000000000000000" pitchFamily="2" charset="2"/>
        <a:buChar char="n"/>
        <a:defRPr kern="1200">
          <a:solidFill>
            <a:srgbClr val="262626"/>
          </a:solidFill>
          <a:latin typeface="+mn-lt"/>
          <a:ea typeface="+mn-ea"/>
          <a:cs typeface="+mn-cs"/>
        </a:defRPr>
      </a:lvl4pPr>
      <a:lvl5pPr marL="1425575" indent="-282575" algn="l" rtl="0" eaLnBrk="0" fontAlgn="base" hangingPunct="0">
        <a:spcBef>
          <a:spcPts val="600"/>
        </a:spcBef>
        <a:spcAft>
          <a:spcPct val="0"/>
        </a:spcAft>
        <a:buClr>
          <a:schemeClr val="accent1"/>
        </a:buClr>
        <a:buSzPct val="75000"/>
        <a:buFont typeface="Wingdings" panose="05000000000000000000" pitchFamily="2" charset="2"/>
        <a:buChar char="n"/>
        <a:defRPr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7.png"/><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8321D1F-FAEF-4F53-8440-5620709D3060}"/>
              </a:ext>
            </a:extLst>
          </p:cNvPr>
          <p:cNvSpPr>
            <a:spLocks noGrp="1"/>
          </p:cNvSpPr>
          <p:nvPr>
            <p:ph type="title"/>
          </p:nvPr>
        </p:nvSpPr>
        <p:spPr bwMode="auto">
          <a:xfrm>
            <a:off x="3098800" y="3575050"/>
            <a:ext cx="5395913" cy="1341438"/>
          </a:xfrm>
        </p:spPr>
        <p:txBody>
          <a:bodyPr wrap="square" numCol="1" compatLnSpc="1">
            <a:prstTxWarp prst="textNoShape">
              <a:avLst/>
            </a:prstTxWarp>
          </a:bodyPr>
          <a:lstStyle/>
          <a:p>
            <a:pPr eaLnBrk="1" hangingPunct="1"/>
            <a:r>
              <a:rPr lang="en-US" altLang="en-US"/>
              <a:t>Chapter 7</a:t>
            </a:r>
            <a:br>
              <a:rPr lang="en-US" altLang="en-US"/>
            </a:br>
            <a:r>
              <a:rPr lang="en-US" altLang="en-US"/>
              <a:t>Memory Management</a:t>
            </a:r>
          </a:p>
        </p:txBody>
      </p:sp>
      <p:sp>
        <p:nvSpPr>
          <p:cNvPr id="3" name="Subtitle 2">
            <a:extLst>
              <a:ext uri="{FF2B5EF4-FFF2-40B4-BE49-F238E27FC236}">
                <a16:creationId xmlns:a16="http://schemas.microsoft.com/office/drawing/2014/main" id="{DA395368-2F56-4F9E-85FF-602F20A74A99}"/>
              </a:ext>
            </a:extLst>
          </p:cNvPr>
          <p:cNvSpPr>
            <a:spLocks noGrp="1"/>
          </p:cNvSpPr>
          <p:nvPr>
            <p:ph type="body" idx="1"/>
          </p:nvPr>
        </p:nvSpPr>
        <p:spPr>
          <a:xfrm>
            <a:off x="3098800" y="4979988"/>
            <a:ext cx="5395913" cy="811212"/>
          </a:xfrm>
        </p:spPr>
        <p:txBody>
          <a:bodyPr rtlCol="0"/>
          <a:lstStyle/>
          <a:p>
            <a:pPr eaLnBrk="1" fontAlgn="auto" hangingPunct="1">
              <a:spcAft>
                <a:spcPts val="0"/>
              </a:spcAft>
              <a:defRPr/>
            </a:pPr>
            <a:r>
              <a:rPr lang="en-US" dirty="0">
                <a:solidFill>
                  <a:schemeClr val="tx2">
                    <a:lumMod val="75000"/>
                  </a:schemeClr>
                </a:solidFill>
              </a:rPr>
              <a:t>Seventh Edition</a:t>
            </a:r>
          </a:p>
          <a:p>
            <a:pPr eaLnBrk="1" fontAlgn="auto" hangingPunct="1">
              <a:spcAft>
                <a:spcPts val="0"/>
              </a:spcAft>
              <a:defRPr/>
            </a:pPr>
            <a:r>
              <a:rPr lang="en-US" dirty="0">
                <a:solidFill>
                  <a:schemeClr val="tx2">
                    <a:lumMod val="75000"/>
                  </a:schemeClr>
                </a:solidFill>
              </a:rPr>
              <a:t>William Stallings</a:t>
            </a:r>
            <a:endParaRPr lang="en-US" i="1" dirty="0">
              <a:solidFill>
                <a:schemeClr val="tx2">
                  <a:lumMod val="75000"/>
                </a:schemeClr>
              </a:solidFill>
            </a:endParaRPr>
          </a:p>
        </p:txBody>
      </p:sp>
      <p:sp>
        <p:nvSpPr>
          <p:cNvPr id="5" name="Rectangle 4">
            <a:extLst>
              <a:ext uri="{FF2B5EF4-FFF2-40B4-BE49-F238E27FC236}">
                <a16:creationId xmlns:a16="http://schemas.microsoft.com/office/drawing/2014/main" id="{3ED16BD0-5901-4BAC-9C39-F335B6F1DAD2}"/>
              </a:ext>
            </a:extLst>
          </p:cNvPr>
          <p:cNvSpPr/>
          <p:nvPr/>
        </p:nvSpPr>
        <p:spPr>
          <a:xfrm>
            <a:off x="533400" y="1524000"/>
            <a:ext cx="2133600" cy="3046413"/>
          </a:xfrm>
          <a:prstGeom prst="rect">
            <a:avLst/>
          </a:prstGeom>
        </p:spPr>
        <p:txBody>
          <a:bodyPr>
            <a:spAutoFit/>
          </a:bodyPr>
          <a:lstStyle/>
          <a:p>
            <a:pPr algn="ctr">
              <a:defRPr/>
            </a:pPr>
            <a:r>
              <a:rPr lang="en-US" sz="3200" i="1" dirty="0">
                <a:solidFill>
                  <a:schemeClr val="bg2">
                    <a:lumMod val="25000"/>
                  </a:schemeClr>
                </a:solidFill>
                <a:latin typeface="Calisto MT"/>
                <a:cs typeface="+mn-cs"/>
              </a:rPr>
              <a:t>Operating Systems:</a:t>
            </a:r>
            <a:br>
              <a:rPr lang="en-US" sz="3200" i="1" dirty="0">
                <a:solidFill>
                  <a:schemeClr val="bg2">
                    <a:lumMod val="25000"/>
                  </a:schemeClr>
                </a:solidFill>
                <a:latin typeface="Calisto MT"/>
                <a:cs typeface="+mn-cs"/>
              </a:rPr>
            </a:br>
            <a:r>
              <a:rPr lang="en-US" sz="3200" i="1" dirty="0">
                <a:solidFill>
                  <a:schemeClr val="bg2">
                    <a:lumMod val="25000"/>
                  </a:schemeClr>
                </a:solidFill>
                <a:latin typeface="Calisto MT"/>
                <a:cs typeface="+mn-cs"/>
              </a:rPr>
              <a:t>Internals and Design Principles</a:t>
            </a:r>
          </a:p>
          <a:p>
            <a:pPr>
              <a:defRPr/>
            </a:pPr>
            <a:endParaRPr lang="en-US" sz="3200" i="1" dirty="0">
              <a:solidFill>
                <a:schemeClr val="bg2">
                  <a:lumMod val="50000"/>
                </a:schemeClr>
              </a:solidFill>
              <a:latin typeface="Arial" charset="0"/>
              <a:cs typeface="+mn-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6912-D63D-4469-B2E4-C74C500B60BD}"/>
              </a:ext>
            </a:extLst>
          </p:cNvPr>
          <p:cNvSpPr>
            <a:spLocks noGrp="1"/>
          </p:cNvSpPr>
          <p:nvPr>
            <p:ph type="title"/>
          </p:nvPr>
        </p:nvSpPr>
        <p:spPr>
          <a:xfrm>
            <a:off x="533400" y="609600"/>
            <a:ext cx="8129588" cy="1144588"/>
          </a:xfrm>
        </p:spPr>
        <p:txBody>
          <a:bodyPr/>
          <a:lstStyle/>
          <a:p>
            <a:pPr algn="ctr" eaLnBrk="1" fontAlgn="auto" hangingPunct="1">
              <a:spcAft>
                <a:spcPts val="0"/>
              </a:spcAft>
              <a:defRPr/>
            </a:pPr>
            <a:r>
              <a:rPr lang="en-US" sz="6000" b="1" dirty="0">
                <a:solidFill>
                  <a:schemeClr val="accent1">
                    <a:lumMod val="50000"/>
                  </a:schemeClr>
                </a:solidFill>
              </a:rPr>
              <a:t>Sharing</a:t>
            </a:r>
          </a:p>
        </p:txBody>
      </p:sp>
      <p:sp>
        <p:nvSpPr>
          <p:cNvPr id="3" name="Content Placeholder 2">
            <a:extLst>
              <a:ext uri="{FF2B5EF4-FFF2-40B4-BE49-F238E27FC236}">
                <a16:creationId xmlns:a16="http://schemas.microsoft.com/office/drawing/2014/main" id="{4A51C4E6-BBFF-4CCF-8F3F-7F1873A5869E}"/>
              </a:ext>
            </a:extLst>
          </p:cNvPr>
          <p:cNvSpPr>
            <a:spLocks noGrp="1"/>
          </p:cNvSpPr>
          <p:nvPr>
            <p:ph idx="4294967295"/>
          </p:nvPr>
        </p:nvSpPr>
        <p:spPr>
          <a:xfrm>
            <a:off x="533400" y="2133600"/>
            <a:ext cx="8229600" cy="5181600"/>
          </a:xfrm>
        </p:spPr>
        <p:txBody>
          <a:bodyPr/>
          <a:lstStyle/>
          <a:p>
            <a:pPr eaLnBrk="1" hangingPunct="1"/>
            <a:r>
              <a:rPr lang="en-US" altLang="en-US" sz="2200"/>
              <a:t>Advantageous to allow each process access to the same copy of the program rather than have their own separate copy</a:t>
            </a:r>
          </a:p>
          <a:p>
            <a:pPr eaLnBrk="1" hangingPunct="1"/>
            <a:r>
              <a:rPr lang="en-US" altLang="en-US" sz="2200"/>
              <a:t>Memory management must allow controlled access to shared areas of memory without compromising protection</a:t>
            </a:r>
          </a:p>
          <a:p>
            <a:pPr eaLnBrk="1" hangingPunct="1"/>
            <a:r>
              <a:rPr lang="en-US" altLang="en-US" sz="2200"/>
              <a:t>Mechanisms used to support relocation support sharing capabilities</a:t>
            </a:r>
          </a:p>
          <a:p>
            <a:pPr eaLnBrk="1" hangingPunct="1"/>
            <a:endParaRPr lang="en-US" altLang="en-US"/>
          </a:p>
        </p:txBody>
      </p:sp>
      <p:pic>
        <p:nvPicPr>
          <p:cNvPr id="21508" name="Picture 6">
            <a:extLst>
              <a:ext uri="{FF2B5EF4-FFF2-40B4-BE49-F238E27FC236}">
                <a16:creationId xmlns:a16="http://schemas.microsoft.com/office/drawing/2014/main" id="{0A252BCA-53ED-41E3-BB88-BBA2E46226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724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37" presetClass="entr" presetSubtype="0" fill="hold" grpId="1"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anim calcmode="lin" valueType="num">
                                      <p:cBhvr>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27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4" dur="300" accel="100000" fill="hold">
                                          <p:stCondLst>
                                            <p:cond delay="27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5" presetID="2" presetClass="entr" presetSubtype="2" accel="50000" decel="5000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7BE0-F021-4406-8558-DA6495FAAE1E}"/>
              </a:ext>
            </a:extLst>
          </p:cNvPr>
          <p:cNvSpPr>
            <a:spLocks noGrp="1"/>
          </p:cNvSpPr>
          <p:nvPr>
            <p:ph type="title"/>
          </p:nvPr>
        </p:nvSpPr>
        <p:spPr>
          <a:xfrm>
            <a:off x="691226" y="615030"/>
            <a:ext cx="7813936" cy="1043384"/>
          </a:xfrm>
        </p:spPr>
        <p:txBody>
          <a:bodyPr/>
          <a:lstStyle/>
          <a:p>
            <a:pPr algn="ctr" eaLnBrk="1" fontAlgn="auto" hangingPunct="1">
              <a:spcAft>
                <a:spcPts val="0"/>
              </a:spcAft>
              <a:defRPr/>
            </a:pPr>
            <a:r>
              <a:rPr lang="en-US" b="1" dirty="0">
                <a:ln w="1905"/>
                <a:solidFill>
                  <a:schemeClr val="accent4">
                    <a:lumMod val="50000"/>
                  </a:schemeClr>
                </a:solidFill>
                <a:effectLst>
                  <a:innerShdw blurRad="69850" dist="43180" dir="5400000">
                    <a:srgbClr val="000000">
                      <a:alpha val="65000"/>
                    </a:srgbClr>
                  </a:innerShdw>
                </a:effectLst>
              </a:rPr>
              <a:t>Logical Organization</a:t>
            </a:r>
          </a:p>
        </p:txBody>
      </p:sp>
      <p:sp>
        <p:nvSpPr>
          <p:cNvPr id="3" name="Content Placeholder 2">
            <a:extLst>
              <a:ext uri="{FF2B5EF4-FFF2-40B4-BE49-F238E27FC236}">
                <a16:creationId xmlns:a16="http://schemas.microsoft.com/office/drawing/2014/main" id="{CBC4B506-DDC2-436A-885C-95EC831ACE08}"/>
              </a:ext>
            </a:extLst>
          </p:cNvPr>
          <p:cNvSpPr>
            <a:spLocks noGrp="1"/>
          </p:cNvSpPr>
          <p:nvPr>
            <p:ph idx="4294967295"/>
          </p:nvPr>
        </p:nvSpPr>
        <p:spPr>
          <a:xfrm>
            <a:off x="685800" y="2286000"/>
            <a:ext cx="7848600" cy="4191000"/>
          </a:xfrm>
        </p:spPr>
        <p:txBody>
          <a:bodyPr>
            <a:normAutofit fontScale="70000" lnSpcReduction="20000"/>
          </a:bodyPr>
          <a:lstStyle/>
          <a:p>
            <a:pPr eaLnBrk="1" hangingPunct="1">
              <a:lnSpc>
                <a:spcPct val="90000"/>
              </a:lnSpc>
              <a:spcBef>
                <a:spcPts val="1000"/>
              </a:spcBef>
              <a:defRPr/>
            </a:pPr>
            <a:r>
              <a:rPr lang="en-US"/>
              <a:t>Main memory is organized as a linear (1-D) address space consisting of a sequence of bytes or words.  </a:t>
            </a:r>
          </a:p>
          <a:p>
            <a:pPr eaLnBrk="1" hangingPunct="1">
              <a:lnSpc>
                <a:spcPct val="90000"/>
              </a:lnSpc>
              <a:spcBef>
                <a:spcPts val="1000"/>
              </a:spcBef>
              <a:defRPr/>
            </a:pPr>
            <a:r>
              <a:rPr lang="en-US"/>
              <a:t>Programs aren’t necessarily organized this way</a:t>
            </a:r>
            <a:br>
              <a:rPr lang="en-US"/>
            </a:br>
            <a:br>
              <a:rPr lang="en-US"/>
            </a:br>
            <a:br>
              <a:rPr lang="en-US"/>
            </a:br>
            <a:br>
              <a:rPr lang="en-US"/>
            </a:br>
            <a:br>
              <a:rPr lang="en-US"/>
            </a:br>
            <a:br>
              <a:rPr lang="en-US"/>
            </a:br>
            <a:br>
              <a:rPr lang="en-US"/>
            </a:br>
            <a:br>
              <a:rPr lang="en-US"/>
            </a:br>
            <a:br>
              <a:rPr lang="en-US"/>
            </a:br>
            <a:endParaRPr lang="en-US"/>
          </a:p>
          <a:p>
            <a:pPr eaLnBrk="1" hangingPunct="1">
              <a:lnSpc>
                <a:spcPct val="90000"/>
              </a:lnSpc>
              <a:defRPr/>
            </a:pPr>
            <a:r>
              <a:rPr lang="en-US"/>
              <a:t>Paging versus segmentation</a:t>
            </a:r>
            <a:br>
              <a:rPr lang="en-US"/>
            </a:br>
            <a:br>
              <a:rPr lang="en-US" sz="1800"/>
            </a:br>
            <a:br>
              <a:rPr lang="en-US" sz="1800"/>
            </a:br>
            <a:br>
              <a:rPr lang="en-US" sz="1800"/>
            </a:br>
            <a:br>
              <a:rPr lang="en-US" sz="1800"/>
            </a:br>
            <a:br>
              <a:rPr lang="en-US" sz="1800"/>
            </a:br>
            <a:br>
              <a:rPr lang="en-US" sz="1800"/>
            </a:br>
            <a:endParaRPr lang="en-US" sz="1800"/>
          </a:p>
          <a:p>
            <a:pPr eaLnBrk="1" hangingPunct="1">
              <a:lnSpc>
                <a:spcPct val="90000"/>
              </a:lnSpc>
              <a:buFont typeface="Wingdings" panose="05000000000000000000" pitchFamily="2" charset="2"/>
              <a:buNone/>
              <a:defRPr/>
            </a:pPr>
            <a:endParaRPr lang="en-US" sz="1800"/>
          </a:p>
          <a:p>
            <a:pPr eaLnBrk="1" hangingPunct="1">
              <a:lnSpc>
                <a:spcPct val="90000"/>
              </a:lnSpc>
              <a:buFont typeface="Wingdings" panose="05000000000000000000" pitchFamily="2" charset="2"/>
              <a:buNone/>
              <a:defRPr/>
            </a:pPr>
            <a:r>
              <a:rPr lang="en-US" sz="1800"/>
              <a:t> </a:t>
            </a:r>
          </a:p>
          <a:p>
            <a:pPr eaLnBrk="1" hangingPunct="1">
              <a:lnSpc>
                <a:spcPct val="90000"/>
              </a:lnSpc>
              <a:defRPr/>
            </a:pPr>
            <a:endParaRPr lang="en-US" sz="1800"/>
          </a:p>
          <a:p>
            <a:pPr eaLnBrk="1" hangingPunct="1">
              <a:lnSpc>
                <a:spcPct val="90000"/>
              </a:lnSpc>
              <a:defRPr/>
            </a:pPr>
            <a:endParaRPr lang="en-US" sz="1600"/>
          </a:p>
          <a:p>
            <a:pPr eaLnBrk="1" hangingPunct="1">
              <a:lnSpc>
                <a:spcPct val="90000"/>
              </a:lnSpc>
              <a:defRPr/>
            </a:pPr>
            <a:endParaRPr lang="en-US" sz="1600"/>
          </a:p>
          <a:p>
            <a:pPr eaLnBrk="1" hangingPunct="1">
              <a:lnSpc>
                <a:spcPct val="90000"/>
              </a:lnSpc>
              <a:defRPr/>
            </a:pPr>
            <a:endParaRPr lang="en-US" sz="1600"/>
          </a:p>
          <a:p>
            <a:pPr eaLnBrk="1" hangingPunct="1">
              <a:lnSpc>
                <a:spcPct val="90000"/>
              </a:lnSpc>
              <a:defRPr/>
            </a:pPr>
            <a:endParaRPr lang="en-US" sz="1600"/>
          </a:p>
          <a:p>
            <a:pPr eaLnBrk="1" hangingPunct="1">
              <a:lnSpc>
                <a:spcPct val="90000"/>
              </a:lnSpc>
              <a:buFont typeface="Wingdings" panose="05000000000000000000" pitchFamily="2" charset="2"/>
              <a:buNone/>
              <a:defRPr/>
            </a:pPr>
            <a:endParaRPr lang="en-US" sz="900"/>
          </a:p>
          <a:p>
            <a:pPr eaLnBrk="1" hangingPunct="1">
              <a:lnSpc>
                <a:spcPct val="90000"/>
              </a:lnSpc>
              <a:buFont typeface="Wingdings" panose="05000000000000000000" pitchFamily="2" charset="2"/>
              <a:buNone/>
              <a:defRPr/>
            </a:pPr>
            <a:endParaRPr lang="en-US" sz="900"/>
          </a:p>
          <a:p>
            <a:pPr eaLnBrk="1" hangingPunct="1">
              <a:lnSpc>
                <a:spcPct val="90000"/>
              </a:lnSpc>
              <a:defRPr/>
            </a:pPr>
            <a:endParaRPr lang="en-US" sz="1800"/>
          </a:p>
          <a:p>
            <a:pPr eaLnBrk="1" hangingPunct="1">
              <a:lnSpc>
                <a:spcPct val="90000"/>
              </a:lnSpc>
              <a:defRPr/>
            </a:pPr>
            <a:endParaRPr lang="en-US" sz="1800"/>
          </a:p>
          <a:p>
            <a:pPr eaLnBrk="1" hangingPunct="1">
              <a:lnSpc>
                <a:spcPct val="90000"/>
              </a:lnSpc>
              <a:defRPr/>
            </a:pPr>
            <a:endParaRPr lang="en-US"/>
          </a:p>
        </p:txBody>
      </p:sp>
      <p:graphicFrame>
        <p:nvGraphicFramePr>
          <p:cNvPr id="4" name="Diagram 3">
            <a:extLst>
              <a:ext uri="{FF2B5EF4-FFF2-40B4-BE49-F238E27FC236}">
                <a16:creationId xmlns:a16="http://schemas.microsoft.com/office/drawing/2014/main" id="{4C7D9B73-2F2F-41F0-90DC-58A3E0B1A771}"/>
              </a:ext>
            </a:extLst>
          </p:cNvPr>
          <p:cNvGraphicFramePr/>
          <p:nvPr/>
        </p:nvGraphicFramePr>
        <p:xfrm>
          <a:off x="1112837" y="3438525"/>
          <a:ext cx="65532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B5E5AA4A-017B-4D8D-9759-D0C5025CBBE0}"/>
              </a:ext>
            </a:extLst>
          </p:cNvPr>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defRPr/>
            </a:pPr>
            <a:r>
              <a:rPr lang="en-US" b="1">
                <a:solidFill>
                  <a:srgbClr val="730000"/>
                </a:solidFill>
                <a:effectLst>
                  <a:outerShdw blurRad="38100" dist="38100" dir="2700000" algn="tl">
                    <a:srgbClr val="C0C0C0"/>
                  </a:outerShdw>
                </a:effectLst>
              </a:rPr>
              <a:t>Physical Organization</a:t>
            </a:r>
          </a:p>
        </p:txBody>
      </p:sp>
      <p:sp>
        <p:nvSpPr>
          <p:cNvPr id="23555" name="Rectangle 3">
            <a:extLst>
              <a:ext uri="{FF2B5EF4-FFF2-40B4-BE49-F238E27FC236}">
                <a16:creationId xmlns:a16="http://schemas.microsoft.com/office/drawing/2014/main" id="{8E00848A-FC37-44C1-BDD1-8DF09E67FCEF}"/>
              </a:ext>
            </a:extLst>
          </p:cNvPr>
          <p:cNvSpPr>
            <a:spLocks noGrp="1"/>
          </p:cNvSpPr>
          <p:nvPr>
            <p:ph type="body" idx="1"/>
          </p:nvPr>
        </p:nvSpPr>
        <p:spPr>
          <a:xfrm>
            <a:off x="609600" y="2286000"/>
            <a:ext cx="7874000" cy="3840163"/>
          </a:xfrm>
        </p:spPr>
        <p:txBody>
          <a:bodyPr/>
          <a:lstStyle/>
          <a:p>
            <a:pPr eaLnBrk="1" hangingPunct="1"/>
            <a:r>
              <a:rPr lang="en-US" altLang="en-US" sz="2800"/>
              <a:t>Two-level memory for program storage:</a:t>
            </a:r>
          </a:p>
          <a:p>
            <a:pPr lvl="1" eaLnBrk="1" hangingPunct="1"/>
            <a:r>
              <a:rPr lang="en-US" altLang="en-US" sz="2400"/>
              <a:t>Disk (slow and cheap) &amp; RAM (fast and more expensive)</a:t>
            </a:r>
          </a:p>
          <a:p>
            <a:pPr lvl="1" eaLnBrk="1" hangingPunct="1"/>
            <a:r>
              <a:rPr lang="en-US" altLang="en-US" sz="2400"/>
              <a:t>Main memory is volatile, disk isn’t</a:t>
            </a:r>
          </a:p>
          <a:p>
            <a:pPr eaLnBrk="1" hangingPunct="1"/>
            <a:r>
              <a:rPr lang="en-US" altLang="en-US" sz="2800"/>
              <a:t>User should not have to be responsible for organizing movement of code/data between the two levels.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11A4-0828-4CCA-B4A9-0085EEEB92D1}"/>
              </a:ext>
            </a:extLst>
          </p:cNvPr>
          <p:cNvSpPr>
            <a:spLocks noGrp="1"/>
          </p:cNvSpPr>
          <p:nvPr>
            <p:ph type="title"/>
          </p:nvPr>
        </p:nvSpPr>
        <p:spPr>
          <a:xfrm>
            <a:off x="-152400" y="533400"/>
            <a:ext cx="8205788" cy="1068388"/>
          </a:xfrm>
        </p:spPr>
        <p:txBody>
          <a:bodyPr/>
          <a:lstStyle/>
          <a:p>
            <a:pPr eaLnBrk="1" fontAlgn="auto" hangingPunct="1">
              <a:spcAft>
                <a:spcPts val="0"/>
              </a:spcAft>
              <a:defRPr/>
            </a:pPr>
            <a:r>
              <a:rPr lang="en-US" b="1" dirty="0">
                <a:solidFill>
                  <a:schemeClr val="accent1">
                    <a:lumMod val="75000"/>
                  </a:schemeClr>
                </a:solidFill>
              </a:rPr>
              <a:t>Physical Organization</a:t>
            </a:r>
          </a:p>
        </p:txBody>
      </p:sp>
      <p:graphicFrame>
        <p:nvGraphicFramePr>
          <p:cNvPr id="5" name="Content Placeholder 4">
            <a:extLst>
              <a:ext uri="{FF2B5EF4-FFF2-40B4-BE49-F238E27FC236}">
                <a16:creationId xmlns:a16="http://schemas.microsoft.com/office/drawing/2014/main" id="{F5A2473F-7ED4-4041-A155-59687E817174}"/>
              </a:ext>
            </a:extLst>
          </p:cNvPr>
          <p:cNvGraphicFramePr>
            <a:graphicFrameLocks noGrp="1"/>
          </p:cNvGraphicFramePr>
          <p:nvPr>
            <p:ph idx="4294967295"/>
          </p:nvPr>
        </p:nvGraphicFramePr>
        <p:xfrm>
          <a:off x="457200" y="17526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CE56-A545-4495-9FD6-2CC6B15ACEC6}"/>
              </a:ext>
            </a:extLst>
          </p:cNvPr>
          <p:cNvSpPr>
            <a:spLocks noGrp="1"/>
          </p:cNvSpPr>
          <p:nvPr>
            <p:ph type="title"/>
          </p:nvPr>
        </p:nvSpPr>
        <p:spPr/>
        <p:txBody>
          <a:bodyPr/>
          <a:lstStyle/>
          <a:p>
            <a:pPr eaLnBrk="1" fontAlgn="auto" hangingPunct="1">
              <a:spcAft>
                <a:spcPts val="0"/>
              </a:spcAft>
              <a:defRPr/>
            </a:pPr>
            <a:r>
              <a:rPr lang="en-NZ" b="1" dirty="0">
                <a:solidFill>
                  <a:schemeClr val="accent4">
                    <a:lumMod val="50000"/>
                  </a:schemeClr>
                </a:solidFill>
              </a:rPr>
              <a:t>Memory Partitioning</a:t>
            </a:r>
          </a:p>
        </p:txBody>
      </p:sp>
      <p:sp>
        <p:nvSpPr>
          <p:cNvPr id="3" name="Content Placeholder 2">
            <a:extLst>
              <a:ext uri="{FF2B5EF4-FFF2-40B4-BE49-F238E27FC236}">
                <a16:creationId xmlns:a16="http://schemas.microsoft.com/office/drawing/2014/main" id="{0FDA1541-1643-4ABA-AE6E-08E9A4DC908D}"/>
              </a:ext>
            </a:extLst>
          </p:cNvPr>
          <p:cNvSpPr>
            <a:spLocks noGrp="1"/>
          </p:cNvSpPr>
          <p:nvPr>
            <p:ph idx="4294967295"/>
          </p:nvPr>
        </p:nvSpPr>
        <p:spPr>
          <a:xfrm>
            <a:off x="457200" y="2133600"/>
            <a:ext cx="8382000" cy="5029200"/>
          </a:xfrm>
        </p:spPr>
        <p:txBody>
          <a:bodyPr rtlCol="0">
            <a:normAutofit/>
          </a:bodyPr>
          <a:lstStyle/>
          <a:p>
            <a:pPr eaLnBrk="1" fontAlgn="auto" hangingPunct="1">
              <a:spcAft>
                <a:spcPts val="0"/>
              </a:spcAft>
              <a:defRPr/>
            </a:pPr>
            <a:r>
              <a:rPr lang="en-NZ" sz="2200" dirty="0">
                <a:solidFill>
                  <a:schemeClr val="tx1">
                    <a:lumMod val="85000"/>
                    <a:lumOff val="15000"/>
                  </a:schemeClr>
                </a:solidFill>
              </a:rPr>
              <a:t>Virtual memory management brings processes into main memory for execution by the processor</a:t>
            </a:r>
          </a:p>
          <a:p>
            <a:pPr marL="1027113" lvl="5" indent="-279400">
              <a:buClr>
                <a:schemeClr val="accent1">
                  <a:lumMod val="75000"/>
                </a:schemeClr>
              </a:buClr>
              <a:buFont typeface="Wingdings" charset="2"/>
              <a:buChar char="§"/>
              <a:defRPr/>
            </a:pPr>
            <a:r>
              <a:rPr lang="en-NZ" sz="2200" dirty="0"/>
              <a:t> involves virtual memory</a:t>
            </a:r>
          </a:p>
          <a:p>
            <a:pPr marL="1082675" lvl="3" indent="-346075" eaLnBrk="1" fontAlgn="auto" hangingPunct="1">
              <a:spcAft>
                <a:spcPts val="0"/>
              </a:spcAft>
              <a:buClr>
                <a:schemeClr val="accent1">
                  <a:lumMod val="75000"/>
                </a:schemeClr>
              </a:buClr>
              <a:buSzPct val="100000"/>
              <a:buFont typeface="Wingdings" charset="2"/>
              <a:buChar char="§"/>
              <a:defRPr/>
            </a:pPr>
            <a:r>
              <a:rPr lang="en-NZ" sz="2200" dirty="0">
                <a:solidFill>
                  <a:schemeClr val="tx1">
                    <a:lumMod val="85000"/>
                    <a:lumOff val="15000"/>
                  </a:schemeClr>
                </a:solidFill>
              </a:rPr>
              <a:t>based on segmentation and paging</a:t>
            </a:r>
          </a:p>
          <a:p>
            <a:pPr marL="342900" lvl="2" indent="-342900" eaLnBrk="1" fontAlgn="auto" hangingPunct="1">
              <a:spcAft>
                <a:spcPts val="0"/>
              </a:spcAft>
              <a:defRPr/>
            </a:pPr>
            <a:r>
              <a:rPr lang="en-NZ" sz="2200" dirty="0">
                <a:solidFill>
                  <a:schemeClr val="tx1">
                    <a:lumMod val="85000"/>
                    <a:lumOff val="15000"/>
                  </a:schemeClr>
                </a:solidFill>
              </a:rPr>
              <a:t>Partitioned memory management</a:t>
            </a:r>
          </a:p>
          <a:p>
            <a:pPr marL="1077913" lvl="5" indent="-277813">
              <a:buClr>
                <a:schemeClr val="accent1">
                  <a:lumMod val="75000"/>
                </a:schemeClr>
              </a:buClr>
              <a:buFont typeface="Wingdings" charset="2"/>
              <a:buChar char="§"/>
              <a:defRPr/>
            </a:pPr>
            <a:r>
              <a:rPr lang="en-NZ" sz="2200" dirty="0"/>
              <a:t>used in several variations in some now-obsolete operating systems</a:t>
            </a:r>
          </a:p>
          <a:p>
            <a:pPr marL="1077913" lvl="5" indent="-277813">
              <a:buClr>
                <a:schemeClr val="accent1">
                  <a:lumMod val="75000"/>
                </a:schemeClr>
              </a:buClr>
              <a:buFont typeface="Wingdings" charset="2"/>
              <a:buChar char="§"/>
              <a:defRPr/>
            </a:pPr>
            <a:r>
              <a:rPr lang="en-NZ" sz="2200" dirty="0"/>
              <a:t>does not involve virtual memory</a:t>
            </a:r>
          </a:p>
          <a:p>
            <a:pPr lvl="2" eaLnBrk="1" fontAlgn="auto" hangingPunct="1">
              <a:spcAft>
                <a:spcPts val="0"/>
              </a:spcAft>
              <a:defRPr/>
            </a:pPr>
            <a:endParaRPr lang="en-NZ" dirty="0">
              <a:solidFill>
                <a:schemeClr val="tx1">
                  <a:lumMod val="85000"/>
                  <a:lumOff val="15000"/>
                </a:schemeClr>
              </a:solidFill>
            </a:endParaRPr>
          </a:p>
          <a:p>
            <a:pPr marL="800100" lvl="3" indent="-342900" eaLnBrk="1" fontAlgn="auto" hangingPunct="1">
              <a:spcAft>
                <a:spcPts val="0"/>
              </a:spcAft>
              <a:defRPr/>
            </a:pPr>
            <a:endParaRPr lang="en-NZ" sz="3200" dirty="0">
              <a:solidFill>
                <a:schemeClr val="tx1">
                  <a:lumMod val="85000"/>
                  <a:lumOff val="15000"/>
                </a:schemeClr>
              </a:solidFill>
            </a:endParaRPr>
          </a:p>
        </p:txBody>
      </p:sp>
      <p:pic>
        <p:nvPicPr>
          <p:cNvPr id="25604" name="Picture 6">
            <a:extLst>
              <a:ext uri="{FF2B5EF4-FFF2-40B4-BE49-F238E27FC236}">
                <a16:creationId xmlns:a16="http://schemas.microsoft.com/office/drawing/2014/main" id="{7BA3E7C6-7FC8-49F1-A21F-9C0576F89B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876800"/>
            <a:ext cx="16129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a:extLst>
              <a:ext uri="{FF2B5EF4-FFF2-40B4-BE49-F238E27FC236}">
                <a16:creationId xmlns:a16="http://schemas.microsoft.com/office/drawing/2014/main" id="{D536C9B8-F8E4-4CDB-B92A-F2FCD10318CE}"/>
              </a:ext>
            </a:extLst>
          </p:cNvPr>
          <p:cNvGraphicFramePr>
            <a:graphicFrameLocks noChangeAspect="1"/>
          </p:cNvGraphicFramePr>
          <p:nvPr/>
        </p:nvGraphicFramePr>
        <p:xfrm>
          <a:off x="3429000" y="762000"/>
          <a:ext cx="4953000" cy="5729288"/>
        </p:xfrm>
        <a:graphic>
          <a:graphicData uri="http://schemas.openxmlformats.org/presentationml/2006/ole">
            <mc:AlternateContent xmlns:mc="http://schemas.openxmlformats.org/markup-compatibility/2006">
              <mc:Choice xmlns:v="urn:schemas-microsoft-com:vml" Requires="v">
                <p:oleObj name="Document" r:id="rId3" imgW="6070377" imgH="7022842" progId="">
                  <p:embed/>
                </p:oleObj>
              </mc:Choice>
              <mc:Fallback>
                <p:oleObj name="Document" r:id="rId3" imgW="6070377" imgH="7022842"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762000"/>
                        <a:ext cx="4953000" cy="572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6627" name="Vertical Title 7">
            <a:extLst>
              <a:ext uri="{FF2B5EF4-FFF2-40B4-BE49-F238E27FC236}">
                <a16:creationId xmlns:a16="http://schemas.microsoft.com/office/drawing/2014/main" id="{6394A8CB-BAD8-46BA-91DF-A7DC11CD3F38}"/>
              </a:ext>
            </a:extLst>
          </p:cNvPr>
          <p:cNvSpPr>
            <a:spLocks noGrp="1"/>
          </p:cNvSpPr>
          <p:nvPr>
            <p:ph type="title"/>
          </p:nvPr>
        </p:nvSpPr>
        <p:spPr bwMode="auto">
          <a:xfrm>
            <a:off x="381000" y="2819400"/>
            <a:ext cx="2590800" cy="1098550"/>
          </a:xfrm>
        </p:spPr>
        <p:txBody>
          <a:bodyPr wrap="square" numCol="1" compatLnSpc="1">
            <a:prstTxWarp prst="textNoShape">
              <a:avLst/>
            </a:prstTxWarp>
          </a:bodyPr>
          <a:lstStyle/>
          <a:p>
            <a:pPr eaLnBrk="1" hangingPunct="1"/>
            <a:r>
              <a:rPr lang="en-US" altLang="en-US" sz="3200"/>
              <a:t>Table 7.2</a:t>
            </a:r>
            <a:br>
              <a:rPr lang="en-US" altLang="en-US" sz="3200"/>
            </a:br>
            <a:r>
              <a:rPr lang="en-US" altLang="en-US" sz="3200"/>
              <a:t>Memory Management</a:t>
            </a:r>
            <a:br>
              <a:rPr lang="en-US" altLang="en-US" sz="3200"/>
            </a:br>
            <a:r>
              <a:rPr lang="en-US" altLang="en-US" sz="3200"/>
              <a:t>Techniques</a:t>
            </a:r>
          </a:p>
        </p:txBody>
      </p:sp>
    </p:spTree>
  </p:cSld>
  <p:clrMapOvr>
    <a:masterClrMapping/>
  </p:clrMapOvr>
  <p:transition spd="slow">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FC8F-B9E5-41B1-B92F-6CDCFD034873}"/>
              </a:ext>
            </a:extLst>
          </p:cNvPr>
          <p:cNvSpPr>
            <a:spLocks noGrp="1"/>
          </p:cNvSpPr>
          <p:nvPr>
            <p:ph type="title"/>
          </p:nvPr>
        </p:nvSpPr>
        <p:spPr>
          <a:xfrm>
            <a:off x="658813" y="455613"/>
            <a:ext cx="7824787" cy="1144587"/>
          </a:xfrm>
        </p:spPr>
        <p:txBody>
          <a:bodyPr/>
          <a:lstStyle/>
          <a:p>
            <a:pPr algn="ctr" eaLnBrk="1" fontAlgn="auto" hangingPunct="1">
              <a:spcAft>
                <a:spcPts val="0"/>
              </a:spcAft>
              <a:defRPr/>
            </a:pPr>
            <a:r>
              <a:rPr lang="en-US" b="1" dirty="0">
                <a:solidFill>
                  <a:schemeClr val="accent6">
                    <a:lumMod val="75000"/>
                  </a:schemeClr>
                </a:solidFill>
              </a:rPr>
              <a:t>Fixed Partitioning</a:t>
            </a:r>
          </a:p>
        </p:txBody>
      </p:sp>
      <p:sp>
        <p:nvSpPr>
          <p:cNvPr id="3" name="Content Placeholder 2">
            <a:extLst>
              <a:ext uri="{FF2B5EF4-FFF2-40B4-BE49-F238E27FC236}">
                <a16:creationId xmlns:a16="http://schemas.microsoft.com/office/drawing/2014/main" id="{B999F072-16CC-495B-9544-4768320FDFF2}"/>
              </a:ext>
            </a:extLst>
          </p:cNvPr>
          <p:cNvSpPr>
            <a:spLocks noGrp="1"/>
          </p:cNvSpPr>
          <p:nvPr>
            <p:ph idx="4294967295"/>
          </p:nvPr>
        </p:nvSpPr>
        <p:spPr>
          <a:xfrm>
            <a:off x="533400" y="2057400"/>
            <a:ext cx="5715000" cy="5181600"/>
          </a:xfrm>
        </p:spPr>
        <p:txBody>
          <a:bodyPr/>
          <a:lstStyle/>
          <a:p>
            <a:pPr eaLnBrk="1" hangingPunct="1"/>
            <a:r>
              <a:rPr lang="en-US" altLang="en-US" sz="3000"/>
              <a:t>Equal-size partitions</a:t>
            </a:r>
          </a:p>
          <a:p>
            <a:pPr lvl="1" eaLnBrk="1" hangingPunct="1"/>
            <a:r>
              <a:rPr lang="en-US" altLang="en-US" sz="2600"/>
              <a:t>any process whose size is less than or equal to the partition size can be loaded into an available partition</a:t>
            </a:r>
          </a:p>
          <a:p>
            <a:pPr eaLnBrk="1" hangingPunct="1"/>
            <a:r>
              <a:rPr lang="en-US" altLang="en-US" sz="3000"/>
              <a:t>The operating system can swap out a process if all partitions are full and no process is in the Ready or Running state</a:t>
            </a:r>
          </a:p>
          <a:p>
            <a:pPr lvl="1" eaLnBrk="1" hangingPunct="1"/>
            <a:endParaRPr lang="en-US" altLang="en-US"/>
          </a:p>
        </p:txBody>
      </p:sp>
      <p:pic>
        <p:nvPicPr>
          <p:cNvPr id="27652" name="Picture 3">
            <a:extLst>
              <a:ext uri="{FF2B5EF4-FFF2-40B4-BE49-F238E27FC236}">
                <a16:creationId xmlns:a16="http://schemas.microsoft.com/office/drawing/2014/main" id="{77AD6309-B0B3-4259-9EDC-998EA8F61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4569" b="5862"/>
          <a:stretch>
            <a:fillRect/>
          </a:stretch>
        </p:blipFill>
        <p:spPr bwMode="auto">
          <a:xfrm>
            <a:off x="6629400" y="2057400"/>
            <a:ext cx="19494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7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2C50-EB73-470D-A749-BAE8E0F08903}"/>
              </a:ext>
            </a:extLst>
          </p:cNvPr>
          <p:cNvSpPr>
            <a:spLocks noGrp="1"/>
          </p:cNvSpPr>
          <p:nvPr>
            <p:ph type="title"/>
          </p:nvPr>
        </p:nvSpPr>
        <p:spPr>
          <a:xfrm>
            <a:off x="658813" y="456252"/>
            <a:ext cx="7824788" cy="1323041"/>
          </a:xfrm>
        </p:spPr>
        <p:txBody>
          <a:bodyPr/>
          <a:lstStyle/>
          <a:p>
            <a:pPr algn="l"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Disadvantages</a:t>
            </a:r>
          </a:p>
        </p:txBody>
      </p:sp>
      <p:sp>
        <p:nvSpPr>
          <p:cNvPr id="3" name="Content Placeholder 2">
            <a:extLst>
              <a:ext uri="{FF2B5EF4-FFF2-40B4-BE49-F238E27FC236}">
                <a16:creationId xmlns:a16="http://schemas.microsoft.com/office/drawing/2014/main" id="{644C128C-169F-4436-BA33-676A8F29B149}"/>
              </a:ext>
            </a:extLst>
          </p:cNvPr>
          <p:cNvSpPr>
            <a:spLocks noGrp="1"/>
          </p:cNvSpPr>
          <p:nvPr>
            <p:ph idx="4294967295"/>
          </p:nvPr>
        </p:nvSpPr>
        <p:spPr>
          <a:xfrm>
            <a:off x="533400" y="2133600"/>
            <a:ext cx="8001000" cy="5867400"/>
          </a:xfrm>
        </p:spPr>
        <p:txBody>
          <a:bodyPr/>
          <a:lstStyle/>
          <a:p>
            <a:pPr eaLnBrk="1" hangingPunct="1"/>
            <a:r>
              <a:rPr lang="en-US" altLang="en-US" sz="2200"/>
              <a:t>A program may be too big to fit in a partition </a:t>
            </a:r>
          </a:p>
          <a:p>
            <a:pPr lvl="2" eaLnBrk="1" hangingPunct="1"/>
            <a:r>
              <a:rPr lang="en-US" altLang="en-US" sz="2200"/>
              <a:t>program needs to be designed with the use of overlays</a:t>
            </a:r>
          </a:p>
          <a:p>
            <a:pPr eaLnBrk="1" hangingPunct="1"/>
            <a:r>
              <a:rPr lang="en-US" altLang="en-US" sz="2200"/>
              <a:t>Main memory utilization is inefficient  </a:t>
            </a:r>
          </a:p>
          <a:p>
            <a:pPr lvl="2" eaLnBrk="1" hangingPunct="1"/>
            <a:r>
              <a:rPr lang="en-US" altLang="en-US" sz="2200"/>
              <a:t>any program, regardless of size, occupies an entire partition</a:t>
            </a:r>
          </a:p>
          <a:p>
            <a:pPr lvl="2" eaLnBrk="1" hangingPunct="1"/>
            <a:r>
              <a:rPr lang="en-US" altLang="en-US" sz="2200" b="1" i="1"/>
              <a:t>internal fragmentation </a:t>
            </a:r>
          </a:p>
          <a:p>
            <a:pPr lvl="3" eaLnBrk="1" hangingPunct="1"/>
            <a:r>
              <a:rPr lang="en-US" altLang="en-US" sz="2200"/>
              <a:t>wasted space due to the block of data loaded being smaller than the partition</a:t>
            </a:r>
            <a:endParaRPr lang="en-US" altLang="en-US" sz="2200" b="1" i="1"/>
          </a:p>
          <a:p>
            <a:pPr lvl="1" eaLnBrk="1" hangingPunct="1"/>
            <a:endParaRPr lang="en-US" altLang="en-US"/>
          </a:p>
        </p:txBody>
      </p:sp>
      <p:pic>
        <p:nvPicPr>
          <p:cNvPr id="28676" name="Picture 3">
            <a:extLst>
              <a:ext uri="{FF2B5EF4-FFF2-40B4-BE49-F238E27FC236}">
                <a16:creationId xmlns:a16="http://schemas.microsoft.com/office/drawing/2014/main" id="{DF03AA35-1A0A-45BC-9FB0-42E27F9C4B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334000"/>
            <a:ext cx="1090613"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nodeType="afterGroup">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F206-A546-4D77-A608-8C08E4F49B7F}"/>
              </a:ext>
            </a:extLst>
          </p:cNvPr>
          <p:cNvSpPr>
            <a:spLocks noGrp="1"/>
          </p:cNvSpPr>
          <p:nvPr>
            <p:ph type="title"/>
          </p:nvPr>
        </p:nvSpPr>
        <p:spPr>
          <a:xfrm>
            <a:off x="658813" y="456253"/>
            <a:ext cx="7824788" cy="1143948"/>
          </a:xfrm>
        </p:spPr>
        <p:txBody>
          <a:bodyPr/>
          <a:lstStyle/>
          <a:p>
            <a:pPr algn="ctr" eaLnBrk="1" fontAlgn="auto" hangingPunct="1">
              <a:spcAft>
                <a:spcPts val="0"/>
              </a:spcAft>
              <a:defRPr/>
            </a:pPr>
            <a:r>
              <a:rPr lang="en-NZ" b="1" dirty="0">
                <a:ln w="1905"/>
                <a:solidFill>
                  <a:schemeClr val="accent6">
                    <a:lumMod val="75000"/>
                  </a:schemeClr>
                </a:solidFill>
                <a:effectLst>
                  <a:innerShdw blurRad="69850" dist="43180" dir="5400000">
                    <a:srgbClr val="000000">
                      <a:alpha val="65000"/>
                    </a:srgbClr>
                  </a:innerShdw>
                </a:effectLst>
              </a:rPr>
              <a:t>Unequal Size Partitions</a:t>
            </a:r>
          </a:p>
        </p:txBody>
      </p:sp>
      <p:sp>
        <p:nvSpPr>
          <p:cNvPr id="3" name="Content Placeholder 2">
            <a:extLst>
              <a:ext uri="{FF2B5EF4-FFF2-40B4-BE49-F238E27FC236}">
                <a16:creationId xmlns:a16="http://schemas.microsoft.com/office/drawing/2014/main" id="{24F607E4-2574-4482-AD84-1D1C44D1B4B6}"/>
              </a:ext>
            </a:extLst>
          </p:cNvPr>
          <p:cNvSpPr>
            <a:spLocks noGrp="1"/>
          </p:cNvSpPr>
          <p:nvPr>
            <p:ph idx="4294967295"/>
          </p:nvPr>
        </p:nvSpPr>
        <p:spPr>
          <a:xfrm>
            <a:off x="457200" y="2057400"/>
            <a:ext cx="5410200" cy="5410200"/>
          </a:xfrm>
        </p:spPr>
        <p:txBody>
          <a:bodyPr/>
          <a:lstStyle/>
          <a:p>
            <a:pPr eaLnBrk="1" hangingPunct="1"/>
            <a:r>
              <a:rPr lang="en-NZ" altLang="en-US"/>
              <a:t>Using unequal size partitions helps lessen the problems</a:t>
            </a:r>
          </a:p>
          <a:p>
            <a:pPr lvl="1" eaLnBrk="1" hangingPunct="1"/>
            <a:r>
              <a:rPr lang="en-NZ" altLang="en-US" sz="2000"/>
              <a:t>programs up to 16M can be accommodated without overlays</a:t>
            </a:r>
          </a:p>
          <a:p>
            <a:pPr lvl="1" eaLnBrk="1" hangingPunct="1"/>
            <a:r>
              <a:rPr lang="en-NZ" altLang="en-US" sz="2000"/>
              <a:t>partitions smaller than 8M allow smaller programs to be accommodated with less internal fragmentation</a:t>
            </a:r>
          </a:p>
        </p:txBody>
      </p:sp>
      <p:pic>
        <p:nvPicPr>
          <p:cNvPr id="29700" name="Content Placeholder 3" descr="Fig07_02.gif">
            <a:extLst>
              <a:ext uri="{FF2B5EF4-FFF2-40B4-BE49-F238E27FC236}">
                <a16:creationId xmlns:a16="http://schemas.microsoft.com/office/drawing/2014/main" id="{2514A9C9-7F1D-40D2-935F-4E1C10CAEC2D}"/>
              </a:ext>
            </a:extLst>
          </p:cNvPr>
          <p:cNvPicPr>
            <a:picLocks noChangeAspect="1"/>
          </p:cNvPicPr>
          <p:nvPr/>
        </p:nvPicPr>
        <p:blipFill>
          <a:blip r:embed="rId3">
            <a:extLst>
              <a:ext uri="{28A0092B-C50C-407E-A947-70E740481C1C}">
                <a14:useLocalDpi xmlns:a14="http://schemas.microsoft.com/office/drawing/2010/main" val="0"/>
              </a:ext>
            </a:extLst>
          </a:blip>
          <a:srcRect l="56660" b="7027"/>
          <a:stretch>
            <a:fillRect/>
          </a:stretch>
        </p:blipFill>
        <p:spPr bwMode="auto">
          <a:xfrm>
            <a:off x="6781800" y="2133600"/>
            <a:ext cx="152400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0BC7-1558-4EC1-A9D0-7883FC8ABFF0}"/>
              </a:ext>
            </a:extLst>
          </p:cNvPr>
          <p:cNvSpPr>
            <a:spLocks noGrp="1"/>
          </p:cNvSpPr>
          <p:nvPr>
            <p:ph type="title" idx="4294967295"/>
          </p:nvPr>
        </p:nvSpPr>
        <p:spPr>
          <a:xfrm>
            <a:off x="1752600" y="762000"/>
            <a:ext cx="7086600" cy="762000"/>
          </a:xfrm>
        </p:spPr>
        <p:txBody>
          <a:bodyPr/>
          <a:lstStyle/>
          <a:p>
            <a:pPr algn="l" eaLnBrk="1" fontAlgn="auto" hangingPunct="1">
              <a:spcAft>
                <a:spcPts val="0"/>
              </a:spcAft>
              <a:defRPr/>
            </a:pPr>
            <a:r>
              <a:rPr lang="en-US" sz="4800" b="1" dirty="0">
                <a:solidFill>
                  <a:schemeClr val="accent4">
                    <a:lumMod val="50000"/>
                  </a:schemeClr>
                </a:solidFill>
              </a:rPr>
              <a:t>Memory Assignment</a:t>
            </a:r>
          </a:p>
        </p:txBody>
      </p:sp>
      <p:pic>
        <p:nvPicPr>
          <p:cNvPr id="30723" name="Content Placeholder 3" descr="Fig07_03.gif">
            <a:extLst>
              <a:ext uri="{FF2B5EF4-FFF2-40B4-BE49-F238E27FC236}">
                <a16:creationId xmlns:a16="http://schemas.microsoft.com/office/drawing/2014/main" id="{6F841698-28FA-4EA0-9F11-7691144C1B38}"/>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t="-53481" b="-53481"/>
          <a:stretch>
            <a:fillRect/>
          </a:stretch>
        </p:blipFill>
        <p:spPr>
          <a:xfrm>
            <a:off x="2209800" y="-685800"/>
            <a:ext cx="6324600" cy="9486900"/>
          </a:xfrm>
        </p:spPr>
      </p:pic>
      <p:sp>
        <p:nvSpPr>
          <p:cNvPr id="5" name="TextBox 4">
            <a:extLst>
              <a:ext uri="{FF2B5EF4-FFF2-40B4-BE49-F238E27FC236}">
                <a16:creationId xmlns:a16="http://schemas.microsoft.com/office/drawing/2014/main" id="{21E373AE-5E2E-4408-B4DE-21701EA8B263}"/>
              </a:ext>
            </a:extLst>
          </p:cNvPr>
          <p:cNvSpPr txBox="1"/>
          <p:nvPr/>
        </p:nvSpPr>
        <p:spPr>
          <a:xfrm>
            <a:off x="639762" y="997828"/>
            <a:ext cx="1292662" cy="5637482"/>
          </a:xfrm>
          <a:prstGeom prst="rect">
            <a:avLst/>
          </a:prstGeom>
          <a:noFill/>
        </p:spPr>
        <p:txBody>
          <a:bodyPr vert="wordArtVert" anchor="ctr" anchorCtr="1">
            <a:spAutoFit/>
          </a:bodyPr>
          <a:lstStyle/>
          <a:p>
            <a:pPr>
              <a:defRPr/>
            </a:pPr>
            <a:r>
              <a:rPr lang="en-US" sz="4000" b="1" spc="200" dirty="0">
                <a:solidFill>
                  <a:schemeClr val="accent4">
                    <a:lumMod val="50000"/>
                  </a:schemeClr>
                </a:solidFill>
                <a:latin typeface="Arial" charset="0"/>
                <a:cs typeface="+mn-cs"/>
              </a:rPr>
              <a:t>  </a:t>
            </a:r>
            <a:r>
              <a:rPr lang="en-US" sz="3200" b="1" spc="200" dirty="0">
                <a:solidFill>
                  <a:schemeClr val="accent4">
                    <a:lumMod val="50000"/>
                  </a:schemeClr>
                </a:solidFill>
                <a:latin typeface="Arial" charset="0"/>
                <a:cs typeface="+mn-cs"/>
              </a:rPr>
              <a:t>Fixed </a:t>
            </a:r>
          </a:p>
          <a:p>
            <a:pPr>
              <a:defRPr/>
            </a:pPr>
            <a:r>
              <a:rPr lang="en-US" sz="3200" b="1" spc="200" dirty="0">
                <a:solidFill>
                  <a:schemeClr val="accent4">
                    <a:lumMod val="50000"/>
                  </a:schemeClr>
                </a:solidFill>
                <a:latin typeface="Arial" charset="0"/>
                <a:cs typeface="+mn-cs"/>
              </a:rPr>
              <a:t>Partitioning</a:t>
            </a:r>
          </a:p>
        </p:txBody>
      </p:sp>
    </p:spTree>
  </p:cSld>
  <p:clrMapOvr>
    <a:masterClrMapping/>
  </p:clrMapOvr>
  <p:transition spd="slow">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AD38422-5EFC-4257-867F-29B1594A881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en-US" altLang="en-US" sz="5400">
                <a:effectLst/>
              </a:rPr>
              <a:t>Definition</a:t>
            </a:r>
          </a:p>
        </p:txBody>
      </p:sp>
      <p:sp>
        <p:nvSpPr>
          <p:cNvPr id="13315" name="Rectangle 3">
            <a:extLst>
              <a:ext uri="{FF2B5EF4-FFF2-40B4-BE49-F238E27FC236}">
                <a16:creationId xmlns:a16="http://schemas.microsoft.com/office/drawing/2014/main" id="{08D121F4-7B2C-4FF0-943D-2AA8D63874DD}"/>
              </a:ext>
            </a:extLst>
          </p:cNvPr>
          <p:cNvSpPr>
            <a:spLocks noGrp="1"/>
          </p:cNvSpPr>
          <p:nvPr>
            <p:ph type="body" idx="1"/>
          </p:nvPr>
        </p:nvSpPr>
        <p:spPr>
          <a:xfrm>
            <a:off x="838200" y="2209800"/>
            <a:ext cx="7467600" cy="3840163"/>
          </a:xfrm>
        </p:spPr>
        <p:txBody>
          <a:bodyPr/>
          <a:lstStyle/>
          <a:p>
            <a:pPr eaLnBrk="1" hangingPunct="1">
              <a:lnSpc>
                <a:spcPct val="90000"/>
              </a:lnSpc>
            </a:pPr>
            <a:r>
              <a:rPr lang="en-US" altLang="en-US"/>
              <a:t>Memory management is the process of</a:t>
            </a:r>
          </a:p>
          <a:p>
            <a:pPr lvl="1" eaLnBrk="1" hangingPunct="1">
              <a:lnSpc>
                <a:spcPct val="90000"/>
              </a:lnSpc>
            </a:pPr>
            <a:r>
              <a:rPr lang="en-US" altLang="en-US"/>
              <a:t> allocating primary memory to user programs</a:t>
            </a:r>
          </a:p>
          <a:p>
            <a:pPr lvl="1" eaLnBrk="1" hangingPunct="1">
              <a:lnSpc>
                <a:spcPct val="90000"/>
              </a:lnSpc>
            </a:pPr>
            <a:r>
              <a:rPr lang="en-US" altLang="en-US"/>
              <a:t>reclaiming that memory when it is no longer needed</a:t>
            </a:r>
          </a:p>
          <a:p>
            <a:pPr lvl="1" eaLnBrk="1" hangingPunct="1">
              <a:lnSpc>
                <a:spcPct val="90000"/>
              </a:lnSpc>
            </a:pPr>
            <a:r>
              <a:rPr lang="en-US" altLang="en-US"/>
              <a:t>protecting each user’s memory area from other user programs; i.e., ensuring that each program only references memory locations that have been allocated to 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2F5A-8F64-49FF-97F9-389F193D0BFE}"/>
              </a:ext>
            </a:extLst>
          </p:cNvPr>
          <p:cNvSpPr>
            <a:spLocks noGrp="1"/>
          </p:cNvSpPr>
          <p:nvPr>
            <p:ph type="title"/>
          </p:nvPr>
        </p:nvSpPr>
        <p:spPr>
          <a:xfrm>
            <a:off x="658813" y="456252"/>
            <a:ext cx="7824788" cy="1143947"/>
          </a:xfrm>
        </p:spPr>
        <p:txBody>
          <a:bodyPr/>
          <a:lstStyle/>
          <a:p>
            <a:pPr algn="ctr" eaLnBrk="1" fontAlgn="auto" hangingPunct="1">
              <a:spcAft>
                <a:spcPts val="0"/>
              </a:spcAft>
              <a:defRPr/>
            </a:pP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Disadvantages</a:t>
            </a:r>
          </a:p>
        </p:txBody>
      </p:sp>
      <p:sp>
        <p:nvSpPr>
          <p:cNvPr id="31747" name="Content Placeholder 2">
            <a:extLst>
              <a:ext uri="{FF2B5EF4-FFF2-40B4-BE49-F238E27FC236}">
                <a16:creationId xmlns:a16="http://schemas.microsoft.com/office/drawing/2014/main" id="{E68862BB-A48C-4DD5-9B8E-D3AC73C508E5}"/>
              </a:ext>
            </a:extLst>
          </p:cNvPr>
          <p:cNvSpPr>
            <a:spLocks noGrp="1"/>
          </p:cNvSpPr>
          <p:nvPr>
            <p:ph idx="4294967295"/>
          </p:nvPr>
        </p:nvSpPr>
        <p:spPr>
          <a:xfrm>
            <a:off x="457200" y="2209800"/>
            <a:ext cx="7848600" cy="4953000"/>
          </a:xfrm>
        </p:spPr>
        <p:txBody>
          <a:bodyPr/>
          <a:lstStyle/>
          <a:p>
            <a:pPr eaLnBrk="1" hangingPunct="1"/>
            <a:r>
              <a:rPr lang="en-NZ" altLang="en-US" sz="2800"/>
              <a:t>The number of partitions specified at system generation time limits the number of active processes in the system</a:t>
            </a:r>
          </a:p>
          <a:p>
            <a:pPr eaLnBrk="1" hangingPunct="1"/>
            <a:r>
              <a:rPr lang="en-NZ" altLang="en-US" sz="2800"/>
              <a:t>Small jobs will not utilize partition space efficiently</a:t>
            </a:r>
          </a:p>
        </p:txBody>
      </p:sp>
      <p:pic>
        <p:nvPicPr>
          <p:cNvPr id="31748" name="Picture 9">
            <a:extLst>
              <a:ext uri="{FF2B5EF4-FFF2-40B4-BE49-F238E27FC236}">
                <a16:creationId xmlns:a16="http://schemas.microsoft.com/office/drawing/2014/main" id="{5D2FBB03-65AB-494F-A685-F02BF25D54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800600"/>
            <a:ext cx="13716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4F72-04A5-4BC6-81D0-48E89AB7DBB4}"/>
              </a:ext>
            </a:extLst>
          </p:cNvPr>
          <p:cNvSpPr>
            <a:spLocks noGrp="1"/>
          </p:cNvSpPr>
          <p:nvPr>
            <p:ph type="title"/>
          </p:nvPr>
        </p:nvSpPr>
        <p:spPr>
          <a:xfrm>
            <a:off x="658813" y="456253"/>
            <a:ext cx="7824788" cy="1220148"/>
          </a:xfrm>
        </p:spPr>
        <p:txBody>
          <a:bodyPr/>
          <a:lstStyle/>
          <a:p>
            <a:pPr algn="ct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Dynamic Partitioning</a:t>
            </a:r>
          </a:p>
        </p:txBody>
      </p:sp>
      <p:sp>
        <p:nvSpPr>
          <p:cNvPr id="3" name="Content Placeholder 2">
            <a:extLst>
              <a:ext uri="{FF2B5EF4-FFF2-40B4-BE49-F238E27FC236}">
                <a16:creationId xmlns:a16="http://schemas.microsoft.com/office/drawing/2014/main" id="{39E9E9C3-FADF-48A8-8FAA-98CF57FC9AE2}"/>
              </a:ext>
            </a:extLst>
          </p:cNvPr>
          <p:cNvSpPr>
            <a:spLocks noGrp="1"/>
          </p:cNvSpPr>
          <p:nvPr>
            <p:ph idx="4294967295"/>
          </p:nvPr>
        </p:nvSpPr>
        <p:spPr>
          <a:xfrm>
            <a:off x="533400" y="2209800"/>
            <a:ext cx="7467600" cy="4800600"/>
          </a:xfrm>
        </p:spPr>
        <p:txBody>
          <a:bodyPr/>
          <a:lstStyle/>
          <a:p>
            <a:pPr eaLnBrk="1" hangingPunct="1"/>
            <a:r>
              <a:rPr lang="en-US" altLang="en-US" sz="2400"/>
              <a:t>Partitions are of variable length and number</a:t>
            </a:r>
          </a:p>
          <a:p>
            <a:pPr eaLnBrk="1" hangingPunct="1"/>
            <a:r>
              <a:rPr lang="en-US" altLang="en-US" sz="2400"/>
              <a:t>Process is allocated exactly as much memory as it requires</a:t>
            </a:r>
          </a:p>
          <a:p>
            <a:pPr eaLnBrk="1" hangingPunct="1"/>
            <a:r>
              <a:rPr lang="en-US" altLang="en-US" sz="2400"/>
              <a:t>This technique was used by IBM’s mainframe operating system, OS/MVT</a:t>
            </a:r>
          </a:p>
        </p:txBody>
      </p:sp>
      <p:pic>
        <p:nvPicPr>
          <p:cNvPr id="32772" name="Picture 3">
            <a:extLst>
              <a:ext uri="{FF2B5EF4-FFF2-40B4-BE49-F238E27FC236}">
                <a16:creationId xmlns:a16="http://schemas.microsoft.com/office/drawing/2014/main" id="{9CFB0330-812B-46EB-BD51-8F70A5B752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800600"/>
            <a:ext cx="2082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B3963B-DA3D-4E21-8A8E-C2E5049C7514}"/>
              </a:ext>
            </a:extLst>
          </p:cNvPr>
          <p:cNvSpPr>
            <a:spLocks noGrp="1"/>
          </p:cNvSpPr>
          <p:nvPr>
            <p:ph type="title" idx="4294967295"/>
          </p:nvPr>
        </p:nvSpPr>
        <p:spPr>
          <a:xfrm>
            <a:off x="304800" y="0"/>
            <a:ext cx="2971800" cy="3505200"/>
          </a:xfrm>
        </p:spPr>
        <p:txBody>
          <a:bodyPr/>
          <a:lstStyle/>
          <a:p>
            <a:pPr algn="ctr" eaLnBrk="1" fontAlgn="auto" hangingPunct="1">
              <a:spcAft>
                <a:spcPts val="0"/>
              </a:spcAft>
              <a:defRPr/>
            </a:pPr>
            <a:r>
              <a:rPr lang="en-US" sz="3600" dirty="0">
                <a:solidFill>
                  <a:schemeClr val="accent4">
                    <a:lumMod val="50000"/>
                  </a:schemeClr>
                </a:solidFill>
              </a:rPr>
              <a:t>Effect of Dynamic </a:t>
            </a:r>
            <a:br>
              <a:rPr lang="en-US" sz="3600" dirty="0">
                <a:solidFill>
                  <a:schemeClr val="accent4">
                    <a:lumMod val="50000"/>
                  </a:schemeClr>
                </a:solidFill>
              </a:rPr>
            </a:br>
            <a:r>
              <a:rPr lang="en-US" sz="3600" dirty="0">
                <a:solidFill>
                  <a:schemeClr val="accent4">
                    <a:lumMod val="50000"/>
                  </a:schemeClr>
                </a:solidFill>
              </a:rPr>
              <a:t>Partitioning</a:t>
            </a:r>
          </a:p>
        </p:txBody>
      </p:sp>
      <p:pic>
        <p:nvPicPr>
          <p:cNvPr id="33795" name="Picture 4">
            <a:extLst>
              <a:ext uri="{FF2B5EF4-FFF2-40B4-BE49-F238E27FC236}">
                <a16:creationId xmlns:a16="http://schemas.microsoft.com/office/drawing/2014/main" id="{89555712-5B97-4FB2-BD3F-163F0A9157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762000"/>
            <a:ext cx="4987925"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AB871-AA8C-4403-99ED-F75D0AC6DF77}"/>
              </a:ext>
            </a:extLst>
          </p:cNvPr>
          <p:cNvSpPr>
            <a:spLocks noGrp="1"/>
          </p:cNvSpPr>
          <p:nvPr>
            <p:ph type="title"/>
          </p:nvPr>
        </p:nvSpPr>
        <p:spPr>
          <a:xfrm>
            <a:off x="658813" y="455613"/>
            <a:ext cx="7824787" cy="1068387"/>
          </a:xfrm>
        </p:spPr>
        <p:txBody>
          <a:bodyPr/>
          <a:lstStyle/>
          <a:p>
            <a:pPr algn="ctr" eaLnBrk="1" fontAlgn="auto" hangingPunct="1">
              <a:spcAft>
                <a:spcPts val="0"/>
              </a:spcAft>
              <a:defRPr/>
            </a:pPr>
            <a:r>
              <a:rPr lang="en-NZ" b="1" dirty="0">
                <a:solidFill>
                  <a:schemeClr val="accent6">
                    <a:lumMod val="75000"/>
                  </a:schemeClr>
                </a:solidFill>
              </a:rPr>
              <a:t>Dynamic Partitioning</a:t>
            </a:r>
          </a:p>
        </p:txBody>
      </p:sp>
      <p:graphicFrame>
        <p:nvGraphicFramePr>
          <p:cNvPr id="4" name="Diagram 3">
            <a:extLst>
              <a:ext uri="{FF2B5EF4-FFF2-40B4-BE49-F238E27FC236}">
                <a16:creationId xmlns:a16="http://schemas.microsoft.com/office/drawing/2014/main" id="{A4786BA6-1511-4558-9EFC-0E62DE2C327D}"/>
              </a:ext>
            </a:extLst>
          </p:cNvPr>
          <p:cNvGraphicFramePr/>
          <p:nvPr/>
        </p:nvGraphicFramePr>
        <p:xfrm>
          <a:off x="533400" y="23622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65F5-D56E-4F38-A75F-1164BACAD8FE}"/>
              </a:ext>
            </a:extLst>
          </p:cNvPr>
          <p:cNvSpPr>
            <a:spLocks noGrp="1"/>
          </p:cNvSpPr>
          <p:nvPr>
            <p:ph type="title"/>
          </p:nvPr>
        </p:nvSpPr>
        <p:spPr>
          <a:xfrm>
            <a:off x="658813" y="455613"/>
            <a:ext cx="7824787" cy="1144587"/>
          </a:xfrm>
        </p:spPr>
        <p:txBody>
          <a:bodyPr/>
          <a:lstStyle/>
          <a:p>
            <a:pPr algn="ctr" eaLnBrk="1" fontAlgn="auto" hangingPunct="1">
              <a:spcAft>
                <a:spcPts val="0"/>
              </a:spcAft>
              <a:defRPr/>
            </a:pPr>
            <a:r>
              <a:rPr lang="en-US" b="1" dirty="0">
                <a:solidFill>
                  <a:schemeClr val="accent1">
                    <a:lumMod val="50000"/>
                  </a:schemeClr>
                </a:solidFill>
              </a:rPr>
              <a:t>Placement Algorithms</a:t>
            </a:r>
          </a:p>
        </p:txBody>
      </p:sp>
      <p:graphicFrame>
        <p:nvGraphicFramePr>
          <p:cNvPr id="4" name="Diagram 3">
            <a:extLst>
              <a:ext uri="{FF2B5EF4-FFF2-40B4-BE49-F238E27FC236}">
                <a16:creationId xmlns:a16="http://schemas.microsoft.com/office/drawing/2014/main" id="{DE28E9AC-8079-43CB-8D59-B10FCF38A257}"/>
              </a:ext>
            </a:extLst>
          </p:cNvPr>
          <p:cNvGraphicFramePr/>
          <p:nvPr/>
        </p:nvGraphicFramePr>
        <p:xfrm>
          <a:off x="838200" y="2362200"/>
          <a:ext cx="7543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267E-D3F4-4705-8DD2-105C64177C95}"/>
              </a:ext>
            </a:extLst>
          </p:cNvPr>
          <p:cNvSpPr>
            <a:spLocks noGrp="1"/>
          </p:cNvSpPr>
          <p:nvPr>
            <p:ph type="title" orient="vert" idx="4294967295"/>
          </p:nvPr>
        </p:nvSpPr>
        <p:spPr>
          <a:xfrm>
            <a:off x="0" y="-228600"/>
            <a:ext cx="3581400" cy="3657600"/>
          </a:xfrm>
        </p:spPr>
        <p:txBody>
          <a:bodyPr/>
          <a:lstStyle/>
          <a:p>
            <a:pPr algn="ctr" eaLnBrk="1" fontAlgn="auto" hangingPunct="1">
              <a:spcAft>
                <a:spcPts val="0"/>
              </a:spcAft>
              <a:defRPr/>
            </a:pPr>
            <a:r>
              <a:rPr lang="en-US" sz="3200" dirty="0">
                <a:solidFill>
                  <a:schemeClr val="accent4">
                    <a:lumMod val="50000"/>
                  </a:schemeClr>
                </a:solidFill>
              </a:rPr>
              <a:t>Memory Configuration </a:t>
            </a:r>
            <a:br>
              <a:rPr lang="en-US" sz="3200" dirty="0">
                <a:solidFill>
                  <a:schemeClr val="accent4">
                    <a:lumMod val="50000"/>
                  </a:schemeClr>
                </a:solidFill>
              </a:rPr>
            </a:br>
            <a:r>
              <a:rPr lang="en-US" sz="3200" dirty="0">
                <a:solidFill>
                  <a:schemeClr val="accent4">
                    <a:lumMod val="50000"/>
                  </a:schemeClr>
                </a:solidFill>
              </a:rPr>
              <a:t>Example</a:t>
            </a:r>
          </a:p>
        </p:txBody>
      </p:sp>
      <p:pic>
        <p:nvPicPr>
          <p:cNvPr id="36867" name="Content Placeholder 3" descr="Fig07_05.gif">
            <a:extLst>
              <a:ext uri="{FF2B5EF4-FFF2-40B4-BE49-F238E27FC236}">
                <a16:creationId xmlns:a16="http://schemas.microsoft.com/office/drawing/2014/main" id="{9406AD66-F90A-4698-A62C-50B1CEA5DA5F}"/>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733800" y="685800"/>
            <a:ext cx="4838700" cy="5715000"/>
          </a:xfrm>
        </p:spPr>
      </p:pic>
    </p:spTree>
  </p:cSld>
  <p:clrMapOvr>
    <a:masterClrMapping/>
  </p:clrMapOvr>
  <p:transition spd="slow">
    <p:pull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50A8-24F7-43CC-8D8D-863DF5AC0D80}"/>
              </a:ext>
            </a:extLst>
          </p:cNvPr>
          <p:cNvSpPr>
            <a:spLocks noGrp="1"/>
          </p:cNvSpPr>
          <p:nvPr>
            <p:ph type="title"/>
          </p:nvPr>
        </p:nvSpPr>
        <p:spPr>
          <a:xfrm>
            <a:off x="1828800" y="381000"/>
            <a:ext cx="4903788" cy="1295400"/>
          </a:xfrm>
        </p:spPr>
        <p:txBody>
          <a:bodyPr/>
          <a:lstStyle/>
          <a:p>
            <a:pPr eaLnBrk="1" fontAlgn="auto" hangingPunct="1">
              <a:spcAft>
                <a:spcPts val="0"/>
              </a:spcAft>
              <a:defRPr/>
            </a:pPr>
            <a:r>
              <a:rPr lang="en-US" b="1" dirty="0">
                <a:solidFill>
                  <a:schemeClr val="accent6">
                    <a:lumMod val="75000"/>
                  </a:schemeClr>
                </a:solidFill>
              </a:rPr>
              <a:t>Buddy System</a:t>
            </a:r>
          </a:p>
        </p:txBody>
      </p:sp>
      <p:sp>
        <p:nvSpPr>
          <p:cNvPr id="3" name="Content Placeholder 2">
            <a:extLst>
              <a:ext uri="{FF2B5EF4-FFF2-40B4-BE49-F238E27FC236}">
                <a16:creationId xmlns:a16="http://schemas.microsoft.com/office/drawing/2014/main" id="{4133151F-B4C1-4A32-89F6-03C460F9B6ED}"/>
              </a:ext>
            </a:extLst>
          </p:cNvPr>
          <p:cNvSpPr>
            <a:spLocks noGrp="1"/>
          </p:cNvSpPr>
          <p:nvPr>
            <p:ph idx="4294967295"/>
          </p:nvPr>
        </p:nvSpPr>
        <p:spPr>
          <a:xfrm>
            <a:off x="381000" y="1905000"/>
            <a:ext cx="7772400" cy="4953000"/>
          </a:xfrm>
        </p:spPr>
        <p:txBody>
          <a:bodyPr/>
          <a:lstStyle/>
          <a:p>
            <a:pPr eaLnBrk="1" hangingPunct="1"/>
            <a:r>
              <a:rPr lang="en-US" altLang="en-US" sz="3000"/>
              <a:t>Comprised of fixed and dynamic partitioning schemes</a:t>
            </a:r>
          </a:p>
          <a:p>
            <a:pPr eaLnBrk="1" hangingPunct="1"/>
            <a:r>
              <a:rPr lang="en-US" altLang="en-US" sz="3000"/>
              <a:t>Space available for allocation is treated as a single block</a:t>
            </a:r>
          </a:p>
          <a:p>
            <a:pPr eaLnBrk="1" hangingPunct="1"/>
            <a:r>
              <a:rPr lang="en-US" altLang="en-US" sz="3000"/>
              <a:t>Memory blocks are available of size 2</a:t>
            </a:r>
            <a:r>
              <a:rPr lang="en-US" altLang="en-US" sz="3000" i="1" baseline="30000"/>
              <a:t>K</a:t>
            </a:r>
            <a:r>
              <a:rPr lang="en-US" altLang="en-US" sz="3000" i="1"/>
              <a:t> words, L ≤ K ≤ U, </a:t>
            </a:r>
            <a:r>
              <a:rPr lang="en-US" altLang="en-US" sz="3000"/>
              <a:t>where </a:t>
            </a:r>
          </a:p>
          <a:p>
            <a:pPr lvl="2" eaLnBrk="1" hangingPunct="1"/>
            <a:r>
              <a:rPr lang="en-US" altLang="en-US"/>
              <a:t>2</a:t>
            </a:r>
            <a:r>
              <a:rPr lang="en-US" altLang="en-US" i="1" baseline="30000"/>
              <a:t>L</a:t>
            </a:r>
            <a:r>
              <a:rPr lang="en-US" altLang="en-US" i="1"/>
              <a:t> = smallest size block that is allocated </a:t>
            </a:r>
          </a:p>
          <a:p>
            <a:pPr lvl="2" eaLnBrk="1" hangingPunct="1"/>
            <a:r>
              <a:rPr lang="en-US" altLang="en-US"/>
              <a:t>2</a:t>
            </a:r>
            <a:r>
              <a:rPr lang="en-US" altLang="en-US" baseline="30000"/>
              <a:t>U</a:t>
            </a:r>
            <a:r>
              <a:rPr lang="en-US" altLang="en-US"/>
              <a:t> = largest size block that is allocated; generally 2</a:t>
            </a:r>
            <a:r>
              <a:rPr lang="en-US" altLang="en-US" baseline="30000"/>
              <a:t>U</a:t>
            </a:r>
            <a:r>
              <a:rPr lang="en-US" altLang="en-US"/>
              <a:t> is the size of the entire memory available for allocation</a:t>
            </a:r>
          </a:p>
          <a:p>
            <a:pPr eaLnBrk="1" hangingPunct="1"/>
            <a:endParaRPr lang="en-US" altLang="en-US"/>
          </a:p>
        </p:txBody>
      </p:sp>
      <p:pic>
        <p:nvPicPr>
          <p:cNvPr id="37892" name="Picture 6">
            <a:extLst>
              <a:ext uri="{FF2B5EF4-FFF2-40B4-BE49-F238E27FC236}">
                <a16:creationId xmlns:a16="http://schemas.microsoft.com/office/drawing/2014/main" id="{933918FD-81D6-4590-8F7C-0420F906C0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8040">
            <a:off x="8035925" y="5592763"/>
            <a:ext cx="10810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5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trips(downLeft)">
                                      <p:cBhvr>
                                        <p:cTn id="7" dur="1000"/>
                                        <p:tgtEl>
                                          <p:spTgt spid="3">
                                            <p:txEl>
                                              <p:pRg st="3" end="3"/>
                                            </p:txEl>
                                          </p:spTgt>
                                        </p:tgtEl>
                                      </p:cBhvr>
                                    </p:animEffect>
                                  </p:childTnLst>
                                </p:cTn>
                              </p:par>
                            </p:childTnLst>
                          </p:cTn>
                        </p:par>
                        <p:par>
                          <p:cTn id="8" fill="hold" nodeType="afterGroup">
                            <p:stCondLst>
                              <p:cond delay="1500"/>
                            </p:stCondLst>
                            <p:childTnLst>
                              <p:par>
                                <p:cTn id="9" presetID="18" presetClass="entr" presetSubtype="12" fill="hold" grpId="0" nodeType="afterEffect">
                                  <p:stCondLst>
                                    <p:cond delay="50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strips(downLeft)">
                                      <p:cBhvr>
                                        <p:cTn id="1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0D75-671B-48ED-BC6A-C0C1005BC82F}"/>
              </a:ext>
            </a:extLst>
          </p:cNvPr>
          <p:cNvSpPr>
            <a:spLocks noGrp="1"/>
          </p:cNvSpPr>
          <p:nvPr>
            <p:ph type="title" idx="4294967295"/>
          </p:nvPr>
        </p:nvSpPr>
        <p:spPr>
          <a:xfrm>
            <a:off x="685800" y="304800"/>
            <a:ext cx="7315200" cy="1143000"/>
          </a:xfrm>
        </p:spPr>
        <p:txBody>
          <a:bodyPr/>
          <a:lstStyle/>
          <a:p>
            <a:pPr eaLnBrk="1" fontAlgn="auto" hangingPunct="1">
              <a:spcAft>
                <a:spcPts val="0"/>
              </a:spcAft>
              <a:defRPr/>
            </a:pPr>
            <a:r>
              <a:rPr lang="en-US" b="1" dirty="0">
                <a:solidFill>
                  <a:schemeClr val="accent6">
                    <a:lumMod val="50000"/>
                  </a:schemeClr>
                </a:solidFill>
              </a:rPr>
              <a:t>Buddy System Example</a:t>
            </a:r>
          </a:p>
        </p:txBody>
      </p:sp>
      <p:pic>
        <p:nvPicPr>
          <p:cNvPr id="38915" name="Content Placeholder 3" descr="Fig07_06.gif">
            <a:extLst>
              <a:ext uri="{FF2B5EF4-FFF2-40B4-BE49-F238E27FC236}">
                <a16:creationId xmlns:a16="http://schemas.microsoft.com/office/drawing/2014/main" id="{A14AF8AA-8EBC-43CC-AFED-671F925AEEF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90600" y="1752600"/>
            <a:ext cx="7216775" cy="4732338"/>
          </a:xfrm>
        </p:spPr>
      </p:pic>
    </p:spTree>
  </p:cSld>
  <p:clrMapOvr>
    <a:masterClrMapping/>
  </p:clrMapOvr>
  <p:transition spd="slow">
    <p:pull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CC1E-389F-4438-8592-0BCD000EA928}"/>
              </a:ext>
            </a:extLst>
          </p:cNvPr>
          <p:cNvSpPr>
            <a:spLocks noGrp="1"/>
          </p:cNvSpPr>
          <p:nvPr>
            <p:ph type="title" idx="4294967295"/>
          </p:nvPr>
        </p:nvSpPr>
        <p:spPr>
          <a:xfrm>
            <a:off x="277813" y="990600"/>
            <a:ext cx="1828800" cy="5334000"/>
          </a:xfrm>
        </p:spPr>
        <p:txBody>
          <a:bodyPr vert="wordArtVert"/>
          <a:lstStyle/>
          <a:p>
            <a:pPr algn="l" eaLnBrk="1" fontAlgn="auto" hangingPunct="1">
              <a:lnSpc>
                <a:spcPct val="100000"/>
              </a:lnSpc>
              <a:spcBef>
                <a:spcPts val="2400"/>
              </a:spcBef>
              <a:spcAft>
                <a:spcPts val="3600"/>
              </a:spcAft>
              <a:defRPr/>
            </a:pPr>
            <a:r>
              <a:rPr lang="en-US" sz="4400" b="1" dirty="0">
                <a:solidFill>
                  <a:schemeClr val="accent3">
                    <a:lumMod val="50000"/>
                  </a:schemeClr>
                </a:solidFill>
              </a:rPr>
              <a:t>     </a:t>
            </a:r>
            <a:r>
              <a:rPr lang="en-US" sz="4400" b="1" kern="3300" dirty="0">
                <a:solidFill>
                  <a:schemeClr val="accent3">
                    <a:lumMod val="50000"/>
                  </a:schemeClr>
                </a:solidFill>
              </a:rPr>
              <a:t>Tree Representation</a:t>
            </a:r>
          </a:p>
        </p:txBody>
      </p:sp>
      <p:pic>
        <p:nvPicPr>
          <p:cNvPr id="39939" name="Picture 7">
            <a:extLst>
              <a:ext uri="{FF2B5EF4-FFF2-40B4-BE49-F238E27FC236}">
                <a16:creationId xmlns:a16="http://schemas.microsoft.com/office/drawing/2014/main" id="{758C482E-3CA5-4FF8-929A-0C9F8EB18E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838200"/>
            <a:ext cx="6384925"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0559-C24A-4D48-98D2-5807D491D1C4}"/>
              </a:ext>
            </a:extLst>
          </p:cNvPr>
          <p:cNvSpPr>
            <a:spLocks noGrp="1"/>
          </p:cNvSpPr>
          <p:nvPr>
            <p:ph type="title"/>
          </p:nvPr>
        </p:nvSpPr>
        <p:spPr>
          <a:xfrm>
            <a:off x="658813" y="455613"/>
            <a:ext cx="7824787" cy="1068387"/>
          </a:xfrm>
        </p:spPr>
        <p:txBody>
          <a:bodyPr/>
          <a:lstStyle/>
          <a:p>
            <a:pPr algn="ctr" eaLnBrk="1" fontAlgn="auto" hangingPunct="1">
              <a:spcAft>
                <a:spcPts val="0"/>
              </a:spcAft>
              <a:defRPr/>
            </a:pPr>
            <a:r>
              <a:rPr lang="en-US" sz="6000" b="1" dirty="0">
                <a:solidFill>
                  <a:schemeClr val="tx2">
                    <a:lumMod val="50000"/>
                  </a:schemeClr>
                </a:solidFill>
              </a:rPr>
              <a:t>Addresses</a:t>
            </a:r>
          </a:p>
        </p:txBody>
      </p:sp>
      <p:graphicFrame>
        <p:nvGraphicFramePr>
          <p:cNvPr id="4" name="Diagram 3">
            <a:extLst>
              <a:ext uri="{FF2B5EF4-FFF2-40B4-BE49-F238E27FC236}">
                <a16:creationId xmlns:a16="http://schemas.microsoft.com/office/drawing/2014/main" id="{312C638C-D0F7-4505-931D-29EF25E31B9F}"/>
              </a:ext>
            </a:extLst>
          </p:cNvPr>
          <p:cNvGraphicFramePr/>
          <p:nvPr/>
        </p:nvGraphicFramePr>
        <p:xfrm>
          <a:off x="533400" y="2209800"/>
          <a:ext cx="7924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447F260-F4B6-4DA0-9706-8BF99823A34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en-US" altLang="en-US">
                <a:effectLst/>
              </a:rPr>
              <a:t>	Requirements 	</a:t>
            </a:r>
          </a:p>
        </p:txBody>
      </p:sp>
      <p:sp>
        <p:nvSpPr>
          <p:cNvPr id="14339" name="Rectangle 3">
            <a:extLst>
              <a:ext uri="{FF2B5EF4-FFF2-40B4-BE49-F238E27FC236}">
                <a16:creationId xmlns:a16="http://schemas.microsoft.com/office/drawing/2014/main" id="{FF51F4A8-5EE5-4E23-8AD7-68B9B9B398A5}"/>
              </a:ext>
            </a:extLst>
          </p:cNvPr>
          <p:cNvSpPr>
            <a:spLocks noGrp="1"/>
          </p:cNvSpPr>
          <p:nvPr>
            <p:ph type="body" idx="1"/>
          </p:nvPr>
        </p:nvSpPr>
        <p:spPr>
          <a:xfrm>
            <a:off x="914400" y="2286000"/>
            <a:ext cx="7543800" cy="3840163"/>
          </a:xfrm>
        </p:spPr>
        <p:txBody>
          <a:bodyPr/>
          <a:lstStyle/>
          <a:p>
            <a:pPr eaLnBrk="1" hangingPunct="1"/>
            <a:r>
              <a:rPr lang="en-US" altLang="en-US"/>
              <a:t>In order to manage memory effectively the OS must have</a:t>
            </a:r>
          </a:p>
          <a:p>
            <a:pPr lvl="1" eaLnBrk="1" hangingPunct="1"/>
            <a:r>
              <a:rPr lang="en-US" altLang="en-US"/>
              <a:t>Memory allocation policies</a:t>
            </a:r>
          </a:p>
          <a:p>
            <a:pPr lvl="1" eaLnBrk="1" hangingPunct="1"/>
            <a:r>
              <a:rPr lang="en-US" altLang="en-US"/>
              <a:t>Methods to track the status of memory locations (free or allocated)</a:t>
            </a:r>
          </a:p>
          <a:p>
            <a:pPr lvl="1" eaLnBrk="1" hangingPunct="1"/>
            <a:r>
              <a:rPr lang="en-US" altLang="en-US"/>
              <a:t>Policies for preempting memory from one process to allocate to another</a:t>
            </a:r>
          </a:p>
          <a:p>
            <a:pPr lvl="1" eaLnBrk="1" hangingPunct="1"/>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056F-3F9E-4057-8521-90495D74FBA4}"/>
              </a:ext>
            </a:extLst>
          </p:cNvPr>
          <p:cNvSpPr>
            <a:spLocks noGrp="1"/>
          </p:cNvSpPr>
          <p:nvPr>
            <p:ph type="title"/>
          </p:nvPr>
        </p:nvSpPr>
        <p:spPr>
          <a:xfrm>
            <a:off x="381000" y="1828800"/>
            <a:ext cx="2514600" cy="1098332"/>
          </a:xfrm>
        </p:spPr>
        <p:txBody>
          <a:bodyPr/>
          <a:lstStyle/>
          <a:p>
            <a:pP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Relocation</a:t>
            </a:r>
          </a:p>
        </p:txBody>
      </p:sp>
      <p:pic>
        <p:nvPicPr>
          <p:cNvPr id="41987" name="Content Placeholder 3" descr="Fig07_08.gif">
            <a:extLst>
              <a:ext uri="{FF2B5EF4-FFF2-40B4-BE49-F238E27FC236}">
                <a16:creationId xmlns:a16="http://schemas.microsoft.com/office/drawing/2014/main" id="{B355EB7E-51C6-4D4E-B30C-279E1BA5B90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4335" b="-24335"/>
          <a:stretch>
            <a:fillRect/>
          </a:stretch>
        </p:blipFill>
        <p:spPr>
          <a:xfrm>
            <a:off x="2971800" y="-685800"/>
            <a:ext cx="5664200" cy="8496300"/>
          </a:xfrm>
        </p:spPr>
      </p:pic>
    </p:spTree>
  </p:cSld>
  <p:clrMapOvr>
    <a:masterClrMapping/>
  </p:clrMapOvr>
  <p:transition spd="slow">
    <p:pull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88CA-7CE2-4094-A8B7-5CE44F869002}"/>
              </a:ext>
            </a:extLst>
          </p:cNvPr>
          <p:cNvSpPr>
            <a:spLocks noGrp="1"/>
          </p:cNvSpPr>
          <p:nvPr>
            <p:ph type="title"/>
          </p:nvPr>
        </p:nvSpPr>
        <p:spPr>
          <a:xfrm>
            <a:off x="685800" y="304800"/>
            <a:ext cx="7824788" cy="1323041"/>
          </a:xfrm>
        </p:spPr>
        <p:txBody>
          <a:bodyPr/>
          <a:lstStyle/>
          <a:p>
            <a:pPr algn="ctr" eaLnBrk="1" fontAlgn="auto" hangingPunct="1">
              <a:spcAft>
                <a:spcPts val="0"/>
              </a:spcAft>
              <a:defRPr/>
            </a:pP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Paging</a:t>
            </a:r>
          </a:p>
        </p:txBody>
      </p:sp>
      <p:sp>
        <p:nvSpPr>
          <p:cNvPr id="43011" name="Content Placeholder 2">
            <a:extLst>
              <a:ext uri="{FF2B5EF4-FFF2-40B4-BE49-F238E27FC236}">
                <a16:creationId xmlns:a16="http://schemas.microsoft.com/office/drawing/2014/main" id="{9437BF37-0878-4568-9A86-157A48310BA7}"/>
              </a:ext>
            </a:extLst>
          </p:cNvPr>
          <p:cNvSpPr>
            <a:spLocks noGrp="1"/>
          </p:cNvSpPr>
          <p:nvPr>
            <p:ph idx="4294967295"/>
          </p:nvPr>
        </p:nvSpPr>
        <p:spPr>
          <a:xfrm>
            <a:off x="533400" y="2209800"/>
            <a:ext cx="8305800" cy="3840163"/>
          </a:xfrm>
        </p:spPr>
        <p:txBody>
          <a:bodyPr/>
          <a:lstStyle/>
          <a:p>
            <a:pPr eaLnBrk="1" hangingPunct="1"/>
            <a:r>
              <a:rPr lang="en-US" altLang="en-US" sz="2200"/>
              <a:t>Partition memory into equal fixed-size chunks that are relatively small</a:t>
            </a:r>
          </a:p>
          <a:p>
            <a:pPr eaLnBrk="1" hangingPunct="1"/>
            <a:r>
              <a:rPr lang="en-US" altLang="en-US" sz="2200"/>
              <a:t>Process is also divided into small fixed-size chunks of the same size</a:t>
            </a:r>
          </a:p>
        </p:txBody>
      </p:sp>
      <p:graphicFrame>
        <p:nvGraphicFramePr>
          <p:cNvPr id="4" name="Diagram 3">
            <a:extLst>
              <a:ext uri="{FF2B5EF4-FFF2-40B4-BE49-F238E27FC236}">
                <a16:creationId xmlns:a16="http://schemas.microsoft.com/office/drawing/2014/main" id="{D2841299-93E9-4D9B-9480-854F7264D0A2}"/>
              </a:ext>
            </a:extLst>
          </p:cNvPr>
          <p:cNvGraphicFramePr/>
          <p:nvPr/>
        </p:nvGraphicFramePr>
        <p:xfrm>
          <a:off x="1905000" y="4038600"/>
          <a:ext cx="54102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5D45-BFD3-470E-B4E7-3DC2ED5EC224}"/>
              </a:ext>
            </a:extLst>
          </p:cNvPr>
          <p:cNvSpPr>
            <a:spLocks noGrp="1"/>
          </p:cNvSpPr>
          <p:nvPr>
            <p:ph type="title" idx="4294967295"/>
          </p:nvPr>
        </p:nvSpPr>
        <p:spPr>
          <a:xfrm>
            <a:off x="381000" y="1447800"/>
            <a:ext cx="3200400" cy="2209800"/>
          </a:xfrm>
        </p:spPr>
        <p:txBody>
          <a:bodyPr/>
          <a:lstStyle/>
          <a:p>
            <a:pPr algn="l" eaLnBrk="1" fontAlgn="auto" hangingPunct="1">
              <a:spcAft>
                <a:spcPts val="0"/>
              </a:spcAft>
              <a:defRPr/>
            </a:pPr>
            <a:r>
              <a:rPr lang="en-US" sz="3600" b="1" dirty="0">
                <a:solidFill>
                  <a:schemeClr val="accent1">
                    <a:lumMod val="50000"/>
                  </a:schemeClr>
                </a:solidFill>
              </a:rPr>
              <a:t>Assignment of Process to Free Frames</a:t>
            </a:r>
          </a:p>
        </p:txBody>
      </p:sp>
      <p:pic>
        <p:nvPicPr>
          <p:cNvPr id="44035" name="Picture 4">
            <a:extLst>
              <a:ext uri="{FF2B5EF4-FFF2-40B4-BE49-F238E27FC236}">
                <a16:creationId xmlns:a16="http://schemas.microsoft.com/office/drawing/2014/main" id="{7AAFF4ED-B10E-4507-B507-3082CAA322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65163"/>
            <a:ext cx="4800600"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ADCF-1803-4AF0-961A-5D1A68961D61}"/>
              </a:ext>
            </a:extLst>
          </p:cNvPr>
          <p:cNvSpPr>
            <a:spLocks noGrp="1"/>
          </p:cNvSpPr>
          <p:nvPr>
            <p:ph type="title"/>
          </p:nvPr>
        </p:nvSpPr>
        <p:spPr>
          <a:xfrm>
            <a:off x="658813" y="455613"/>
            <a:ext cx="7824787" cy="1144587"/>
          </a:xfrm>
        </p:spPr>
        <p:txBody>
          <a:bodyPr/>
          <a:lstStyle/>
          <a:p>
            <a:pPr algn="ctr" eaLnBrk="1" fontAlgn="auto" hangingPunct="1">
              <a:spcAft>
                <a:spcPts val="0"/>
              </a:spcAft>
              <a:defRPr/>
            </a:pPr>
            <a:r>
              <a:rPr lang="en-US" b="1" dirty="0">
                <a:solidFill>
                  <a:schemeClr val="accent1">
                    <a:lumMod val="75000"/>
                  </a:schemeClr>
                </a:solidFill>
              </a:rPr>
              <a:t>Page Table</a:t>
            </a:r>
          </a:p>
        </p:txBody>
      </p:sp>
      <p:sp>
        <p:nvSpPr>
          <p:cNvPr id="3" name="Content Placeholder 2">
            <a:extLst>
              <a:ext uri="{FF2B5EF4-FFF2-40B4-BE49-F238E27FC236}">
                <a16:creationId xmlns:a16="http://schemas.microsoft.com/office/drawing/2014/main" id="{E880EEAA-1063-4DCB-8046-4AB869EB3B81}"/>
              </a:ext>
            </a:extLst>
          </p:cNvPr>
          <p:cNvSpPr>
            <a:spLocks noGrp="1"/>
          </p:cNvSpPr>
          <p:nvPr>
            <p:ph idx="4294967295"/>
          </p:nvPr>
        </p:nvSpPr>
        <p:spPr>
          <a:xfrm>
            <a:off x="609600" y="2286000"/>
            <a:ext cx="8153400" cy="3840163"/>
          </a:xfrm>
        </p:spPr>
        <p:txBody>
          <a:bodyPr/>
          <a:lstStyle/>
          <a:p>
            <a:pPr eaLnBrk="1" hangingPunct="1"/>
            <a:r>
              <a:rPr lang="en-US" altLang="en-US" sz="2200"/>
              <a:t>Maintained by operating system for each process</a:t>
            </a:r>
          </a:p>
          <a:p>
            <a:pPr eaLnBrk="1" hangingPunct="1"/>
            <a:r>
              <a:rPr lang="en-US" altLang="en-US" sz="2200"/>
              <a:t>Contains the frame location for each page in the process</a:t>
            </a:r>
          </a:p>
          <a:p>
            <a:pPr eaLnBrk="1" hangingPunct="1"/>
            <a:r>
              <a:rPr lang="en-US" altLang="en-US" sz="2200"/>
              <a:t>Processor must know how to access the page table for the current process</a:t>
            </a:r>
          </a:p>
          <a:p>
            <a:pPr eaLnBrk="1" hangingPunct="1"/>
            <a:r>
              <a:rPr lang="en-US" altLang="en-US" sz="2200"/>
              <a:t>Used by processor to produce a physical address</a:t>
            </a:r>
          </a:p>
          <a:p>
            <a:pPr eaLnBrk="1" hangingPunct="1"/>
            <a:endParaRPr lang="en-US" altLang="en-US"/>
          </a:p>
          <a:p>
            <a:pPr eaLnBrk="1" hangingPunct="1"/>
            <a:endParaRPr lang="en-US" altLang="en-US"/>
          </a:p>
        </p:txBody>
      </p:sp>
      <p:pic>
        <p:nvPicPr>
          <p:cNvPr id="45060" name="Picture 5">
            <a:extLst>
              <a:ext uri="{FF2B5EF4-FFF2-40B4-BE49-F238E27FC236}">
                <a16:creationId xmlns:a16="http://schemas.microsoft.com/office/drawing/2014/main" id="{1833D0D7-6F50-4E62-8730-A6E51A7E50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038600"/>
            <a:ext cx="228282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781A-C578-4F4E-949D-B7F110D9A73F}"/>
              </a:ext>
            </a:extLst>
          </p:cNvPr>
          <p:cNvSpPr>
            <a:spLocks noGrp="1"/>
          </p:cNvSpPr>
          <p:nvPr>
            <p:ph type="title" idx="4294967295"/>
          </p:nvPr>
        </p:nvSpPr>
        <p:spPr>
          <a:xfrm>
            <a:off x="1066800" y="533400"/>
            <a:ext cx="5943600" cy="1143000"/>
          </a:xfrm>
        </p:spPr>
        <p:txBody>
          <a:bodyPr/>
          <a:lstStyle/>
          <a:p>
            <a:pPr eaLnBrk="1" fontAlgn="auto" hangingPunct="1">
              <a:spcAft>
                <a:spcPts val="0"/>
              </a:spcAft>
              <a:defRPr/>
            </a:pPr>
            <a:r>
              <a:rPr lang="en-US" b="1" dirty="0">
                <a:solidFill>
                  <a:schemeClr val="accent1">
                    <a:lumMod val="75000"/>
                  </a:schemeClr>
                </a:solidFill>
              </a:rPr>
              <a:t>Data Structures</a:t>
            </a:r>
          </a:p>
        </p:txBody>
      </p:sp>
      <p:pic>
        <p:nvPicPr>
          <p:cNvPr id="46083" name="Content Placeholder 3" descr="Fig07_10.gif">
            <a:extLst>
              <a:ext uri="{FF2B5EF4-FFF2-40B4-BE49-F238E27FC236}">
                <a16:creationId xmlns:a16="http://schemas.microsoft.com/office/drawing/2014/main" id="{3E4C7EFD-A9EF-445A-AE17-FDBD61A597B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2514600"/>
            <a:ext cx="8240713" cy="3657600"/>
          </a:xfrm>
        </p:spPr>
      </p:pic>
    </p:spTree>
  </p:cSld>
  <p:clrMapOvr>
    <a:masterClrMapping/>
  </p:clrMapOvr>
  <p:transition spd="slow">
    <p:pull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ECE2-96C3-4775-AF3C-21957FFDCE74}"/>
              </a:ext>
            </a:extLst>
          </p:cNvPr>
          <p:cNvSpPr>
            <a:spLocks noGrp="1"/>
          </p:cNvSpPr>
          <p:nvPr>
            <p:ph type="title"/>
          </p:nvPr>
        </p:nvSpPr>
        <p:spPr>
          <a:xfrm>
            <a:off x="2743200" y="685800"/>
            <a:ext cx="8153400" cy="533400"/>
          </a:xfrm>
        </p:spPr>
        <p:txBody>
          <a:bodyPr/>
          <a:lstStyle/>
          <a:p>
            <a:pPr eaLnBrk="1" fontAlgn="auto" hangingPunct="1">
              <a:spcAft>
                <a:spcPts val="0"/>
              </a:spcAft>
              <a:defRPr/>
            </a:pPr>
            <a:r>
              <a:rPr lang="en-US" b="1" dirty="0">
                <a:solidFill>
                  <a:schemeClr val="accent6">
                    <a:lumMod val="75000"/>
                  </a:schemeClr>
                </a:solidFill>
              </a:rPr>
              <a:t>Logical Addresses</a:t>
            </a:r>
          </a:p>
        </p:txBody>
      </p:sp>
      <p:pic>
        <p:nvPicPr>
          <p:cNvPr id="47107" name="Content Placeholder 3" descr="Fig07_11.gif">
            <a:extLst>
              <a:ext uri="{FF2B5EF4-FFF2-40B4-BE49-F238E27FC236}">
                <a16:creationId xmlns:a16="http://schemas.microsoft.com/office/drawing/2014/main" id="{862A0339-730F-48AC-944C-CC7AF5112C6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43600" b="-43600"/>
          <a:stretch>
            <a:fillRect/>
          </a:stretch>
        </p:blipFill>
        <p:spPr>
          <a:xfrm>
            <a:off x="1447800" y="-914400"/>
            <a:ext cx="6364288" cy="9545638"/>
          </a:xfrm>
        </p:spPr>
      </p:pic>
    </p:spTree>
  </p:cSld>
  <p:clrMapOvr>
    <a:masterClrMapping/>
  </p:clrMapOvr>
  <p:transition spd="slow">
    <p:pull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3EEA09-6E79-40D5-AD6B-106679715258}"/>
              </a:ext>
            </a:extLst>
          </p:cNvPr>
          <p:cNvSpPr txBox="1"/>
          <p:nvPr/>
        </p:nvSpPr>
        <p:spPr>
          <a:xfrm>
            <a:off x="1143000" y="609600"/>
            <a:ext cx="7063803" cy="1323439"/>
          </a:xfrm>
          <a:prstGeom prst="rect">
            <a:avLst/>
          </a:prstGeom>
          <a:noFill/>
        </p:spPr>
        <p:txBody>
          <a:bodyPr>
            <a:spAutoFit/>
          </a:bodyPr>
          <a:lstStyle/>
          <a:p>
            <a:pPr>
              <a:defRPr/>
            </a:pPr>
            <a:r>
              <a:rPr lang="en-US" sz="4000" b="1" dirty="0">
                <a:ln w="1905"/>
                <a:solidFill>
                  <a:schemeClr val="accent6">
                    <a:lumMod val="75000"/>
                  </a:schemeClr>
                </a:solidFill>
                <a:effectLst>
                  <a:innerShdw blurRad="69850" dist="43180" dir="5400000">
                    <a:srgbClr val="000000">
                      <a:alpha val="65000"/>
                    </a:srgbClr>
                  </a:innerShdw>
                </a:effectLst>
                <a:latin typeface="Arial" charset="0"/>
                <a:cs typeface="+mn-cs"/>
              </a:rPr>
              <a:t>Logical-to-Physical Address </a:t>
            </a:r>
          </a:p>
          <a:p>
            <a:pPr>
              <a:defRPr/>
            </a:pPr>
            <a:r>
              <a:rPr lang="en-US" sz="4000" b="1" dirty="0">
                <a:ln w="1905"/>
                <a:solidFill>
                  <a:schemeClr val="accent6">
                    <a:lumMod val="75000"/>
                  </a:schemeClr>
                </a:solidFill>
                <a:effectLst>
                  <a:innerShdw blurRad="69850" dist="43180" dir="5400000">
                    <a:srgbClr val="000000">
                      <a:alpha val="65000"/>
                    </a:srgbClr>
                  </a:innerShdw>
                </a:effectLst>
                <a:latin typeface="Arial" charset="0"/>
                <a:cs typeface="+mn-cs"/>
              </a:rPr>
              <a:t>       Translation - Paging</a:t>
            </a:r>
          </a:p>
        </p:txBody>
      </p:sp>
      <p:pic>
        <p:nvPicPr>
          <p:cNvPr id="48131" name="Picture 9">
            <a:extLst>
              <a:ext uri="{FF2B5EF4-FFF2-40B4-BE49-F238E27FC236}">
                <a16:creationId xmlns:a16="http://schemas.microsoft.com/office/drawing/2014/main" id="{633371D9-D6A7-4E64-8FE9-F0D6B772B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654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D5DC-7861-4806-AA8A-B3A6FCFA888C}"/>
              </a:ext>
            </a:extLst>
          </p:cNvPr>
          <p:cNvSpPr>
            <a:spLocks noGrp="1"/>
          </p:cNvSpPr>
          <p:nvPr>
            <p:ph type="title"/>
          </p:nvPr>
        </p:nvSpPr>
        <p:spPr>
          <a:xfrm>
            <a:off x="658813" y="455613"/>
            <a:ext cx="7824787" cy="1144587"/>
          </a:xfrm>
        </p:spPr>
        <p:txBody>
          <a:bodyPr/>
          <a:lstStyle/>
          <a:p>
            <a:pPr algn="l" eaLnBrk="1" fontAlgn="auto" hangingPunct="1">
              <a:spcAft>
                <a:spcPts val="0"/>
              </a:spcAft>
              <a:defRPr/>
            </a:pPr>
            <a:r>
              <a:rPr lang="en-US" b="1" dirty="0">
                <a:solidFill>
                  <a:schemeClr val="accent1">
                    <a:lumMod val="75000"/>
                  </a:schemeClr>
                </a:solidFill>
              </a:rPr>
              <a:t>Segmentation</a:t>
            </a:r>
          </a:p>
        </p:txBody>
      </p:sp>
      <p:sp>
        <p:nvSpPr>
          <p:cNvPr id="3" name="Content Placeholder 2">
            <a:extLst>
              <a:ext uri="{FF2B5EF4-FFF2-40B4-BE49-F238E27FC236}">
                <a16:creationId xmlns:a16="http://schemas.microsoft.com/office/drawing/2014/main" id="{358A7447-A63D-43C1-BF8D-0122F8F79006}"/>
              </a:ext>
            </a:extLst>
          </p:cNvPr>
          <p:cNvSpPr>
            <a:spLocks noGrp="1"/>
          </p:cNvSpPr>
          <p:nvPr>
            <p:ph idx="4294967295"/>
          </p:nvPr>
        </p:nvSpPr>
        <p:spPr>
          <a:xfrm>
            <a:off x="457200" y="2057400"/>
            <a:ext cx="8382000" cy="5410200"/>
          </a:xfrm>
        </p:spPr>
        <p:txBody>
          <a:bodyPr/>
          <a:lstStyle/>
          <a:p>
            <a:pPr eaLnBrk="1" hangingPunct="1"/>
            <a:r>
              <a:rPr lang="en-US" altLang="en-US" sz="3100"/>
              <a:t>A program can be subdivided into segments</a:t>
            </a:r>
          </a:p>
          <a:p>
            <a:pPr lvl="2" eaLnBrk="1" hangingPunct="1">
              <a:buSzPct val="125000"/>
              <a:buFont typeface="Wingdings" panose="05000000000000000000" pitchFamily="2" charset="2"/>
              <a:buChar char="§"/>
            </a:pPr>
            <a:r>
              <a:rPr lang="en-US" altLang="en-US" sz="2400"/>
              <a:t>may vary in length</a:t>
            </a:r>
          </a:p>
          <a:p>
            <a:pPr lvl="2" eaLnBrk="1" hangingPunct="1">
              <a:buSzPct val="125000"/>
              <a:buFont typeface="Wingdings" panose="05000000000000000000" pitchFamily="2" charset="2"/>
              <a:buChar char="§"/>
            </a:pPr>
            <a:r>
              <a:rPr lang="en-US" altLang="en-US" sz="2400"/>
              <a:t>there is a maximum length</a:t>
            </a:r>
          </a:p>
          <a:p>
            <a:pPr eaLnBrk="1" hangingPunct="1"/>
            <a:r>
              <a:rPr lang="en-US" altLang="en-US" sz="3100"/>
              <a:t>Addressing consists of two parts:</a:t>
            </a:r>
          </a:p>
          <a:p>
            <a:pPr lvl="2" eaLnBrk="1" hangingPunct="1">
              <a:buSzPct val="125000"/>
              <a:buFont typeface="Wingdings" panose="05000000000000000000" pitchFamily="2" charset="2"/>
              <a:buChar char="§"/>
            </a:pPr>
            <a:r>
              <a:rPr lang="en-US" altLang="en-US" sz="2400"/>
              <a:t>segment number </a:t>
            </a:r>
          </a:p>
          <a:p>
            <a:pPr lvl="2" eaLnBrk="1" hangingPunct="1">
              <a:buSzPct val="125000"/>
              <a:buFont typeface="Wingdings" panose="05000000000000000000" pitchFamily="2" charset="2"/>
              <a:buChar char="§"/>
            </a:pPr>
            <a:r>
              <a:rPr lang="en-US" altLang="en-US" sz="2400"/>
              <a:t>an offset</a:t>
            </a:r>
          </a:p>
          <a:p>
            <a:pPr eaLnBrk="1" hangingPunct="1"/>
            <a:r>
              <a:rPr lang="en-US" altLang="en-US" sz="3100"/>
              <a:t>Similar to dynamic partitioning</a:t>
            </a:r>
          </a:p>
          <a:p>
            <a:pPr eaLnBrk="1" hangingPunct="1"/>
            <a:r>
              <a:rPr lang="en-US" altLang="en-US" sz="3100"/>
              <a:t>Eliminates internal fragmentation</a:t>
            </a:r>
          </a:p>
          <a:p>
            <a:pPr eaLnBrk="1" hangingPunct="1"/>
            <a:endParaRPr lang="en-US" altLang="en-US"/>
          </a:p>
        </p:txBody>
      </p:sp>
      <p:pic>
        <p:nvPicPr>
          <p:cNvPr id="49156" name="Picture 3">
            <a:extLst>
              <a:ext uri="{FF2B5EF4-FFF2-40B4-BE49-F238E27FC236}">
                <a16:creationId xmlns:a16="http://schemas.microsoft.com/office/drawing/2014/main" id="{7887E685-632C-45AE-9929-ADE2AA449F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52511">
            <a:off x="6415088" y="3648075"/>
            <a:ext cx="218281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par>
                          <p:cTn id="18" fill="hold" nodeType="afterGroup">
                            <p:stCondLst>
                              <p:cond delay="22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3" end="3"/>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childTnLst>
                                </p:cTn>
                              </p:par>
                            </p:childTnLst>
                          </p:cTn>
                        </p:par>
                        <p:par>
                          <p:cTn id="32" fill="hold" nodeType="afterGroup">
                            <p:stCondLst>
                              <p:cond delay="42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6" end="6"/>
                                            </p:txEl>
                                          </p:spTgt>
                                        </p:tgtEl>
                                      </p:cBhvr>
                                    </p:animEffect>
                                  </p:childTnLst>
                                </p:cTn>
                              </p:par>
                            </p:childTnLst>
                          </p:cTn>
                        </p:par>
                        <p:par>
                          <p:cTn id="40" fill="hold" nodeType="afterGroup">
                            <p:stCondLst>
                              <p:cond delay="60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F3C7-61C2-4ED2-A51F-0156C7BFB13D}"/>
              </a:ext>
            </a:extLst>
          </p:cNvPr>
          <p:cNvSpPr>
            <a:spLocks noGrp="1"/>
          </p:cNvSpPr>
          <p:nvPr>
            <p:ph type="title" idx="4294967295"/>
          </p:nvPr>
        </p:nvSpPr>
        <p:spPr>
          <a:xfrm>
            <a:off x="762000" y="381000"/>
            <a:ext cx="7824788" cy="2133600"/>
          </a:xfrm>
        </p:spPr>
        <p:txBody>
          <a:bodyPr/>
          <a:lstStyle/>
          <a:p>
            <a:pPr algn="ctr" eaLnBrk="1" fontAlgn="auto" hangingPunct="1">
              <a:lnSpc>
                <a:spcPts val="4500"/>
              </a:lnSpc>
              <a:spcBef>
                <a:spcPts val="0"/>
              </a:spcBef>
              <a:spcAft>
                <a:spcPts val="0"/>
              </a:spcAft>
              <a:defRPr/>
            </a:pPr>
            <a:br>
              <a:rPr lang="en-US" b="1" dirty="0">
                <a:solidFill>
                  <a:schemeClr val="accent4">
                    <a:lumMod val="50000"/>
                  </a:schemeClr>
                </a:solidFill>
              </a:rPr>
            </a:br>
            <a:r>
              <a:rPr lang="en-US" sz="4000" b="1" dirty="0">
                <a:solidFill>
                  <a:schemeClr val="accent4">
                    <a:lumMod val="50000"/>
                  </a:schemeClr>
                </a:solidFill>
              </a:rPr>
              <a:t>Logical-to-Physical Address </a:t>
            </a:r>
            <a:br>
              <a:rPr lang="en-US" sz="4000" b="1" dirty="0">
                <a:solidFill>
                  <a:schemeClr val="accent4">
                    <a:lumMod val="50000"/>
                  </a:schemeClr>
                </a:solidFill>
              </a:rPr>
            </a:br>
            <a:r>
              <a:rPr lang="en-US" sz="4000" b="1" dirty="0">
                <a:solidFill>
                  <a:schemeClr val="accent4">
                    <a:lumMod val="50000"/>
                  </a:schemeClr>
                </a:solidFill>
              </a:rPr>
              <a:t>Translation - Segmentation</a:t>
            </a:r>
            <a:br>
              <a:rPr lang="en-US" sz="4000" b="1" dirty="0">
                <a:solidFill>
                  <a:schemeClr val="accent4">
                    <a:lumMod val="50000"/>
                  </a:schemeClr>
                </a:solidFill>
              </a:rPr>
            </a:br>
            <a:endParaRPr lang="en-US" sz="4000" dirty="0"/>
          </a:p>
        </p:txBody>
      </p:sp>
      <p:pic>
        <p:nvPicPr>
          <p:cNvPr id="50179" name="Picture 4">
            <a:extLst>
              <a:ext uri="{FF2B5EF4-FFF2-40B4-BE49-F238E27FC236}">
                <a16:creationId xmlns:a16="http://schemas.microsoft.com/office/drawing/2014/main" id="{63EBD730-EAE9-4BC1-BFDF-9C84193ED5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67691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26E0-A461-4D8B-A8AA-CAC9D9B2A9F2}"/>
              </a:ext>
            </a:extLst>
          </p:cNvPr>
          <p:cNvSpPr>
            <a:spLocks noGrp="1"/>
          </p:cNvSpPr>
          <p:nvPr>
            <p:ph type="title"/>
          </p:nvPr>
        </p:nvSpPr>
        <p:spPr>
          <a:xfrm>
            <a:off x="838200" y="381001"/>
            <a:ext cx="7824788" cy="1143000"/>
          </a:xfrm>
        </p:spPr>
        <p:txBody>
          <a:bodyPr/>
          <a:lstStyle/>
          <a:p>
            <a:pPr algn="ctr" eaLnBrk="1" fontAlgn="auto" hangingPunct="1">
              <a:spcAft>
                <a:spcPts val="0"/>
              </a:spcAft>
              <a:defRPr/>
            </a:pPr>
            <a:r>
              <a:rPr lang="en-US" b="1" dirty="0">
                <a:ln w="1905"/>
                <a:solidFill>
                  <a:schemeClr val="accent6">
                    <a:lumMod val="75000"/>
                  </a:schemeClr>
                </a:solidFill>
                <a:effectLst>
                  <a:innerShdw blurRad="69850" dist="43180" dir="5400000">
                    <a:srgbClr val="000000">
                      <a:alpha val="65000"/>
                    </a:srgbClr>
                  </a:innerShdw>
                </a:effectLst>
              </a:rPr>
              <a:t>Security Issues</a:t>
            </a:r>
          </a:p>
        </p:txBody>
      </p:sp>
      <p:graphicFrame>
        <p:nvGraphicFramePr>
          <p:cNvPr id="4" name="Content Placeholder 3">
            <a:extLst>
              <a:ext uri="{FF2B5EF4-FFF2-40B4-BE49-F238E27FC236}">
                <a16:creationId xmlns:a16="http://schemas.microsoft.com/office/drawing/2014/main" id="{00AEAC6B-3E0F-4115-958A-6E2D5B3B93D0}"/>
              </a:ext>
            </a:extLst>
          </p:cNvPr>
          <p:cNvGraphicFramePr>
            <a:graphicFrameLocks noGrp="1"/>
          </p:cNvGraphicFramePr>
          <p:nvPr>
            <p:ph idx="4294967295"/>
          </p:nvPr>
        </p:nvGraphicFramePr>
        <p:xfrm>
          <a:off x="685800" y="1752600"/>
          <a:ext cx="7924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04" name="Picture 4">
            <a:extLst>
              <a:ext uri="{FF2B5EF4-FFF2-40B4-BE49-F238E27FC236}">
                <a16:creationId xmlns:a16="http://schemas.microsoft.com/office/drawing/2014/main" id="{A3BADF42-C59A-4F04-A169-EACADDC9779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2362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a:extLst>
              <a:ext uri="{FF2B5EF4-FFF2-40B4-BE49-F238E27FC236}">
                <a16:creationId xmlns:a16="http://schemas.microsoft.com/office/drawing/2014/main" id="{DF2D9EFD-E831-47DC-9ABA-03873D6794F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5029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48D3-FFCD-44E5-9A76-949AC6991E63}"/>
              </a:ext>
            </a:extLst>
          </p:cNvPr>
          <p:cNvSpPr>
            <a:spLocks noGrp="1"/>
          </p:cNvSpPr>
          <p:nvPr>
            <p:ph type="title"/>
          </p:nvPr>
        </p:nvSpPr>
        <p:spPr>
          <a:xfrm>
            <a:off x="914400" y="685800"/>
            <a:ext cx="3657600" cy="2209800"/>
          </a:xfrm>
        </p:spPr>
        <p:txBody>
          <a:bodyPr/>
          <a:lstStyle/>
          <a:p>
            <a:pPr eaLnBrk="1" fontAlgn="auto" hangingPunct="1">
              <a:spcAft>
                <a:spcPts val="0"/>
              </a:spcAft>
              <a:defRPr/>
            </a:pPr>
            <a:r>
              <a:rPr lang="en-US" sz="4400" b="1" dirty="0">
                <a:solidFill>
                  <a:schemeClr val="accent4">
                    <a:lumMod val="50000"/>
                  </a:schemeClr>
                </a:solidFill>
              </a:rPr>
              <a:t>Memory Management </a:t>
            </a:r>
            <a:br>
              <a:rPr lang="en-US" sz="4400" b="1" dirty="0">
                <a:solidFill>
                  <a:schemeClr val="accent4">
                    <a:lumMod val="50000"/>
                  </a:schemeClr>
                </a:solidFill>
              </a:rPr>
            </a:br>
            <a:r>
              <a:rPr lang="en-US" sz="4400" b="1" dirty="0">
                <a:solidFill>
                  <a:schemeClr val="accent4">
                    <a:lumMod val="50000"/>
                  </a:schemeClr>
                </a:solidFill>
              </a:rPr>
              <a:t>Terms</a:t>
            </a:r>
          </a:p>
        </p:txBody>
      </p:sp>
      <p:graphicFrame>
        <p:nvGraphicFramePr>
          <p:cNvPr id="15363" name="Object 2">
            <a:extLst>
              <a:ext uri="{FF2B5EF4-FFF2-40B4-BE49-F238E27FC236}">
                <a16:creationId xmlns:a16="http://schemas.microsoft.com/office/drawing/2014/main" id="{B02C32E1-EF71-4F22-83F1-EDEA73269686}"/>
              </a:ext>
            </a:extLst>
          </p:cNvPr>
          <p:cNvGraphicFramePr>
            <a:graphicFrameLocks noChangeAspect="1"/>
          </p:cNvGraphicFramePr>
          <p:nvPr/>
        </p:nvGraphicFramePr>
        <p:xfrm>
          <a:off x="533400" y="3200400"/>
          <a:ext cx="8110538" cy="2819400"/>
        </p:xfrm>
        <a:graphic>
          <a:graphicData uri="http://schemas.openxmlformats.org/presentationml/2006/ole">
            <mc:AlternateContent xmlns:mc="http://schemas.openxmlformats.org/markup-compatibility/2006">
              <mc:Choice xmlns:v="urn:schemas-microsoft-com:vml" Requires="v">
                <p:oleObj name="Document" r:id="rId3" imgW="6083076" imgH="1828733" progId="">
                  <p:embed/>
                </p:oleObj>
              </mc:Choice>
              <mc:Fallback>
                <p:oleObj name="Document" r:id="rId3" imgW="6083076" imgH="1828733"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00400"/>
                        <a:ext cx="8110538"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5364" name="Picture 13">
            <a:extLst>
              <a:ext uri="{FF2B5EF4-FFF2-40B4-BE49-F238E27FC236}">
                <a16:creationId xmlns:a16="http://schemas.microsoft.com/office/drawing/2014/main" id="{7AB86EE3-94EC-48B8-A914-77AC336E6F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04504">
            <a:off x="5562600" y="914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57AF-2C06-42C6-B818-C524063852D6}"/>
              </a:ext>
            </a:extLst>
          </p:cNvPr>
          <p:cNvSpPr>
            <a:spLocks noGrp="1"/>
          </p:cNvSpPr>
          <p:nvPr>
            <p:ph type="title"/>
          </p:nvPr>
        </p:nvSpPr>
        <p:spPr/>
        <p:txBody>
          <a:bodyPr/>
          <a:lstStyle/>
          <a:p>
            <a:pPr eaLnBrk="1" fontAlgn="auto" hangingPunct="1">
              <a:spcAft>
                <a:spcPts val="0"/>
              </a:spcAft>
              <a:defRPr/>
            </a:pPr>
            <a:r>
              <a:rPr lang="en-US" b="1" dirty="0">
                <a:solidFill>
                  <a:schemeClr val="accent6">
                    <a:lumMod val="75000"/>
                  </a:schemeClr>
                </a:solidFill>
              </a:rPr>
              <a:t>Buffer Overflow Attacks</a:t>
            </a:r>
          </a:p>
        </p:txBody>
      </p:sp>
      <p:sp>
        <p:nvSpPr>
          <p:cNvPr id="3" name="Content Placeholder 2">
            <a:extLst>
              <a:ext uri="{FF2B5EF4-FFF2-40B4-BE49-F238E27FC236}">
                <a16:creationId xmlns:a16="http://schemas.microsoft.com/office/drawing/2014/main" id="{B75CBB05-509F-4523-BA01-1223F661FD70}"/>
              </a:ext>
            </a:extLst>
          </p:cNvPr>
          <p:cNvSpPr>
            <a:spLocks noGrp="1"/>
          </p:cNvSpPr>
          <p:nvPr>
            <p:ph idx="4294967295"/>
          </p:nvPr>
        </p:nvSpPr>
        <p:spPr>
          <a:xfrm>
            <a:off x="457200" y="2133600"/>
            <a:ext cx="8229600" cy="4953000"/>
          </a:xfrm>
        </p:spPr>
        <p:txBody>
          <a:bodyPr/>
          <a:lstStyle/>
          <a:p>
            <a:pPr eaLnBrk="1" hangingPunct="1"/>
            <a:r>
              <a:rPr lang="en-US" altLang="en-US" sz="2200"/>
              <a:t>Security threat related to memory management</a:t>
            </a:r>
          </a:p>
          <a:p>
            <a:pPr eaLnBrk="1" hangingPunct="1"/>
            <a:r>
              <a:rPr lang="en-US" altLang="en-US" sz="2200"/>
              <a:t>Also known as a buffer overrun</a:t>
            </a:r>
          </a:p>
          <a:p>
            <a:pPr eaLnBrk="1" hangingPunct="1"/>
            <a:r>
              <a:rPr lang="en-US" altLang="en-US" sz="2200"/>
              <a:t>Can occur when a process attempts to store data beyond the limits of a fixed-sized buffer</a:t>
            </a:r>
          </a:p>
          <a:p>
            <a:pPr eaLnBrk="1" hangingPunct="1"/>
            <a:r>
              <a:rPr lang="en-US" altLang="en-US" sz="2200"/>
              <a:t>One of the most prevalent and dangerous types of security attacks</a:t>
            </a:r>
          </a:p>
        </p:txBody>
      </p:sp>
      <p:pic>
        <p:nvPicPr>
          <p:cNvPr id="52228" name="Picture 5">
            <a:extLst>
              <a:ext uri="{FF2B5EF4-FFF2-40B4-BE49-F238E27FC236}">
                <a16:creationId xmlns:a16="http://schemas.microsoft.com/office/drawing/2014/main" id="{E61590AE-F39F-442B-838C-640AFB21AD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876800"/>
            <a:ext cx="22098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9AAA-E218-4ECE-B806-C669ED1A30F3}"/>
              </a:ext>
            </a:extLst>
          </p:cNvPr>
          <p:cNvSpPr>
            <a:spLocks noGrp="1"/>
          </p:cNvSpPr>
          <p:nvPr>
            <p:ph type="title" idx="4294967295"/>
          </p:nvPr>
        </p:nvSpPr>
        <p:spPr>
          <a:xfrm>
            <a:off x="381000" y="228600"/>
            <a:ext cx="8305800" cy="1323975"/>
          </a:xfrm>
        </p:spPr>
        <p:txBody>
          <a:bodyPr/>
          <a:lstStyle/>
          <a:p>
            <a:pP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Buffer Overflow Example</a:t>
            </a:r>
          </a:p>
        </p:txBody>
      </p:sp>
      <p:pic>
        <p:nvPicPr>
          <p:cNvPr id="53251" name="Picture 5">
            <a:extLst>
              <a:ext uri="{FF2B5EF4-FFF2-40B4-BE49-F238E27FC236}">
                <a16:creationId xmlns:a16="http://schemas.microsoft.com/office/drawing/2014/main" id="{3CFF55B3-9932-452C-8BDF-E4B6D1B801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6705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F906-6EC3-40C7-BE00-412C4FBAF08C}"/>
              </a:ext>
            </a:extLst>
          </p:cNvPr>
          <p:cNvSpPr>
            <a:spLocks noGrp="1"/>
          </p:cNvSpPr>
          <p:nvPr>
            <p:ph type="title" idx="4294967295"/>
          </p:nvPr>
        </p:nvSpPr>
        <p:spPr>
          <a:xfrm>
            <a:off x="381000" y="1295400"/>
            <a:ext cx="3733800" cy="1752600"/>
          </a:xfrm>
        </p:spPr>
        <p:txBody>
          <a:bodyPr/>
          <a:lstStyle/>
          <a:p>
            <a:pPr algn="l" eaLnBrk="1" fontAlgn="auto" hangingPunct="1">
              <a:spcAft>
                <a:spcPts val="0"/>
              </a:spcAft>
              <a:defRPr/>
            </a:pPr>
            <a:r>
              <a:rPr lang="en-US" sz="4000" b="1" dirty="0">
                <a:ln w="1905"/>
                <a:solidFill>
                  <a:schemeClr val="accent6">
                    <a:lumMod val="75000"/>
                  </a:schemeClr>
                </a:solidFill>
                <a:effectLst>
                  <a:innerShdw blurRad="69850" dist="43180" dir="5400000">
                    <a:srgbClr val="000000">
                      <a:alpha val="65000"/>
                    </a:srgbClr>
                  </a:innerShdw>
                </a:effectLst>
              </a:rPr>
              <a:t>Buffer Overflow </a:t>
            </a:r>
            <a:br>
              <a:rPr lang="en-US" sz="4000" b="1" dirty="0">
                <a:ln w="1905"/>
                <a:solidFill>
                  <a:schemeClr val="accent6">
                    <a:lumMod val="75000"/>
                  </a:schemeClr>
                </a:solidFill>
                <a:effectLst>
                  <a:innerShdw blurRad="69850" dist="43180" dir="5400000">
                    <a:srgbClr val="000000">
                      <a:alpha val="65000"/>
                    </a:srgbClr>
                  </a:innerShdw>
                </a:effectLst>
              </a:rPr>
            </a:br>
            <a:r>
              <a:rPr lang="en-US" sz="4000" b="1" dirty="0">
                <a:ln w="1905"/>
                <a:solidFill>
                  <a:schemeClr val="accent6">
                    <a:lumMod val="75000"/>
                  </a:schemeClr>
                </a:solidFill>
                <a:effectLst>
                  <a:innerShdw blurRad="69850" dist="43180" dir="5400000">
                    <a:srgbClr val="000000">
                      <a:alpha val="65000"/>
                    </a:srgbClr>
                  </a:innerShdw>
                </a:effectLst>
              </a:rPr>
              <a:t>Stack Values</a:t>
            </a:r>
          </a:p>
        </p:txBody>
      </p:sp>
      <p:pic>
        <p:nvPicPr>
          <p:cNvPr id="54275" name="Picture 4">
            <a:extLst>
              <a:ext uri="{FF2B5EF4-FFF2-40B4-BE49-F238E27FC236}">
                <a16:creationId xmlns:a16="http://schemas.microsoft.com/office/drawing/2014/main" id="{E8AD81A0-9F09-4452-A0E6-25C0057AE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762000"/>
            <a:ext cx="48768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8F550-2C80-422F-81C2-77A41B816D11}"/>
              </a:ext>
            </a:extLst>
          </p:cNvPr>
          <p:cNvSpPr>
            <a:spLocks noGrp="1"/>
          </p:cNvSpPr>
          <p:nvPr>
            <p:ph type="title"/>
          </p:nvPr>
        </p:nvSpPr>
        <p:spPr>
          <a:xfrm>
            <a:off x="685800" y="457200"/>
            <a:ext cx="7824788" cy="1371600"/>
          </a:xfrm>
        </p:spPr>
        <p:txBody>
          <a:bodyPr/>
          <a:lstStyle/>
          <a:p>
            <a:pPr algn="ctr" eaLnBrk="1" fontAlgn="auto" hangingPunct="1">
              <a:spcAft>
                <a:spcPts val="0"/>
              </a:spcAft>
              <a:defRPr/>
            </a:pPr>
            <a:r>
              <a:rPr lang="en-US" b="1" dirty="0">
                <a:solidFill>
                  <a:schemeClr val="accent6">
                    <a:lumMod val="75000"/>
                  </a:schemeClr>
                </a:solidFill>
              </a:rPr>
              <a:t>Defending Against </a:t>
            </a:r>
            <a:br>
              <a:rPr lang="en-US" b="1" dirty="0">
                <a:solidFill>
                  <a:schemeClr val="accent6">
                    <a:lumMod val="75000"/>
                  </a:schemeClr>
                </a:solidFill>
              </a:rPr>
            </a:br>
            <a:r>
              <a:rPr lang="en-US" b="1" dirty="0">
                <a:solidFill>
                  <a:schemeClr val="accent6">
                    <a:lumMod val="75000"/>
                  </a:schemeClr>
                </a:solidFill>
              </a:rPr>
              <a:t>Buffer Overflows</a:t>
            </a:r>
          </a:p>
        </p:txBody>
      </p:sp>
      <p:sp>
        <p:nvSpPr>
          <p:cNvPr id="55299" name="Content Placeholder 2">
            <a:extLst>
              <a:ext uri="{FF2B5EF4-FFF2-40B4-BE49-F238E27FC236}">
                <a16:creationId xmlns:a16="http://schemas.microsoft.com/office/drawing/2014/main" id="{C85145B6-ECC6-4F7A-89E2-13FC83C920B1}"/>
              </a:ext>
            </a:extLst>
          </p:cNvPr>
          <p:cNvSpPr>
            <a:spLocks noGrp="1"/>
          </p:cNvSpPr>
          <p:nvPr>
            <p:ph idx="4294967295"/>
          </p:nvPr>
        </p:nvSpPr>
        <p:spPr>
          <a:xfrm>
            <a:off x="533400" y="2133600"/>
            <a:ext cx="8229600" cy="5029200"/>
          </a:xfrm>
        </p:spPr>
        <p:txBody>
          <a:bodyPr/>
          <a:lstStyle/>
          <a:p>
            <a:pPr eaLnBrk="1" hangingPunct="1"/>
            <a:r>
              <a:rPr lang="en-US" altLang="en-US" sz="2200"/>
              <a:t>Prevention</a:t>
            </a:r>
          </a:p>
          <a:p>
            <a:pPr eaLnBrk="1" hangingPunct="1"/>
            <a:r>
              <a:rPr lang="en-US" altLang="en-US" sz="2200"/>
              <a:t>Detecting and aborting</a:t>
            </a:r>
          </a:p>
          <a:p>
            <a:pPr eaLnBrk="1" hangingPunct="1"/>
            <a:r>
              <a:rPr lang="en-US" altLang="en-US" sz="2200"/>
              <a:t>Countermeasure categories:</a:t>
            </a:r>
          </a:p>
        </p:txBody>
      </p:sp>
      <p:graphicFrame>
        <p:nvGraphicFramePr>
          <p:cNvPr id="4" name="Diagram 3">
            <a:extLst>
              <a:ext uri="{FF2B5EF4-FFF2-40B4-BE49-F238E27FC236}">
                <a16:creationId xmlns:a16="http://schemas.microsoft.com/office/drawing/2014/main" id="{0287D13B-BF51-42D4-AA05-7CBC78FE799D}"/>
              </a:ext>
            </a:extLst>
          </p:cNvPr>
          <p:cNvGraphicFramePr/>
          <p:nvPr/>
        </p:nvGraphicFramePr>
        <p:xfrm>
          <a:off x="1524000" y="3733800"/>
          <a:ext cx="6324600" cy="269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5301" name="Picture 4">
            <a:extLst>
              <a:ext uri="{FF2B5EF4-FFF2-40B4-BE49-F238E27FC236}">
                <a16:creationId xmlns:a16="http://schemas.microsoft.com/office/drawing/2014/main" id="{5C97D914-0029-454C-8AAC-6D94A56960A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590800"/>
            <a:ext cx="12954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8B41D-8C6E-4C08-ABC6-74D9C0064AC5}"/>
              </a:ext>
            </a:extLst>
          </p:cNvPr>
          <p:cNvSpPr>
            <a:spLocks noGrp="1"/>
          </p:cNvSpPr>
          <p:nvPr>
            <p:ph idx="4294967295"/>
          </p:nvPr>
        </p:nvSpPr>
        <p:spPr>
          <a:xfrm>
            <a:off x="381000" y="1066800"/>
            <a:ext cx="8305800" cy="5562600"/>
          </a:xfrm>
        </p:spPr>
        <p:txBody>
          <a:bodyPr/>
          <a:lstStyle/>
          <a:p>
            <a:pPr eaLnBrk="1" hangingPunct="1"/>
            <a:r>
              <a:rPr lang="en-US" altLang="en-US" sz="2600"/>
              <a:t>Memory Management</a:t>
            </a:r>
          </a:p>
          <a:p>
            <a:pPr marL="1022350" lvl="2" indent="-395288" eaLnBrk="1" hangingPunct="1"/>
            <a:r>
              <a:rPr lang="en-US" altLang="en-US" sz="2400"/>
              <a:t>one of the most important and complex tasks of an operating system</a:t>
            </a:r>
          </a:p>
          <a:p>
            <a:pPr marL="1022350" lvl="2" indent="-395288" eaLnBrk="1" hangingPunct="1"/>
            <a:r>
              <a:rPr lang="en-US" altLang="en-US" sz="2400"/>
              <a:t>needs to be treated as a resource to be allocated to and shared among a number of active processes</a:t>
            </a:r>
          </a:p>
          <a:p>
            <a:pPr marL="1022350" lvl="2" indent="-395288" eaLnBrk="1" hangingPunct="1"/>
            <a:r>
              <a:rPr lang="en-US" altLang="en-US" sz="2400"/>
              <a:t>desirable to maintain as many processes in main memory as possible</a:t>
            </a:r>
          </a:p>
          <a:p>
            <a:pPr marL="1022350" lvl="2" indent="-395288" eaLnBrk="1" hangingPunct="1"/>
            <a:r>
              <a:rPr lang="en-US" altLang="en-US" sz="2400"/>
              <a:t>desirable to free programmers from size restriction in program development</a:t>
            </a:r>
          </a:p>
          <a:p>
            <a:pPr marL="1022350" lvl="2" indent="-395288" eaLnBrk="1" hangingPunct="1"/>
            <a:r>
              <a:rPr lang="en-US" altLang="en-US" sz="2400"/>
              <a:t>basic tools are paging and segmentation (possible to combine)</a:t>
            </a:r>
          </a:p>
          <a:p>
            <a:pPr marL="1774825" lvl="4" indent="-295275" eaLnBrk="1" hangingPunct="1"/>
            <a:r>
              <a:rPr lang="en-US" altLang="en-US" sz="2000"/>
              <a:t>paging – small fixed-sized pages</a:t>
            </a:r>
          </a:p>
          <a:p>
            <a:pPr marL="1774825" lvl="4" indent="-295275" eaLnBrk="1" hangingPunct="1"/>
            <a:r>
              <a:rPr lang="en-US" altLang="en-US" sz="2000"/>
              <a:t>segmentation – pieces of varying size</a:t>
            </a:r>
          </a:p>
        </p:txBody>
      </p:sp>
      <p:sp>
        <p:nvSpPr>
          <p:cNvPr id="2" name="Title 1">
            <a:extLst>
              <a:ext uri="{FF2B5EF4-FFF2-40B4-BE49-F238E27FC236}">
                <a16:creationId xmlns:a16="http://schemas.microsoft.com/office/drawing/2014/main" id="{7A12985C-631B-41DF-A408-1B1FE44727FD}"/>
              </a:ext>
            </a:extLst>
          </p:cNvPr>
          <p:cNvSpPr>
            <a:spLocks noGrp="1"/>
          </p:cNvSpPr>
          <p:nvPr>
            <p:ph type="title" idx="4294967295"/>
          </p:nvPr>
        </p:nvSpPr>
        <p:spPr>
          <a:xfrm>
            <a:off x="914400" y="0"/>
            <a:ext cx="7824788" cy="1323975"/>
          </a:xfrm>
        </p:spPr>
        <p:txBody>
          <a:bodyPr/>
          <a:lstStyle/>
          <a:p>
            <a:pPr eaLnBrk="1" fontAlgn="auto" hangingPunct="1">
              <a:spcAft>
                <a:spcPts val="0"/>
              </a:spcAft>
              <a:defRPr/>
            </a:pPr>
            <a:r>
              <a:rPr lang="en-US" b="1" dirty="0">
                <a:solidFill>
                  <a:schemeClr val="accent1">
                    <a:lumMod val="50000"/>
                  </a:schemeClr>
                </a:solidFill>
              </a:rPr>
              <a:t>Summary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slide(fromBottom)">
                                      <p:cBhvr>
                                        <p:cTn id="7" dur="500"/>
                                        <p:tgtEl>
                                          <p:spTgt spid="3">
                                            <p:txEl>
                                              <p:pRg st="6" end="6"/>
                                            </p:txEl>
                                          </p:spTgt>
                                        </p:tgtEl>
                                      </p:cBhvr>
                                    </p:animEffect>
                                  </p:childTnLst>
                                </p:cTn>
                              </p:par>
                            </p:childTnLst>
                          </p:cTn>
                        </p:par>
                        <p:par>
                          <p:cTn id="8" fill="hold" nodeType="afterGroup">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slide(fromBottom)">
                                      <p:cBhvr>
                                        <p:cTn id="1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FAF7-6B8F-4612-98F9-2D033BFF0AE3}"/>
              </a:ext>
            </a:extLst>
          </p:cNvPr>
          <p:cNvSpPr>
            <a:spLocks noGrp="1"/>
          </p:cNvSpPr>
          <p:nvPr>
            <p:ph type="title"/>
          </p:nvPr>
        </p:nvSpPr>
        <p:spPr/>
        <p:txBody>
          <a:bodyPr/>
          <a:lstStyle/>
          <a:p>
            <a:pPr algn="l" eaLnBrk="1" fontAlgn="auto" hangingPunct="1">
              <a:spcAft>
                <a:spcPts val="0"/>
              </a:spcAft>
              <a:defRPr/>
            </a:pPr>
            <a:r>
              <a:rPr lang="en-NZ" dirty="0">
                <a:solidFill>
                  <a:schemeClr val="accent4">
                    <a:lumMod val="50000"/>
                  </a:schemeClr>
                </a:solidFill>
              </a:rPr>
              <a:t>Memory Management Requirements</a:t>
            </a:r>
          </a:p>
        </p:txBody>
      </p:sp>
      <p:sp>
        <p:nvSpPr>
          <p:cNvPr id="3" name="Content Placeholder 2">
            <a:extLst>
              <a:ext uri="{FF2B5EF4-FFF2-40B4-BE49-F238E27FC236}">
                <a16:creationId xmlns:a16="http://schemas.microsoft.com/office/drawing/2014/main" id="{DC313055-6C5D-43E4-8F1D-4A11F9271BF5}"/>
              </a:ext>
            </a:extLst>
          </p:cNvPr>
          <p:cNvSpPr>
            <a:spLocks noGrp="1"/>
          </p:cNvSpPr>
          <p:nvPr>
            <p:ph idx="4294967295"/>
          </p:nvPr>
        </p:nvSpPr>
        <p:spPr>
          <a:xfrm>
            <a:off x="685800" y="2057400"/>
            <a:ext cx="7924800" cy="4419600"/>
          </a:xfrm>
        </p:spPr>
        <p:txBody>
          <a:bodyPr/>
          <a:lstStyle/>
          <a:p>
            <a:pPr eaLnBrk="1" hangingPunct="1"/>
            <a:r>
              <a:rPr lang="en-NZ" altLang="en-US" sz="2800"/>
              <a:t>Memory management is intended to satisfy the following requirements:</a:t>
            </a:r>
          </a:p>
          <a:p>
            <a:pPr marL="742950" lvl="1" indent="-285750" eaLnBrk="1" hangingPunct="1"/>
            <a:r>
              <a:rPr lang="en-NZ" altLang="en-US" sz="2800"/>
              <a:t>Relocation</a:t>
            </a:r>
          </a:p>
          <a:p>
            <a:pPr marL="742950" lvl="1" indent="-285750" eaLnBrk="1" hangingPunct="1"/>
            <a:r>
              <a:rPr lang="en-NZ" altLang="en-US" sz="2800"/>
              <a:t>Protection</a:t>
            </a:r>
          </a:p>
          <a:p>
            <a:pPr marL="742950" lvl="1" indent="-285750" eaLnBrk="1" hangingPunct="1"/>
            <a:r>
              <a:rPr lang="en-NZ" altLang="en-US" sz="2800"/>
              <a:t>Sharing</a:t>
            </a:r>
          </a:p>
          <a:p>
            <a:pPr marL="742950" lvl="1" indent="-285750" eaLnBrk="1" hangingPunct="1"/>
            <a:r>
              <a:rPr lang="en-NZ" altLang="en-US" sz="2800"/>
              <a:t>Logical organization</a:t>
            </a:r>
          </a:p>
          <a:p>
            <a:pPr marL="742950" lvl="1" indent="-285750" eaLnBrk="1" hangingPunct="1"/>
            <a:r>
              <a:rPr lang="en-NZ" altLang="en-US" sz="2800"/>
              <a:t>Physical organization</a:t>
            </a:r>
          </a:p>
        </p:txBody>
      </p:sp>
      <p:pic>
        <p:nvPicPr>
          <p:cNvPr id="16388" name="Picture 5">
            <a:extLst>
              <a:ext uri="{FF2B5EF4-FFF2-40B4-BE49-F238E27FC236}">
                <a16:creationId xmlns:a16="http://schemas.microsoft.com/office/drawing/2014/main" id="{B46C56B8-F2E5-4702-B4BA-DFF7BC01A3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0"/>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3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lide(fromBottom)">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007E-30F5-4CD3-956E-342ABB4166FB}"/>
              </a:ext>
            </a:extLst>
          </p:cNvPr>
          <p:cNvSpPr>
            <a:spLocks noGrp="1"/>
          </p:cNvSpPr>
          <p:nvPr>
            <p:ph type="title"/>
          </p:nvPr>
        </p:nvSpPr>
        <p:spPr>
          <a:xfrm>
            <a:off x="1524000" y="457200"/>
            <a:ext cx="4800600" cy="1144588"/>
          </a:xfrm>
        </p:spPr>
        <p:txBody>
          <a:bodyPr/>
          <a:lstStyle/>
          <a:p>
            <a:pPr eaLnBrk="1" fontAlgn="auto" hangingPunct="1">
              <a:spcAft>
                <a:spcPts val="0"/>
              </a:spcAft>
              <a:defRPr/>
            </a:pPr>
            <a:r>
              <a:rPr lang="en-US" b="1" dirty="0">
                <a:solidFill>
                  <a:schemeClr val="accent6">
                    <a:lumMod val="75000"/>
                  </a:schemeClr>
                </a:solidFill>
              </a:rPr>
              <a:t>Relocation</a:t>
            </a:r>
          </a:p>
        </p:txBody>
      </p:sp>
      <p:sp>
        <p:nvSpPr>
          <p:cNvPr id="17411" name="Content Placeholder 2">
            <a:extLst>
              <a:ext uri="{FF2B5EF4-FFF2-40B4-BE49-F238E27FC236}">
                <a16:creationId xmlns:a16="http://schemas.microsoft.com/office/drawing/2014/main" id="{EE8DD26A-FCAD-4688-9414-FF6258B7C25E}"/>
              </a:ext>
            </a:extLst>
          </p:cNvPr>
          <p:cNvSpPr>
            <a:spLocks noGrp="1"/>
          </p:cNvSpPr>
          <p:nvPr>
            <p:ph idx="4294967295"/>
          </p:nvPr>
        </p:nvSpPr>
        <p:spPr>
          <a:xfrm>
            <a:off x="457200" y="2209800"/>
            <a:ext cx="8229600" cy="5257800"/>
          </a:xfrm>
        </p:spPr>
        <p:txBody>
          <a:bodyPr/>
          <a:lstStyle/>
          <a:p>
            <a:pPr eaLnBrk="1" hangingPunct="1"/>
            <a:r>
              <a:rPr lang="en-US" altLang="en-US" sz="2800"/>
              <a:t>Relocation is the process of adjusting program addresses to match the actual physical addresses where the program resides when it executes</a:t>
            </a:r>
          </a:p>
          <a:p>
            <a:pPr eaLnBrk="1" hangingPunct="1"/>
            <a:r>
              <a:rPr lang="en-US" altLang="en-US" sz="2800"/>
              <a:t>Why is relocation needed?</a:t>
            </a:r>
          </a:p>
          <a:p>
            <a:pPr marL="742950" lvl="1" indent="-285750" eaLnBrk="1" hangingPunct="1"/>
            <a:r>
              <a:rPr lang="en-US" altLang="en-US" sz="2400"/>
              <a:t>Programmer/translator don’t know which other </a:t>
            </a:r>
            <a:br>
              <a:rPr lang="en-US" altLang="en-US" sz="2400"/>
            </a:br>
            <a:r>
              <a:rPr lang="en-US" altLang="en-US" sz="2400"/>
              <a:t>programs will be memory resident when </a:t>
            </a:r>
            <a:br>
              <a:rPr lang="en-US" altLang="en-US" sz="2400"/>
            </a:br>
            <a:r>
              <a:rPr lang="en-US" altLang="en-US" sz="2400"/>
              <a:t>the program executes</a:t>
            </a:r>
          </a:p>
          <a:p>
            <a:pPr eaLnBrk="1" hangingPunct="1"/>
            <a:endParaRPr lang="en-US" altLang="en-US" sz="2400"/>
          </a:p>
        </p:txBody>
      </p:sp>
      <p:pic>
        <p:nvPicPr>
          <p:cNvPr id="17412" name="Picture 6">
            <a:extLst>
              <a:ext uri="{FF2B5EF4-FFF2-40B4-BE49-F238E27FC236}">
                <a16:creationId xmlns:a16="http://schemas.microsoft.com/office/drawing/2014/main" id="{319DF740-6B15-442B-A5EC-94442510EC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79913"/>
            <a:ext cx="251460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BB917-76CD-4ABC-8168-2805EF1FC4CB}"/>
              </a:ext>
            </a:extLst>
          </p:cNvPr>
          <p:cNvSpPr>
            <a:spLocks noGrp="1"/>
          </p:cNvSpPr>
          <p:nvPr>
            <p:ph type="title" idx="4294967295"/>
          </p:nvPr>
        </p:nvSpPr>
        <p:spPr>
          <a:xfrm>
            <a:off x="1524000" y="457200"/>
            <a:ext cx="4800600" cy="1144588"/>
          </a:xfrm>
        </p:spPr>
        <p:txBody>
          <a:bodyPr/>
          <a:lstStyle/>
          <a:p>
            <a:pPr eaLnBrk="1" fontAlgn="auto" hangingPunct="1">
              <a:spcAft>
                <a:spcPts val="0"/>
              </a:spcAft>
              <a:defRPr/>
            </a:pPr>
            <a:r>
              <a:rPr lang="en-US" b="1" dirty="0">
                <a:solidFill>
                  <a:schemeClr val="accent6">
                    <a:lumMod val="75000"/>
                  </a:schemeClr>
                </a:solidFill>
              </a:rPr>
              <a:t>Relocation</a:t>
            </a:r>
          </a:p>
        </p:txBody>
      </p:sp>
      <p:sp>
        <p:nvSpPr>
          <p:cNvPr id="3" name="Content Placeholder 2">
            <a:extLst>
              <a:ext uri="{FF2B5EF4-FFF2-40B4-BE49-F238E27FC236}">
                <a16:creationId xmlns:a16="http://schemas.microsoft.com/office/drawing/2014/main" id="{9FC49EF6-0FDA-445D-9843-94B1CA2A9083}"/>
              </a:ext>
            </a:extLst>
          </p:cNvPr>
          <p:cNvSpPr>
            <a:spLocks noGrp="1"/>
          </p:cNvSpPr>
          <p:nvPr>
            <p:ph idx="4294967295"/>
          </p:nvPr>
        </p:nvSpPr>
        <p:spPr>
          <a:xfrm>
            <a:off x="457200" y="2209800"/>
            <a:ext cx="8229600" cy="4191000"/>
          </a:xfrm>
        </p:spPr>
        <p:txBody>
          <a:bodyPr/>
          <a:lstStyle/>
          <a:p>
            <a:pPr eaLnBrk="1" hangingPunct="1"/>
            <a:r>
              <a:rPr lang="en-US" altLang="en-US" sz="2800"/>
              <a:t>Why is relocation needed? (continued)</a:t>
            </a:r>
          </a:p>
          <a:p>
            <a:pPr marL="742950" lvl="1" indent="-285750" eaLnBrk="1" hangingPunct="1"/>
            <a:r>
              <a:rPr lang="en-US" altLang="en-US" sz="2400"/>
              <a:t>Active processes need to be able to be swapped in and out of main memory in order to maximize processor utilization</a:t>
            </a:r>
          </a:p>
          <a:p>
            <a:pPr marL="742950" lvl="1" indent="-285750" eaLnBrk="1" hangingPunct="1">
              <a:lnSpc>
                <a:spcPct val="90000"/>
              </a:lnSpc>
            </a:pPr>
            <a:r>
              <a:rPr lang="en-US" altLang="en-US" sz="2400"/>
              <a:t>Specifying that a process must be placed in the same memory region when it is swapped back</a:t>
            </a:r>
            <a:br>
              <a:rPr lang="en-US" altLang="en-US" sz="2400"/>
            </a:br>
            <a:r>
              <a:rPr lang="en-US" altLang="en-US" sz="2400"/>
              <a:t>in would be limiting</a:t>
            </a:r>
          </a:p>
          <a:p>
            <a:pPr eaLnBrk="1" hangingPunct="1">
              <a:lnSpc>
                <a:spcPct val="90000"/>
              </a:lnSpc>
            </a:pPr>
            <a:r>
              <a:rPr lang="en-US" altLang="en-US" sz="2800"/>
              <a:t>Consequently it must be possible to </a:t>
            </a:r>
            <a:br>
              <a:rPr lang="en-US" altLang="en-US" sz="2800"/>
            </a:br>
            <a:r>
              <a:rPr lang="en-US" altLang="en-US" sz="2800"/>
              <a:t>adjust addresses whenever a program</a:t>
            </a:r>
            <a:br>
              <a:rPr lang="en-US" altLang="en-US" sz="2800"/>
            </a:br>
            <a:r>
              <a:rPr lang="en-US" altLang="en-US" sz="2800"/>
              <a:t>is loaded.</a:t>
            </a:r>
            <a:r>
              <a:rPr lang="en-US" altLang="en-US" sz="2400"/>
              <a:t> </a:t>
            </a:r>
          </a:p>
        </p:txBody>
      </p:sp>
      <p:pic>
        <p:nvPicPr>
          <p:cNvPr id="18436" name="Picture 6">
            <a:extLst>
              <a:ext uri="{FF2B5EF4-FFF2-40B4-BE49-F238E27FC236}">
                <a16:creationId xmlns:a16="http://schemas.microsoft.com/office/drawing/2014/main" id="{B52AAA1C-8063-4105-A230-07102BDDD8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79913"/>
            <a:ext cx="251460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33C6-BCA7-478E-BD4B-31F1BBAC0419}"/>
              </a:ext>
            </a:extLst>
          </p:cNvPr>
          <p:cNvSpPr>
            <a:spLocks noGrp="1"/>
          </p:cNvSpPr>
          <p:nvPr>
            <p:ph type="title" idx="4294967295"/>
          </p:nvPr>
        </p:nvSpPr>
        <p:spPr>
          <a:xfrm>
            <a:off x="1219200" y="533400"/>
            <a:ext cx="8382000" cy="838200"/>
          </a:xfrm>
        </p:spPr>
        <p:txBody>
          <a:bodyPr/>
          <a:lstStyle/>
          <a:p>
            <a:pPr algn="l" eaLnBrk="1" fontAlgn="auto" hangingPunct="1">
              <a:spcAft>
                <a:spcPts val="0"/>
              </a:spcAft>
              <a:defRPr/>
            </a:pPr>
            <a:r>
              <a:rPr lang="en-US" sz="4800" dirty="0">
                <a:solidFill>
                  <a:schemeClr val="accent4">
                    <a:lumMod val="50000"/>
                  </a:schemeClr>
                </a:solidFill>
              </a:rPr>
              <a:t>Addressing Requirements</a:t>
            </a:r>
          </a:p>
        </p:txBody>
      </p:sp>
      <p:pic>
        <p:nvPicPr>
          <p:cNvPr id="19459" name="Content Placeholder 3" descr="Fig07_01.gif">
            <a:extLst>
              <a:ext uri="{FF2B5EF4-FFF2-40B4-BE49-F238E27FC236}">
                <a16:creationId xmlns:a16="http://schemas.microsoft.com/office/drawing/2014/main" id="{1DDF09E7-1F7F-49E0-880B-262FD7FACCCC}"/>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40031" b="-40031"/>
          <a:stretch>
            <a:fillRect/>
          </a:stretch>
        </p:blipFill>
        <p:spPr>
          <a:xfrm>
            <a:off x="1828800" y="-457200"/>
            <a:ext cx="5715000" cy="9005888"/>
          </a:xfrm>
        </p:spPr>
      </p:pic>
      <p:sp>
        <p:nvSpPr>
          <p:cNvPr id="19460" name="Text Box 4">
            <a:extLst>
              <a:ext uri="{FF2B5EF4-FFF2-40B4-BE49-F238E27FC236}">
                <a16:creationId xmlns:a16="http://schemas.microsoft.com/office/drawing/2014/main" id="{5105AAFD-4F81-41CE-BFB0-0FE8D8FF5F97}"/>
              </a:ext>
            </a:extLst>
          </p:cNvPr>
          <p:cNvSpPr txBox="1">
            <a:spLocks noChangeArrowheads="1"/>
          </p:cNvSpPr>
          <p:nvPr/>
        </p:nvSpPr>
        <p:spPr bwMode="auto">
          <a:xfrm>
            <a:off x="838200" y="5105400"/>
            <a:ext cx="2790825" cy="395288"/>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Simplified Process Image</a:t>
            </a:r>
          </a:p>
        </p:txBody>
      </p:sp>
    </p:spTree>
  </p:cSld>
  <p:clrMapOvr>
    <a:masterClrMapping/>
  </p:clrMapOvr>
  <p:transition spd="slow">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126D-254B-4399-AF07-3C93AC5AC9F3}"/>
              </a:ext>
            </a:extLst>
          </p:cNvPr>
          <p:cNvSpPr>
            <a:spLocks noGrp="1"/>
          </p:cNvSpPr>
          <p:nvPr>
            <p:ph type="title"/>
          </p:nvPr>
        </p:nvSpPr>
        <p:spPr>
          <a:xfrm>
            <a:off x="658813" y="455613"/>
            <a:ext cx="7824787" cy="1068387"/>
          </a:xfrm>
        </p:spPr>
        <p:txBody>
          <a:bodyPr/>
          <a:lstStyle/>
          <a:p>
            <a:pPr algn="l" eaLnBrk="1" fontAlgn="auto" hangingPunct="1">
              <a:spcAft>
                <a:spcPts val="0"/>
              </a:spcAft>
              <a:defRPr/>
            </a:pPr>
            <a:r>
              <a:rPr lang="en-US" b="1" dirty="0">
                <a:solidFill>
                  <a:schemeClr val="accent6">
                    <a:lumMod val="75000"/>
                  </a:schemeClr>
                </a:solidFill>
              </a:rPr>
              <a:t>Protection</a:t>
            </a:r>
          </a:p>
        </p:txBody>
      </p:sp>
      <p:sp>
        <p:nvSpPr>
          <p:cNvPr id="3" name="Content Placeholder 2">
            <a:extLst>
              <a:ext uri="{FF2B5EF4-FFF2-40B4-BE49-F238E27FC236}">
                <a16:creationId xmlns:a16="http://schemas.microsoft.com/office/drawing/2014/main" id="{5FEAE9D3-3585-4E49-87B1-D75E18BED00F}"/>
              </a:ext>
            </a:extLst>
          </p:cNvPr>
          <p:cNvSpPr>
            <a:spLocks noGrp="1"/>
          </p:cNvSpPr>
          <p:nvPr>
            <p:ph idx="4294967295"/>
          </p:nvPr>
        </p:nvSpPr>
        <p:spPr>
          <a:xfrm>
            <a:off x="457200" y="2057400"/>
            <a:ext cx="8229600" cy="5105400"/>
          </a:xfrm>
        </p:spPr>
        <p:txBody>
          <a:bodyPr/>
          <a:lstStyle/>
          <a:p>
            <a:pPr eaLnBrk="1" hangingPunct="1"/>
            <a:r>
              <a:rPr lang="en-US" altLang="en-US"/>
              <a:t>Processes need to acquire permission to reference memory locations for reading or writing purposes</a:t>
            </a:r>
          </a:p>
          <a:p>
            <a:pPr eaLnBrk="1" hangingPunct="1"/>
            <a:r>
              <a:rPr lang="en-US" altLang="en-US"/>
              <a:t>Location of a program in main memory is unpredictable</a:t>
            </a:r>
          </a:p>
          <a:p>
            <a:pPr eaLnBrk="1" hangingPunct="1"/>
            <a:r>
              <a:rPr lang="en-US" altLang="en-US"/>
              <a:t>Memory references generated by a process must be checked at run time</a:t>
            </a:r>
          </a:p>
          <a:p>
            <a:pPr eaLnBrk="1" hangingPunct="1"/>
            <a:r>
              <a:rPr lang="en-US" altLang="en-US"/>
              <a:t>Mechanisms that support relocation also support protection</a:t>
            </a:r>
          </a:p>
          <a:p>
            <a:pPr eaLnBrk="1" hangingPunct="1"/>
            <a:endParaRPr lang="en-US" altLang="en-US"/>
          </a:p>
        </p:txBody>
      </p:sp>
      <p:pic>
        <p:nvPicPr>
          <p:cNvPr id="20484" name="Picture 3">
            <a:extLst>
              <a:ext uri="{FF2B5EF4-FFF2-40B4-BE49-F238E27FC236}">
                <a16:creationId xmlns:a16="http://schemas.microsoft.com/office/drawing/2014/main" id="{12F1518A-F627-417F-B5F3-343C066224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572000"/>
            <a:ext cx="29654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7971</Words>
  <Application>Microsoft Office PowerPoint</Application>
  <PresentationFormat>On-screen Show (4:3)</PresentationFormat>
  <Paragraphs>394</Paragraphs>
  <Slides>44</Slides>
  <Notes>40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2" baseType="lpstr">
      <vt:lpstr>Arial</vt:lpstr>
      <vt:lpstr>Calibri</vt:lpstr>
      <vt:lpstr>Calisto MT</vt:lpstr>
      <vt:lpstr>Times New Roman</vt:lpstr>
      <vt:lpstr>Wingdings</vt:lpstr>
      <vt:lpstr>Custom Design</vt:lpstr>
      <vt:lpstr>Codex</vt:lpstr>
      <vt:lpstr>Document</vt:lpstr>
      <vt:lpstr>Chapter 7 Memory Management</vt:lpstr>
      <vt:lpstr>Definition</vt:lpstr>
      <vt:lpstr> Requirements  </vt:lpstr>
      <vt:lpstr>Memory Management  Terms</vt:lpstr>
      <vt:lpstr>Memory Management Requirements</vt:lpstr>
      <vt:lpstr>Relocation</vt:lpstr>
      <vt:lpstr>Relocation</vt:lpstr>
      <vt:lpstr>Addressing Requirements</vt:lpstr>
      <vt:lpstr>Protection</vt:lpstr>
      <vt:lpstr>Sharing</vt:lpstr>
      <vt:lpstr>Logical Organization</vt:lpstr>
      <vt:lpstr>Physical Organization</vt:lpstr>
      <vt:lpstr>Physical Organization</vt:lpstr>
      <vt:lpstr>Memory Partitioning</vt:lpstr>
      <vt:lpstr>Table 7.2 Memory Management Techniques</vt:lpstr>
      <vt:lpstr>Fixed Partitioning</vt:lpstr>
      <vt:lpstr>Disadvantages</vt:lpstr>
      <vt:lpstr>Unequal Size Partitions</vt:lpstr>
      <vt:lpstr>Memory Assignment</vt:lpstr>
      <vt:lpstr>Disadvantages</vt:lpstr>
      <vt:lpstr>Dynamic Partitioning</vt:lpstr>
      <vt:lpstr>Effect of Dynamic  Partitioning</vt:lpstr>
      <vt:lpstr>Dynamic Partitioning</vt:lpstr>
      <vt:lpstr>Placement Algorithms</vt:lpstr>
      <vt:lpstr>Memory Configuration  Example</vt:lpstr>
      <vt:lpstr>Buddy System</vt:lpstr>
      <vt:lpstr>Buddy System Example</vt:lpstr>
      <vt:lpstr>     Tree Representation</vt:lpstr>
      <vt:lpstr>Addresses</vt:lpstr>
      <vt:lpstr>Relocation</vt:lpstr>
      <vt:lpstr>Paging</vt:lpstr>
      <vt:lpstr>Assignment of Process to Free Frames</vt:lpstr>
      <vt:lpstr>Page Table</vt:lpstr>
      <vt:lpstr>Data Structures</vt:lpstr>
      <vt:lpstr>Logical Addresses</vt:lpstr>
      <vt:lpstr>PowerPoint Presentation</vt:lpstr>
      <vt:lpstr>Segmentation</vt:lpstr>
      <vt:lpstr> Logical-to-Physical Address  Translation - Segmentation </vt:lpstr>
      <vt:lpstr>Security Issues</vt:lpstr>
      <vt:lpstr>Buffer Overflow Attacks</vt:lpstr>
      <vt:lpstr>Buffer Overflow Example</vt:lpstr>
      <vt:lpstr>Buffer Overflow  Stack Values</vt:lpstr>
      <vt:lpstr>Defending Against  Buffer Overflows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Memory Management</dc:title>
  <dc:creator/>
  <cp:lastModifiedBy/>
  <cp:revision>7</cp:revision>
  <dcterms:created xsi:type="dcterms:W3CDTF">2011-03-30T02:08:02Z</dcterms:created>
  <dcterms:modified xsi:type="dcterms:W3CDTF">2021-01-23T06:42:29Z</dcterms:modified>
</cp:coreProperties>
</file>