
<file path=[Content_Types].xml><?xml version="1.0" encoding="utf-8"?>
<Types xmlns="http://schemas.openxmlformats.org/package/2006/content-types">
  <Default Extension="docx" ContentType="application/vnd.openxmlformats-officedocument.wordprocessingml.documen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764" r:id="rId2"/>
  </p:sldMasterIdLst>
  <p:notesMasterIdLst>
    <p:notesMasterId r:id="rId50"/>
  </p:notesMasterIdLst>
  <p:handoutMasterIdLst>
    <p:handoutMasterId r:id="rId51"/>
  </p:handoutMasterIdLst>
  <p:sldIdLst>
    <p:sldId id="256" r:id="rId3"/>
    <p:sldId id="260" r:id="rId4"/>
    <p:sldId id="262" r:id="rId5"/>
    <p:sldId id="263" r:id="rId6"/>
    <p:sldId id="264" r:id="rId7"/>
    <p:sldId id="314" r:id="rId8"/>
    <p:sldId id="270" r:id="rId9"/>
    <p:sldId id="271" r:id="rId10"/>
    <p:sldId id="272" r:id="rId11"/>
    <p:sldId id="318" r:id="rId12"/>
    <p:sldId id="319" r:id="rId13"/>
    <p:sldId id="344" r:id="rId14"/>
    <p:sldId id="277" r:id="rId15"/>
    <p:sldId id="345" r:id="rId16"/>
    <p:sldId id="279" r:id="rId17"/>
    <p:sldId id="280" r:id="rId18"/>
    <p:sldId id="285" r:id="rId19"/>
    <p:sldId id="321" r:id="rId20"/>
    <p:sldId id="287" r:id="rId21"/>
    <p:sldId id="288" r:id="rId22"/>
    <p:sldId id="289" r:id="rId23"/>
    <p:sldId id="290" r:id="rId24"/>
    <p:sldId id="348" r:id="rId25"/>
    <p:sldId id="323" r:id="rId26"/>
    <p:sldId id="350" r:id="rId27"/>
    <p:sldId id="326" r:id="rId28"/>
    <p:sldId id="352" r:id="rId29"/>
    <p:sldId id="327" r:id="rId30"/>
    <p:sldId id="299" r:id="rId31"/>
    <p:sldId id="353" r:id="rId32"/>
    <p:sldId id="300" r:id="rId33"/>
    <p:sldId id="330" r:id="rId34"/>
    <p:sldId id="354" r:id="rId35"/>
    <p:sldId id="303" r:id="rId36"/>
    <p:sldId id="333" r:id="rId37"/>
    <p:sldId id="309" r:id="rId38"/>
    <p:sldId id="334" r:id="rId39"/>
    <p:sldId id="335" r:id="rId40"/>
    <p:sldId id="310" r:id="rId41"/>
    <p:sldId id="336" r:id="rId42"/>
    <p:sldId id="311" r:id="rId43"/>
    <p:sldId id="312" r:id="rId44"/>
    <p:sldId id="339" r:id="rId45"/>
    <p:sldId id="356" r:id="rId46"/>
    <p:sldId id="340" r:id="rId47"/>
    <p:sldId id="342" r:id="rId48"/>
    <p:sldId id="358"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FEFF"/>
    <a:srgbClr val="B9E7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724" autoAdjust="0"/>
  </p:normalViewPr>
  <p:slideViewPr>
    <p:cSldViewPr>
      <p:cViewPr varScale="1">
        <p:scale>
          <a:sx n="60" d="100"/>
          <a:sy n="60" d="100"/>
        </p:scale>
        <p:origin x="2098" y="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76"/>
    </p:cViewPr>
  </p:sorterViewPr>
  <p:notesViewPr>
    <p:cSldViewPr>
      <p:cViewPr varScale="1">
        <p:scale>
          <a:sx n="57" d="100"/>
          <a:sy n="57" d="100"/>
        </p:scale>
        <p:origin x="-26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1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1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1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1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1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1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1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173BC7-E7D4-3D4B-A8E0-A2D2AE5A8C00}" type="doc">
      <dgm:prSet loTypeId="urn:microsoft.com/office/officeart/2005/8/layout/vList2" loCatId="list" qsTypeId="urn:microsoft.com/office/officeart/2005/8/quickstyle/simple4" qsCatId="simple" csTypeId="urn:microsoft.com/office/officeart/2005/8/colors/accent1_2#1" csCatId="accent1" phldr="1"/>
      <dgm:spPr/>
      <dgm:t>
        <a:bodyPr/>
        <a:lstStyle/>
        <a:p>
          <a:endParaRPr lang="en-US"/>
        </a:p>
      </dgm:t>
    </dgm:pt>
    <dgm:pt modelId="{066387EC-BFC0-784A-B648-8AE5B566BF75}">
      <dgm:prSet phldrT="[Text]"/>
      <dgm:spPr/>
      <dgm:t>
        <a:bodyPr/>
        <a:lstStyle/>
        <a:p>
          <a:r>
            <a:rPr lang="en-US" dirty="0"/>
            <a:t>Program code</a:t>
          </a:r>
        </a:p>
      </dgm:t>
    </dgm:pt>
    <dgm:pt modelId="{8787F659-B991-3343-9042-4C07199010AD}" type="parTrans" cxnId="{0309AC7A-4A12-3546-A4CF-B8EE1185DD5B}">
      <dgm:prSet/>
      <dgm:spPr/>
      <dgm:t>
        <a:bodyPr/>
        <a:lstStyle/>
        <a:p>
          <a:endParaRPr lang="en-US"/>
        </a:p>
      </dgm:t>
    </dgm:pt>
    <dgm:pt modelId="{C24B30AF-9314-634E-A8EF-5EE315A026AF}" type="sibTrans" cxnId="{0309AC7A-4A12-3546-A4CF-B8EE1185DD5B}">
      <dgm:prSet/>
      <dgm:spPr/>
      <dgm:t>
        <a:bodyPr/>
        <a:lstStyle/>
        <a:p>
          <a:endParaRPr lang="en-US"/>
        </a:p>
      </dgm:t>
    </dgm:pt>
    <dgm:pt modelId="{7D1E28BB-E7D4-6240-9C26-9492ABCCB82C}">
      <dgm:prSet custT="1"/>
      <dgm:spPr/>
      <dgm:t>
        <a:bodyPr/>
        <a:lstStyle/>
        <a:p>
          <a:pPr marL="282575" indent="-282575" algn="l" defTabSz="914400" rtl="0" eaLnBrk="1" latinLnBrk="0" hangingPunct="1">
            <a:lnSpc>
              <a:spcPct val="90000"/>
            </a:lnSpc>
            <a:spcBef>
              <a:spcPts val="1800"/>
            </a:spcBef>
            <a:buClr>
              <a:schemeClr val="accent1"/>
            </a:buClr>
            <a:buSzPct val="75000"/>
            <a:buFont typeface="Wingdings" pitchFamily="2" charset="2"/>
            <a:buChar char="n"/>
          </a:pPr>
          <a:r>
            <a:rPr lang="en-US" sz="2200" kern="1200" dirty="0">
              <a:solidFill>
                <a:schemeClr val="tx1">
                  <a:lumMod val="85000"/>
                  <a:lumOff val="15000"/>
                </a:schemeClr>
              </a:solidFill>
              <a:latin typeface="+mn-lt"/>
              <a:ea typeface="+mn-ea"/>
              <a:cs typeface="+mn-cs"/>
            </a:rPr>
            <a:t>which may be shared with other processes that are executing the same program</a:t>
          </a:r>
        </a:p>
      </dgm:t>
    </dgm:pt>
    <dgm:pt modelId="{E79FF0B8-9CA9-2C4D-A4D7-8AE87CFD65C0}" type="parTrans" cxnId="{55DF68C8-0BBD-BB45-A1B2-BFDD60500307}">
      <dgm:prSet/>
      <dgm:spPr/>
      <dgm:t>
        <a:bodyPr/>
        <a:lstStyle/>
        <a:p>
          <a:endParaRPr lang="en-US"/>
        </a:p>
      </dgm:t>
    </dgm:pt>
    <dgm:pt modelId="{D407455B-387C-4349-9E47-3EA34DB4736F}" type="sibTrans" cxnId="{55DF68C8-0BBD-BB45-A1B2-BFDD60500307}">
      <dgm:prSet/>
      <dgm:spPr/>
      <dgm:t>
        <a:bodyPr/>
        <a:lstStyle/>
        <a:p>
          <a:endParaRPr lang="en-US"/>
        </a:p>
      </dgm:t>
    </dgm:pt>
    <dgm:pt modelId="{5E037D5A-EDDE-E440-8CF3-C810A1D6E576}">
      <dgm:prSet/>
      <dgm:spPr/>
      <dgm:t>
        <a:bodyPr/>
        <a:lstStyle/>
        <a:p>
          <a:r>
            <a:rPr lang="en-US" dirty="0"/>
            <a:t>A set of data associated with that code</a:t>
          </a:r>
        </a:p>
      </dgm:t>
    </dgm:pt>
    <dgm:pt modelId="{12C2C1F2-ECCF-3841-8696-D8982B8C130C}" type="parTrans" cxnId="{1450A142-4100-B541-8A77-632087F1ABC1}">
      <dgm:prSet/>
      <dgm:spPr/>
      <dgm:t>
        <a:bodyPr/>
        <a:lstStyle/>
        <a:p>
          <a:endParaRPr lang="en-US"/>
        </a:p>
      </dgm:t>
    </dgm:pt>
    <dgm:pt modelId="{7127CD71-1958-8045-9D0B-EE0EE248AD3A}" type="sibTrans" cxnId="{1450A142-4100-B541-8A77-632087F1ABC1}">
      <dgm:prSet/>
      <dgm:spPr/>
      <dgm:t>
        <a:bodyPr/>
        <a:lstStyle/>
        <a:p>
          <a:endParaRPr lang="en-US"/>
        </a:p>
      </dgm:t>
    </dgm:pt>
    <dgm:pt modelId="{D388D580-87DE-AD47-A378-76DA43B1B04A}" type="pres">
      <dgm:prSet presAssocID="{53173BC7-E7D4-3D4B-A8E0-A2D2AE5A8C00}" presName="linear" presStyleCnt="0">
        <dgm:presLayoutVars>
          <dgm:animLvl val="lvl"/>
          <dgm:resizeHandles val="exact"/>
        </dgm:presLayoutVars>
      </dgm:prSet>
      <dgm:spPr/>
    </dgm:pt>
    <dgm:pt modelId="{F500F2E7-5140-0B44-A47F-00138E696C9A}" type="pres">
      <dgm:prSet presAssocID="{066387EC-BFC0-784A-B648-8AE5B566BF75}" presName="parentText" presStyleLbl="node1" presStyleIdx="0" presStyleCnt="2" custLinFactNeighborX="935" custLinFactNeighborY="3519">
        <dgm:presLayoutVars>
          <dgm:chMax val="0"/>
          <dgm:bulletEnabled val="1"/>
        </dgm:presLayoutVars>
      </dgm:prSet>
      <dgm:spPr/>
    </dgm:pt>
    <dgm:pt modelId="{4A1A3D03-DB08-6D4A-9013-6A326781C6BD}" type="pres">
      <dgm:prSet presAssocID="{066387EC-BFC0-784A-B648-8AE5B566BF75}" presName="childText" presStyleLbl="revTx" presStyleIdx="0" presStyleCnt="1">
        <dgm:presLayoutVars>
          <dgm:bulletEnabled val="1"/>
        </dgm:presLayoutVars>
      </dgm:prSet>
      <dgm:spPr/>
    </dgm:pt>
    <dgm:pt modelId="{02FDE227-3421-A249-B877-4E1ACDF3ED5A}" type="pres">
      <dgm:prSet presAssocID="{5E037D5A-EDDE-E440-8CF3-C810A1D6E576}" presName="parentText" presStyleLbl="node1" presStyleIdx="1" presStyleCnt="2" custLinFactNeighborY="14432">
        <dgm:presLayoutVars>
          <dgm:chMax val="0"/>
          <dgm:bulletEnabled val="1"/>
        </dgm:presLayoutVars>
      </dgm:prSet>
      <dgm:spPr/>
    </dgm:pt>
  </dgm:ptLst>
  <dgm:cxnLst>
    <dgm:cxn modelId="{1450A142-4100-B541-8A77-632087F1ABC1}" srcId="{53173BC7-E7D4-3D4B-A8E0-A2D2AE5A8C00}" destId="{5E037D5A-EDDE-E440-8CF3-C810A1D6E576}" srcOrd="1" destOrd="0" parTransId="{12C2C1F2-ECCF-3841-8696-D8982B8C130C}" sibTransId="{7127CD71-1958-8045-9D0B-EE0EE248AD3A}"/>
    <dgm:cxn modelId="{39EE7865-4F07-7E41-A337-CEB0999157BE}" type="presOf" srcId="{7D1E28BB-E7D4-6240-9C26-9492ABCCB82C}" destId="{4A1A3D03-DB08-6D4A-9013-6A326781C6BD}" srcOrd="0" destOrd="0" presId="urn:microsoft.com/office/officeart/2005/8/layout/vList2"/>
    <dgm:cxn modelId="{0309AC7A-4A12-3546-A4CF-B8EE1185DD5B}" srcId="{53173BC7-E7D4-3D4B-A8E0-A2D2AE5A8C00}" destId="{066387EC-BFC0-784A-B648-8AE5B566BF75}" srcOrd="0" destOrd="0" parTransId="{8787F659-B991-3343-9042-4C07199010AD}" sibTransId="{C24B30AF-9314-634E-A8EF-5EE315A026AF}"/>
    <dgm:cxn modelId="{BF79C07A-E053-954F-AD24-836E50D6ADD0}" type="presOf" srcId="{53173BC7-E7D4-3D4B-A8E0-A2D2AE5A8C00}" destId="{D388D580-87DE-AD47-A378-76DA43B1B04A}" srcOrd="0" destOrd="0" presId="urn:microsoft.com/office/officeart/2005/8/layout/vList2"/>
    <dgm:cxn modelId="{51FE397B-0AB3-B747-9DD3-7C50ABDF0ACA}" type="presOf" srcId="{066387EC-BFC0-784A-B648-8AE5B566BF75}" destId="{F500F2E7-5140-0B44-A47F-00138E696C9A}" srcOrd="0" destOrd="0" presId="urn:microsoft.com/office/officeart/2005/8/layout/vList2"/>
    <dgm:cxn modelId="{9C1C8ABE-B4DC-574F-A3FC-D4125EB8F64D}" type="presOf" srcId="{5E037D5A-EDDE-E440-8CF3-C810A1D6E576}" destId="{02FDE227-3421-A249-B877-4E1ACDF3ED5A}" srcOrd="0" destOrd="0" presId="urn:microsoft.com/office/officeart/2005/8/layout/vList2"/>
    <dgm:cxn modelId="{55DF68C8-0BBD-BB45-A1B2-BFDD60500307}" srcId="{066387EC-BFC0-784A-B648-8AE5B566BF75}" destId="{7D1E28BB-E7D4-6240-9C26-9492ABCCB82C}" srcOrd="0" destOrd="0" parTransId="{E79FF0B8-9CA9-2C4D-A4D7-8AE87CFD65C0}" sibTransId="{D407455B-387C-4349-9E47-3EA34DB4736F}"/>
    <dgm:cxn modelId="{956CBE23-0154-2B41-B8B9-8818A3FB17B6}" type="presParOf" srcId="{D388D580-87DE-AD47-A378-76DA43B1B04A}" destId="{F500F2E7-5140-0B44-A47F-00138E696C9A}" srcOrd="0" destOrd="0" presId="urn:microsoft.com/office/officeart/2005/8/layout/vList2"/>
    <dgm:cxn modelId="{B9E659D2-1523-AE4A-919B-F2248458EC8B}" type="presParOf" srcId="{D388D580-87DE-AD47-A378-76DA43B1B04A}" destId="{4A1A3D03-DB08-6D4A-9013-6A326781C6BD}" srcOrd="1" destOrd="0" presId="urn:microsoft.com/office/officeart/2005/8/layout/vList2"/>
    <dgm:cxn modelId="{1B2E5445-7173-5B4C-A802-BC463BCEAD3F}" type="presParOf" srcId="{D388D580-87DE-AD47-A378-76DA43B1B04A}" destId="{02FDE227-3421-A249-B877-4E1ACDF3ED5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9227497-0AB9-CE43-BF00-5A65A9728AA6}" type="doc">
      <dgm:prSet loTypeId="urn:microsoft.com/office/officeart/2005/8/layout/hList1" loCatId="list" qsTypeId="urn:microsoft.com/office/officeart/2005/8/quickstyle/simple4" qsCatId="simple" csTypeId="urn:microsoft.com/office/officeart/2005/8/colors/accent1_2#15" csCatId="accent1" phldr="1"/>
      <dgm:spPr/>
      <dgm:t>
        <a:bodyPr/>
        <a:lstStyle/>
        <a:p>
          <a:endParaRPr lang="en-US"/>
        </a:p>
      </dgm:t>
    </dgm:pt>
    <dgm:pt modelId="{4981B115-D666-9F41-BE15-C1FFD8AF8A03}">
      <dgm:prSet phldrT="[Text]"/>
      <dgm:spPr>
        <a:solidFill>
          <a:schemeClr val="accent6"/>
        </a:solidFill>
        <a:ln>
          <a:solidFill>
            <a:schemeClr val="accent6"/>
          </a:solidFill>
        </a:ln>
      </dgm:spPr>
      <dgm:t>
        <a:bodyPr/>
        <a:lstStyle/>
        <a:p>
          <a:r>
            <a:rPr lang="en-US" dirty="0"/>
            <a:t>Categories:</a:t>
          </a:r>
        </a:p>
      </dgm:t>
    </dgm:pt>
    <dgm:pt modelId="{21F7D586-8D1F-0244-99A7-42F6538900ED}" type="parTrans" cxnId="{E8F8C2EA-34B1-2C4F-9153-37FD1E73A1BA}">
      <dgm:prSet/>
      <dgm:spPr/>
      <dgm:t>
        <a:bodyPr/>
        <a:lstStyle/>
        <a:p>
          <a:endParaRPr lang="en-US"/>
        </a:p>
      </dgm:t>
    </dgm:pt>
    <dgm:pt modelId="{61BAA5F9-DB3C-3F44-ACA0-C69CC286DD27}" type="sibTrans" cxnId="{E8F8C2EA-34B1-2C4F-9153-37FD1E73A1BA}">
      <dgm:prSet/>
      <dgm:spPr/>
      <dgm:t>
        <a:bodyPr/>
        <a:lstStyle/>
        <a:p>
          <a:endParaRPr lang="en-US"/>
        </a:p>
      </dgm:t>
    </dgm:pt>
    <dgm:pt modelId="{BCECD4D6-1918-5B4E-A23D-648719855DC0}">
      <dgm:prSet/>
      <dgm:spPr>
        <a:ln>
          <a:solidFill>
            <a:schemeClr val="accent6">
              <a:lumMod val="75000"/>
            </a:schemeClr>
          </a:solidFill>
        </a:ln>
      </dgm:spPr>
      <dgm:t>
        <a:bodyPr/>
        <a:lstStyle/>
        <a:p>
          <a:r>
            <a:rPr lang="en-US" dirty="0"/>
            <a:t>those that need a host program (parasitic)</a:t>
          </a:r>
        </a:p>
      </dgm:t>
    </dgm:pt>
    <dgm:pt modelId="{A005E1E3-D305-A041-A647-613CE4C5AD85}" type="parTrans" cxnId="{E70AAEF7-0A76-3746-BFA0-4DA2CBD655E9}">
      <dgm:prSet/>
      <dgm:spPr/>
      <dgm:t>
        <a:bodyPr/>
        <a:lstStyle/>
        <a:p>
          <a:endParaRPr lang="en-US"/>
        </a:p>
      </dgm:t>
    </dgm:pt>
    <dgm:pt modelId="{F253B88A-453B-A94C-9E52-0F4FAE125123}" type="sibTrans" cxnId="{E70AAEF7-0A76-3746-BFA0-4DA2CBD655E9}">
      <dgm:prSet/>
      <dgm:spPr/>
      <dgm:t>
        <a:bodyPr/>
        <a:lstStyle/>
        <a:p>
          <a:endParaRPr lang="en-US"/>
        </a:p>
      </dgm:t>
    </dgm:pt>
    <dgm:pt modelId="{5943F5E2-EA5B-984D-9B6A-E1C638FE3977}">
      <dgm:prSet/>
      <dgm:spPr>
        <a:ln>
          <a:solidFill>
            <a:schemeClr val="accent6">
              <a:lumMod val="75000"/>
            </a:schemeClr>
          </a:solidFill>
        </a:ln>
      </dgm:spPr>
      <dgm:t>
        <a:bodyPr/>
        <a:lstStyle/>
        <a:p>
          <a:r>
            <a:rPr lang="en-US"/>
            <a:t>viruses, logic bombs, backdoors</a:t>
          </a:r>
          <a:endParaRPr lang="en-US" dirty="0"/>
        </a:p>
      </dgm:t>
    </dgm:pt>
    <dgm:pt modelId="{0E10D56B-CA79-6349-9F20-6FE233C43F64}" type="parTrans" cxnId="{90A18B0E-F4AE-9C46-AEE5-41CA10978445}">
      <dgm:prSet/>
      <dgm:spPr/>
      <dgm:t>
        <a:bodyPr/>
        <a:lstStyle/>
        <a:p>
          <a:endParaRPr lang="en-US"/>
        </a:p>
      </dgm:t>
    </dgm:pt>
    <dgm:pt modelId="{96C95AD3-D9E1-D54E-B685-E775813E05B5}" type="sibTrans" cxnId="{90A18B0E-F4AE-9C46-AEE5-41CA10978445}">
      <dgm:prSet/>
      <dgm:spPr/>
      <dgm:t>
        <a:bodyPr/>
        <a:lstStyle/>
        <a:p>
          <a:endParaRPr lang="en-US"/>
        </a:p>
      </dgm:t>
    </dgm:pt>
    <dgm:pt modelId="{266CBE18-9BA6-7A44-94AD-98382889D033}">
      <dgm:prSet/>
      <dgm:spPr>
        <a:ln>
          <a:solidFill>
            <a:schemeClr val="accent6">
              <a:lumMod val="75000"/>
            </a:schemeClr>
          </a:solidFill>
        </a:ln>
      </dgm:spPr>
      <dgm:t>
        <a:bodyPr/>
        <a:lstStyle/>
        <a:p>
          <a:r>
            <a:rPr lang="en-US"/>
            <a:t>those that are independent</a:t>
          </a:r>
          <a:endParaRPr lang="en-US" dirty="0"/>
        </a:p>
      </dgm:t>
    </dgm:pt>
    <dgm:pt modelId="{5BEA1ABF-B338-214D-BAD2-898B94A08FDD}" type="parTrans" cxnId="{6B7B6C48-321C-B543-A11F-9F960BC2428C}">
      <dgm:prSet/>
      <dgm:spPr/>
      <dgm:t>
        <a:bodyPr/>
        <a:lstStyle/>
        <a:p>
          <a:endParaRPr lang="en-US"/>
        </a:p>
      </dgm:t>
    </dgm:pt>
    <dgm:pt modelId="{6757E5AD-6291-2544-B6A8-1EFA6C6C41E8}" type="sibTrans" cxnId="{6B7B6C48-321C-B543-A11F-9F960BC2428C}">
      <dgm:prSet/>
      <dgm:spPr/>
      <dgm:t>
        <a:bodyPr/>
        <a:lstStyle/>
        <a:p>
          <a:endParaRPr lang="en-US"/>
        </a:p>
      </dgm:t>
    </dgm:pt>
    <dgm:pt modelId="{36553BDC-351F-A340-B60C-BAF9C5748EA6}">
      <dgm:prSet/>
      <dgm:spPr>
        <a:ln>
          <a:solidFill>
            <a:schemeClr val="accent6">
              <a:lumMod val="75000"/>
            </a:schemeClr>
          </a:solidFill>
        </a:ln>
      </dgm:spPr>
      <dgm:t>
        <a:bodyPr/>
        <a:lstStyle/>
        <a:p>
          <a:r>
            <a:rPr lang="en-US" dirty="0"/>
            <a:t>worms, bots</a:t>
          </a:r>
        </a:p>
      </dgm:t>
    </dgm:pt>
    <dgm:pt modelId="{E2C58D67-71CC-4D45-83F3-C04EB75E723A}" type="parTrans" cxnId="{1C92D1ED-D986-3A47-AC37-B2BFA1B0C175}">
      <dgm:prSet/>
      <dgm:spPr/>
      <dgm:t>
        <a:bodyPr/>
        <a:lstStyle/>
        <a:p>
          <a:endParaRPr lang="en-US"/>
        </a:p>
      </dgm:t>
    </dgm:pt>
    <dgm:pt modelId="{A900CB80-9C1B-5444-9B49-BF043BAF089B}" type="sibTrans" cxnId="{1C92D1ED-D986-3A47-AC37-B2BFA1B0C175}">
      <dgm:prSet/>
      <dgm:spPr/>
      <dgm:t>
        <a:bodyPr/>
        <a:lstStyle/>
        <a:p>
          <a:endParaRPr lang="en-US"/>
        </a:p>
      </dgm:t>
    </dgm:pt>
    <dgm:pt modelId="{20F48420-254D-DF49-89EF-E53CAC8C9660}" type="pres">
      <dgm:prSet presAssocID="{89227497-0AB9-CE43-BF00-5A65A9728AA6}" presName="Name0" presStyleCnt="0">
        <dgm:presLayoutVars>
          <dgm:dir/>
          <dgm:animLvl val="lvl"/>
          <dgm:resizeHandles val="exact"/>
        </dgm:presLayoutVars>
      </dgm:prSet>
      <dgm:spPr/>
    </dgm:pt>
    <dgm:pt modelId="{F2351226-6068-2E43-A24F-1148A9ED8D26}" type="pres">
      <dgm:prSet presAssocID="{4981B115-D666-9F41-BE15-C1FFD8AF8A03}" presName="composite" presStyleCnt="0"/>
      <dgm:spPr/>
    </dgm:pt>
    <dgm:pt modelId="{E825A6B9-C38B-034E-A0C7-8EA2C1465513}" type="pres">
      <dgm:prSet presAssocID="{4981B115-D666-9F41-BE15-C1FFD8AF8A03}" presName="parTx" presStyleLbl="alignNode1" presStyleIdx="0" presStyleCnt="1">
        <dgm:presLayoutVars>
          <dgm:chMax val="0"/>
          <dgm:chPref val="0"/>
          <dgm:bulletEnabled val="1"/>
        </dgm:presLayoutVars>
      </dgm:prSet>
      <dgm:spPr/>
    </dgm:pt>
    <dgm:pt modelId="{19F4B8F0-8E5F-7047-90AF-39120DD353BC}" type="pres">
      <dgm:prSet presAssocID="{4981B115-D666-9F41-BE15-C1FFD8AF8A03}" presName="desTx" presStyleLbl="alignAccFollowNode1" presStyleIdx="0" presStyleCnt="1">
        <dgm:presLayoutVars>
          <dgm:bulletEnabled val="1"/>
        </dgm:presLayoutVars>
      </dgm:prSet>
      <dgm:spPr/>
    </dgm:pt>
  </dgm:ptLst>
  <dgm:cxnLst>
    <dgm:cxn modelId="{90A18B0E-F4AE-9C46-AEE5-41CA10978445}" srcId="{BCECD4D6-1918-5B4E-A23D-648719855DC0}" destId="{5943F5E2-EA5B-984D-9B6A-E1C638FE3977}" srcOrd="0" destOrd="0" parTransId="{0E10D56B-CA79-6349-9F20-6FE233C43F64}" sibTransId="{96C95AD3-D9E1-D54E-B685-E775813E05B5}"/>
    <dgm:cxn modelId="{DAEEB50F-E4A6-454D-B9E6-A82B6C7044DA}" type="presOf" srcId="{36553BDC-351F-A340-B60C-BAF9C5748EA6}" destId="{19F4B8F0-8E5F-7047-90AF-39120DD353BC}" srcOrd="0" destOrd="3" presId="urn:microsoft.com/office/officeart/2005/8/layout/hList1"/>
    <dgm:cxn modelId="{99BEDA36-BDD4-094F-89D6-3580A0832930}" type="presOf" srcId="{266CBE18-9BA6-7A44-94AD-98382889D033}" destId="{19F4B8F0-8E5F-7047-90AF-39120DD353BC}" srcOrd="0" destOrd="2" presId="urn:microsoft.com/office/officeart/2005/8/layout/hList1"/>
    <dgm:cxn modelId="{6B7B6C48-321C-B543-A11F-9F960BC2428C}" srcId="{4981B115-D666-9F41-BE15-C1FFD8AF8A03}" destId="{266CBE18-9BA6-7A44-94AD-98382889D033}" srcOrd="1" destOrd="0" parTransId="{5BEA1ABF-B338-214D-BAD2-898B94A08FDD}" sibTransId="{6757E5AD-6291-2544-B6A8-1EFA6C6C41E8}"/>
    <dgm:cxn modelId="{594A266F-E48D-3E4C-AA0C-0B22088D0733}" type="presOf" srcId="{89227497-0AB9-CE43-BF00-5A65A9728AA6}" destId="{20F48420-254D-DF49-89EF-E53CAC8C9660}" srcOrd="0" destOrd="0" presId="urn:microsoft.com/office/officeart/2005/8/layout/hList1"/>
    <dgm:cxn modelId="{96479453-A04F-A947-9968-BA51D4197889}" type="presOf" srcId="{5943F5E2-EA5B-984D-9B6A-E1C638FE3977}" destId="{19F4B8F0-8E5F-7047-90AF-39120DD353BC}" srcOrd="0" destOrd="1" presId="urn:microsoft.com/office/officeart/2005/8/layout/hList1"/>
    <dgm:cxn modelId="{6CECA677-2232-4E4B-8423-F4E56A2EC386}" type="presOf" srcId="{4981B115-D666-9F41-BE15-C1FFD8AF8A03}" destId="{E825A6B9-C38B-034E-A0C7-8EA2C1465513}" srcOrd="0" destOrd="0" presId="urn:microsoft.com/office/officeart/2005/8/layout/hList1"/>
    <dgm:cxn modelId="{DAAA179D-6F32-A744-BC34-7F6567B439C4}" type="presOf" srcId="{BCECD4D6-1918-5B4E-A23D-648719855DC0}" destId="{19F4B8F0-8E5F-7047-90AF-39120DD353BC}" srcOrd="0" destOrd="0" presId="urn:microsoft.com/office/officeart/2005/8/layout/hList1"/>
    <dgm:cxn modelId="{E8F8C2EA-34B1-2C4F-9153-37FD1E73A1BA}" srcId="{89227497-0AB9-CE43-BF00-5A65A9728AA6}" destId="{4981B115-D666-9F41-BE15-C1FFD8AF8A03}" srcOrd="0" destOrd="0" parTransId="{21F7D586-8D1F-0244-99A7-42F6538900ED}" sibTransId="{61BAA5F9-DB3C-3F44-ACA0-C69CC286DD27}"/>
    <dgm:cxn modelId="{1C92D1ED-D986-3A47-AC37-B2BFA1B0C175}" srcId="{266CBE18-9BA6-7A44-94AD-98382889D033}" destId="{36553BDC-351F-A340-B60C-BAF9C5748EA6}" srcOrd="0" destOrd="0" parTransId="{E2C58D67-71CC-4D45-83F3-C04EB75E723A}" sibTransId="{A900CB80-9C1B-5444-9B49-BF043BAF089B}"/>
    <dgm:cxn modelId="{E70AAEF7-0A76-3746-BFA0-4DA2CBD655E9}" srcId="{4981B115-D666-9F41-BE15-C1FFD8AF8A03}" destId="{BCECD4D6-1918-5B4E-A23D-648719855DC0}" srcOrd="0" destOrd="0" parTransId="{A005E1E3-D305-A041-A647-613CE4C5AD85}" sibTransId="{F253B88A-453B-A94C-9E52-0F4FAE125123}"/>
    <dgm:cxn modelId="{615CD2C6-F6D1-0646-A502-FBF35D718340}" type="presParOf" srcId="{20F48420-254D-DF49-89EF-E53CAC8C9660}" destId="{F2351226-6068-2E43-A24F-1148A9ED8D26}" srcOrd="0" destOrd="0" presId="urn:microsoft.com/office/officeart/2005/8/layout/hList1"/>
    <dgm:cxn modelId="{0E0BC0E1-0759-A143-8608-01B5768B59C2}" type="presParOf" srcId="{F2351226-6068-2E43-A24F-1148A9ED8D26}" destId="{E825A6B9-C38B-034E-A0C7-8EA2C1465513}" srcOrd="0" destOrd="0" presId="urn:microsoft.com/office/officeart/2005/8/layout/hList1"/>
    <dgm:cxn modelId="{7C87E87E-2740-AE45-A47B-21ECFF511F53}" type="presParOf" srcId="{F2351226-6068-2E43-A24F-1148A9ED8D26}" destId="{19F4B8F0-8E5F-7047-90AF-39120DD353BC}"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A5DE717-21B5-654C-ABF9-F8F58EE05A76}" type="doc">
      <dgm:prSet loTypeId="urn:microsoft.com/office/officeart/2005/8/layout/hChevron3" loCatId="process" qsTypeId="urn:microsoft.com/office/officeart/2005/8/quickstyle/simple4" qsCatId="simple" csTypeId="urn:microsoft.com/office/officeart/2005/8/colors/accent1_2#16" csCatId="accent1" phldr="1"/>
      <dgm:spPr/>
    </dgm:pt>
    <dgm:pt modelId="{7DD2A1B4-69BE-E94E-9BEA-D91CC87F8B97}">
      <dgm:prSet phldrT="[Text]"/>
      <dgm:spPr/>
      <dgm:t>
        <a:bodyPr/>
        <a:lstStyle/>
        <a:p>
          <a:r>
            <a:rPr lang="en-US" dirty="0"/>
            <a:t>sensors</a:t>
          </a:r>
        </a:p>
      </dgm:t>
    </dgm:pt>
    <dgm:pt modelId="{E40B3625-9A27-8246-BF1E-C5CA4F558F73}" type="parTrans" cxnId="{9407EEC8-1679-074B-A682-2553AC247144}">
      <dgm:prSet/>
      <dgm:spPr/>
      <dgm:t>
        <a:bodyPr/>
        <a:lstStyle/>
        <a:p>
          <a:endParaRPr lang="en-US"/>
        </a:p>
      </dgm:t>
    </dgm:pt>
    <dgm:pt modelId="{B9F46C2D-012D-114E-A8A9-311011E707AF}" type="sibTrans" cxnId="{9407EEC8-1679-074B-A682-2553AC247144}">
      <dgm:prSet/>
      <dgm:spPr/>
      <dgm:t>
        <a:bodyPr/>
        <a:lstStyle/>
        <a:p>
          <a:endParaRPr lang="en-US"/>
        </a:p>
      </dgm:t>
    </dgm:pt>
    <dgm:pt modelId="{2E44B757-03BE-E740-B449-681E9F37BDCC}">
      <dgm:prSet/>
      <dgm:spPr>
        <a:solidFill>
          <a:schemeClr val="accent6"/>
        </a:solidFill>
      </dgm:spPr>
      <dgm:t>
        <a:bodyPr/>
        <a:lstStyle/>
        <a:p>
          <a:r>
            <a:rPr lang="en-US"/>
            <a:t>analyzers</a:t>
          </a:r>
          <a:endParaRPr lang="en-US" dirty="0"/>
        </a:p>
      </dgm:t>
    </dgm:pt>
    <dgm:pt modelId="{C849A040-F564-204A-872F-82AB2711EC06}" type="parTrans" cxnId="{89E0E4E6-4FAE-884F-A72B-C1469CE321D9}">
      <dgm:prSet/>
      <dgm:spPr/>
      <dgm:t>
        <a:bodyPr/>
        <a:lstStyle/>
        <a:p>
          <a:endParaRPr lang="en-US"/>
        </a:p>
      </dgm:t>
    </dgm:pt>
    <dgm:pt modelId="{8BC5C925-B583-2446-AF37-9C2602E14C49}" type="sibTrans" cxnId="{89E0E4E6-4FAE-884F-A72B-C1469CE321D9}">
      <dgm:prSet/>
      <dgm:spPr/>
      <dgm:t>
        <a:bodyPr/>
        <a:lstStyle/>
        <a:p>
          <a:endParaRPr lang="en-US"/>
        </a:p>
      </dgm:t>
    </dgm:pt>
    <dgm:pt modelId="{9AE78A39-8D13-F248-80E3-6B65A0211D4D}">
      <dgm:prSet/>
      <dgm:spPr/>
      <dgm:t>
        <a:bodyPr/>
        <a:lstStyle/>
        <a:p>
          <a:r>
            <a:rPr lang="en-US" dirty="0"/>
            <a:t>user interface</a:t>
          </a:r>
        </a:p>
      </dgm:t>
    </dgm:pt>
    <dgm:pt modelId="{51BC5967-E022-F149-9A8F-CE4707A359EE}" type="parTrans" cxnId="{9E3FD034-E55E-6A46-AA6D-7BE52FC583DD}">
      <dgm:prSet/>
      <dgm:spPr/>
      <dgm:t>
        <a:bodyPr/>
        <a:lstStyle/>
        <a:p>
          <a:endParaRPr lang="en-US"/>
        </a:p>
      </dgm:t>
    </dgm:pt>
    <dgm:pt modelId="{B4963B58-4A2B-D44E-ADDD-B3E2E946B711}" type="sibTrans" cxnId="{9E3FD034-E55E-6A46-AA6D-7BE52FC583DD}">
      <dgm:prSet/>
      <dgm:spPr/>
      <dgm:t>
        <a:bodyPr/>
        <a:lstStyle/>
        <a:p>
          <a:endParaRPr lang="en-US"/>
        </a:p>
      </dgm:t>
    </dgm:pt>
    <dgm:pt modelId="{C9546B98-2FB5-6444-AB27-02D9920813F4}" type="pres">
      <dgm:prSet presAssocID="{2A5DE717-21B5-654C-ABF9-F8F58EE05A76}" presName="Name0" presStyleCnt="0">
        <dgm:presLayoutVars>
          <dgm:dir/>
          <dgm:resizeHandles val="exact"/>
        </dgm:presLayoutVars>
      </dgm:prSet>
      <dgm:spPr/>
    </dgm:pt>
    <dgm:pt modelId="{009E3A19-7310-0D4F-9363-C4407A74A494}" type="pres">
      <dgm:prSet presAssocID="{7DD2A1B4-69BE-E94E-9BEA-D91CC87F8B97}" presName="parTxOnly" presStyleLbl="node1" presStyleIdx="0" presStyleCnt="3">
        <dgm:presLayoutVars>
          <dgm:bulletEnabled val="1"/>
        </dgm:presLayoutVars>
      </dgm:prSet>
      <dgm:spPr/>
    </dgm:pt>
    <dgm:pt modelId="{0D48F77C-D4D6-9C48-9DB5-4AFC2D51BAB3}" type="pres">
      <dgm:prSet presAssocID="{B9F46C2D-012D-114E-A8A9-311011E707AF}" presName="parSpace" presStyleCnt="0"/>
      <dgm:spPr/>
    </dgm:pt>
    <dgm:pt modelId="{4357B877-A814-5F4A-A3DA-13081391EA24}" type="pres">
      <dgm:prSet presAssocID="{2E44B757-03BE-E740-B449-681E9F37BDCC}" presName="parTxOnly" presStyleLbl="node1" presStyleIdx="1" presStyleCnt="3">
        <dgm:presLayoutVars>
          <dgm:bulletEnabled val="1"/>
        </dgm:presLayoutVars>
      </dgm:prSet>
      <dgm:spPr/>
    </dgm:pt>
    <dgm:pt modelId="{A57A35FE-01ED-6B4F-B633-C5E67BFCC088}" type="pres">
      <dgm:prSet presAssocID="{8BC5C925-B583-2446-AF37-9C2602E14C49}" presName="parSpace" presStyleCnt="0"/>
      <dgm:spPr/>
    </dgm:pt>
    <dgm:pt modelId="{2B1D95F3-E7FE-D349-B0BA-E9667AEC7FF5}" type="pres">
      <dgm:prSet presAssocID="{9AE78A39-8D13-F248-80E3-6B65A0211D4D}" presName="parTxOnly" presStyleLbl="node1" presStyleIdx="2" presStyleCnt="3">
        <dgm:presLayoutVars>
          <dgm:bulletEnabled val="1"/>
        </dgm:presLayoutVars>
      </dgm:prSet>
      <dgm:spPr/>
    </dgm:pt>
  </dgm:ptLst>
  <dgm:cxnLst>
    <dgm:cxn modelId="{DA1EB30A-C007-624F-B6AA-D1BD58B6F0BC}" type="presOf" srcId="{7DD2A1B4-69BE-E94E-9BEA-D91CC87F8B97}" destId="{009E3A19-7310-0D4F-9363-C4407A74A494}" srcOrd="0" destOrd="0" presId="urn:microsoft.com/office/officeart/2005/8/layout/hChevron3"/>
    <dgm:cxn modelId="{9E3FD034-E55E-6A46-AA6D-7BE52FC583DD}" srcId="{2A5DE717-21B5-654C-ABF9-F8F58EE05A76}" destId="{9AE78A39-8D13-F248-80E3-6B65A0211D4D}" srcOrd="2" destOrd="0" parTransId="{51BC5967-E022-F149-9A8F-CE4707A359EE}" sibTransId="{B4963B58-4A2B-D44E-ADDD-B3E2E946B711}"/>
    <dgm:cxn modelId="{A7FE4A7F-E17B-624F-8245-408EE564E6EC}" type="presOf" srcId="{2A5DE717-21B5-654C-ABF9-F8F58EE05A76}" destId="{C9546B98-2FB5-6444-AB27-02D9920813F4}" srcOrd="0" destOrd="0" presId="urn:microsoft.com/office/officeart/2005/8/layout/hChevron3"/>
    <dgm:cxn modelId="{8875AFC3-C85C-9541-BF3F-C628F0FD4826}" type="presOf" srcId="{2E44B757-03BE-E740-B449-681E9F37BDCC}" destId="{4357B877-A814-5F4A-A3DA-13081391EA24}" srcOrd="0" destOrd="0" presId="urn:microsoft.com/office/officeart/2005/8/layout/hChevron3"/>
    <dgm:cxn modelId="{9407EEC8-1679-074B-A682-2553AC247144}" srcId="{2A5DE717-21B5-654C-ABF9-F8F58EE05A76}" destId="{7DD2A1B4-69BE-E94E-9BEA-D91CC87F8B97}" srcOrd="0" destOrd="0" parTransId="{E40B3625-9A27-8246-BF1E-C5CA4F558F73}" sibTransId="{B9F46C2D-012D-114E-A8A9-311011E707AF}"/>
    <dgm:cxn modelId="{89E0E4E6-4FAE-884F-A72B-C1469CE321D9}" srcId="{2A5DE717-21B5-654C-ABF9-F8F58EE05A76}" destId="{2E44B757-03BE-E740-B449-681E9F37BDCC}" srcOrd="1" destOrd="0" parTransId="{C849A040-F564-204A-872F-82AB2711EC06}" sibTransId="{8BC5C925-B583-2446-AF37-9C2602E14C49}"/>
    <dgm:cxn modelId="{4289E1E9-D440-6F40-9A0A-A1FB32D2BABF}" type="presOf" srcId="{9AE78A39-8D13-F248-80E3-6B65A0211D4D}" destId="{2B1D95F3-E7FE-D349-B0BA-E9667AEC7FF5}" srcOrd="0" destOrd="0" presId="urn:microsoft.com/office/officeart/2005/8/layout/hChevron3"/>
    <dgm:cxn modelId="{CDFAFCBF-0AA5-D54E-AC99-C2A4ACC9A634}" type="presParOf" srcId="{C9546B98-2FB5-6444-AB27-02D9920813F4}" destId="{009E3A19-7310-0D4F-9363-C4407A74A494}" srcOrd="0" destOrd="0" presId="urn:microsoft.com/office/officeart/2005/8/layout/hChevron3"/>
    <dgm:cxn modelId="{903633EC-D2E5-A14D-9D87-A171E9E9A9F3}" type="presParOf" srcId="{C9546B98-2FB5-6444-AB27-02D9920813F4}" destId="{0D48F77C-D4D6-9C48-9DB5-4AFC2D51BAB3}" srcOrd="1" destOrd="0" presId="urn:microsoft.com/office/officeart/2005/8/layout/hChevron3"/>
    <dgm:cxn modelId="{BA441AEB-7AE3-AF42-8C5A-9DDB67BC933F}" type="presParOf" srcId="{C9546B98-2FB5-6444-AB27-02D9920813F4}" destId="{4357B877-A814-5F4A-A3DA-13081391EA24}" srcOrd="2" destOrd="0" presId="urn:microsoft.com/office/officeart/2005/8/layout/hChevron3"/>
    <dgm:cxn modelId="{ADCF237A-A3A7-3D48-902B-D37261C63DB9}" type="presParOf" srcId="{C9546B98-2FB5-6444-AB27-02D9920813F4}" destId="{A57A35FE-01ED-6B4F-B633-C5E67BFCC088}" srcOrd="3" destOrd="0" presId="urn:microsoft.com/office/officeart/2005/8/layout/hChevron3"/>
    <dgm:cxn modelId="{E87C2D1B-EEC9-8C4A-AD98-7479F64536A1}" type="presParOf" srcId="{C9546B98-2FB5-6444-AB27-02D9920813F4}" destId="{2B1D95F3-E7FE-D349-B0BA-E9667AEC7FF5}"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B618C02-1776-5B4D-AFA0-E88D97D89C73}" type="doc">
      <dgm:prSet loTypeId="urn:microsoft.com/office/officeart/2005/8/layout/pyramid4" loCatId="pyramid" qsTypeId="urn:microsoft.com/office/officeart/2005/8/quickstyle/simple4" qsCatId="simple" csTypeId="urn:microsoft.com/office/officeart/2005/8/colors/accent1_2#17" csCatId="accent1" phldr="1"/>
      <dgm:spPr/>
      <dgm:t>
        <a:bodyPr/>
        <a:lstStyle/>
        <a:p>
          <a:endParaRPr lang="en-US"/>
        </a:p>
      </dgm:t>
    </dgm:pt>
    <dgm:pt modelId="{B33FD408-9C2E-6149-9B6A-3343EF9149F7}">
      <dgm:prSet phldrT="[Text]" custT="1"/>
      <dgm:spPr>
        <a:solidFill>
          <a:schemeClr val="accent6"/>
        </a:solidFill>
      </dgm:spPr>
      <dgm:t>
        <a:bodyPr/>
        <a:lstStyle/>
        <a:p>
          <a:r>
            <a:rPr lang="en-US" sz="1600" dirty="0"/>
            <a:t>something the individual </a:t>
          </a:r>
          <a:r>
            <a:rPr lang="en-US" sz="1600" b="1" i="1" dirty="0">
              <a:solidFill>
                <a:schemeClr val="accent2"/>
              </a:solidFill>
            </a:rPr>
            <a:t>knows</a:t>
          </a:r>
          <a:endParaRPr lang="en-US" sz="1600" dirty="0">
            <a:solidFill>
              <a:schemeClr val="accent2"/>
            </a:solidFill>
          </a:endParaRPr>
        </a:p>
      </dgm:t>
    </dgm:pt>
    <dgm:pt modelId="{20466071-BCC9-9B49-ABD3-422FDC5B5CEA}" type="parTrans" cxnId="{C7A3A272-2BB2-B842-9DA1-528AEF8DDA51}">
      <dgm:prSet/>
      <dgm:spPr/>
      <dgm:t>
        <a:bodyPr/>
        <a:lstStyle/>
        <a:p>
          <a:endParaRPr lang="en-US"/>
        </a:p>
      </dgm:t>
    </dgm:pt>
    <dgm:pt modelId="{8D01B030-8652-164E-972D-3AAC8146D5CA}" type="sibTrans" cxnId="{C7A3A272-2BB2-B842-9DA1-528AEF8DDA51}">
      <dgm:prSet/>
      <dgm:spPr/>
      <dgm:t>
        <a:bodyPr/>
        <a:lstStyle/>
        <a:p>
          <a:endParaRPr lang="en-US"/>
        </a:p>
      </dgm:t>
    </dgm:pt>
    <dgm:pt modelId="{93307209-D83E-C040-AC17-442D04E666B7}">
      <dgm:prSet custT="1"/>
      <dgm:spPr>
        <a:solidFill>
          <a:schemeClr val="accent6"/>
        </a:solidFill>
      </dgm:spPr>
      <dgm:t>
        <a:bodyPr/>
        <a:lstStyle/>
        <a:p>
          <a:r>
            <a:rPr lang="en-US" sz="1600" dirty="0"/>
            <a:t>something the individual </a:t>
          </a:r>
          <a:r>
            <a:rPr lang="en-US" sz="1600" b="1" i="1" dirty="0">
              <a:solidFill>
                <a:schemeClr val="accent2"/>
              </a:solidFill>
            </a:rPr>
            <a:t>possesses</a:t>
          </a:r>
        </a:p>
      </dgm:t>
    </dgm:pt>
    <dgm:pt modelId="{493589C3-D73C-D943-913D-12BA33BDE549}" type="parTrans" cxnId="{CF579CE3-F260-6A46-AEC9-892B942CAE85}">
      <dgm:prSet/>
      <dgm:spPr/>
      <dgm:t>
        <a:bodyPr/>
        <a:lstStyle/>
        <a:p>
          <a:endParaRPr lang="en-US"/>
        </a:p>
      </dgm:t>
    </dgm:pt>
    <dgm:pt modelId="{27AB0102-D979-F84B-80AA-B78A8070B2D8}" type="sibTrans" cxnId="{CF579CE3-F260-6A46-AEC9-892B942CAE85}">
      <dgm:prSet/>
      <dgm:spPr/>
      <dgm:t>
        <a:bodyPr/>
        <a:lstStyle/>
        <a:p>
          <a:endParaRPr lang="en-US"/>
        </a:p>
      </dgm:t>
    </dgm:pt>
    <dgm:pt modelId="{ABAD8E69-AC4A-7447-896E-DB0F2E40291A}">
      <dgm:prSet custT="1"/>
      <dgm:spPr>
        <a:solidFill>
          <a:schemeClr val="accent4"/>
        </a:solidFill>
        <a:effectLst>
          <a:softEdge rad="63500"/>
        </a:effectLst>
      </dgm:spPr>
      <dgm:t>
        <a:bodyPr/>
        <a:lstStyle/>
        <a:p>
          <a:r>
            <a:rPr lang="en-US" sz="1600" dirty="0"/>
            <a:t>something the individual </a:t>
          </a:r>
          <a:r>
            <a:rPr lang="en-US" sz="1600" b="1" i="1" dirty="0">
              <a:solidFill>
                <a:schemeClr val="tx1"/>
              </a:solidFill>
            </a:rPr>
            <a:t>is</a:t>
          </a:r>
          <a:r>
            <a:rPr lang="en-US" sz="1600" b="1" i="1" dirty="0"/>
            <a:t> </a:t>
          </a:r>
          <a:r>
            <a:rPr lang="en-US" sz="1600" dirty="0"/>
            <a:t>(static biometrics)</a:t>
          </a:r>
        </a:p>
      </dgm:t>
    </dgm:pt>
    <dgm:pt modelId="{8AD2B1F4-854B-2F4D-AF57-768B760FE045}" type="parTrans" cxnId="{D4644026-1FAC-F241-9FEF-E7018A53328D}">
      <dgm:prSet/>
      <dgm:spPr/>
      <dgm:t>
        <a:bodyPr/>
        <a:lstStyle/>
        <a:p>
          <a:endParaRPr lang="en-US"/>
        </a:p>
      </dgm:t>
    </dgm:pt>
    <dgm:pt modelId="{56EC57FC-1A5E-0545-8752-65C980D89FAF}" type="sibTrans" cxnId="{D4644026-1FAC-F241-9FEF-E7018A53328D}">
      <dgm:prSet/>
      <dgm:spPr/>
      <dgm:t>
        <a:bodyPr/>
        <a:lstStyle/>
        <a:p>
          <a:endParaRPr lang="en-US"/>
        </a:p>
      </dgm:t>
    </dgm:pt>
    <dgm:pt modelId="{0D72F545-A1CD-A244-836A-D95583C24856}">
      <dgm:prSet custT="1"/>
      <dgm:spPr>
        <a:solidFill>
          <a:schemeClr val="accent6"/>
        </a:solidFill>
      </dgm:spPr>
      <dgm:t>
        <a:bodyPr/>
        <a:lstStyle/>
        <a:p>
          <a:r>
            <a:rPr lang="en-US" sz="1600" dirty="0"/>
            <a:t>something the individual </a:t>
          </a:r>
          <a:r>
            <a:rPr lang="en-US" sz="1600" b="1" i="1" dirty="0">
              <a:solidFill>
                <a:schemeClr val="accent2"/>
              </a:solidFill>
            </a:rPr>
            <a:t>does</a:t>
          </a:r>
          <a:r>
            <a:rPr lang="en-US" sz="1600" dirty="0"/>
            <a:t> (dynamic biometrics)</a:t>
          </a:r>
        </a:p>
      </dgm:t>
    </dgm:pt>
    <dgm:pt modelId="{9B2584D2-9C45-A34A-B689-52596699FEE2}" type="parTrans" cxnId="{BFA273A8-79CF-2045-9D61-0439C087CC86}">
      <dgm:prSet/>
      <dgm:spPr/>
      <dgm:t>
        <a:bodyPr/>
        <a:lstStyle/>
        <a:p>
          <a:endParaRPr lang="en-US"/>
        </a:p>
      </dgm:t>
    </dgm:pt>
    <dgm:pt modelId="{ABC5DD0A-AE65-1347-BB33-2F02147F4A97}" type="sibTrans" cxnId="{BFA273A8-79CF-2045-9D61-0439C087CC86}">
      <dgm:prSet/>
      <dgm:spPr/>
      <dgm:t>
        <a:bodyPr/>
        <a:lstStyle/>
        <a:p>
          <a:endParaRPr lang="en-US"/>
        </a:p>
      </dgm:t>
    </dgm:pt>
    <dgm:pt modelId="{3006F8AE-8A37-E14E-9B2B-048A93C382A0}" type="pres">
      <dgm:prSet presAssocID="{1B618C02-1776-5B4D-AFA0-E88D97D89C73}" presName="compositeShape" presStyleCnt="0">
        <dgm:presLayoutVars>
          <dgm:chMax val="9"/>
          <dgm:dir/>
          <dgm:resizeHandles val="exact"/>
        </dgm:presLayoutVars>
      </dgm:prSet>
      <dgm:spPr/>
    </dgm:pt>
    <dgm:pt modelId="{AF5A4D52-EBE3-234F-8957-64DD7F51CC1C}" type="pres">
      <dgm:prSet presAssocID="{1B618C02-1776-5B4D-AFA0-E88D97D89C73}" presName="triangle1" presStyleLbl="node1" presStyleIdx="0" presStyleCnt="4" custScaleX="100428">
        <dgm:presLayoutVars>
          <dgm:bulletEnabled val="1"/>
        </dgm:presLayoutVars>
      </dgm:prSet>
      <dgm:spPr/>
    </dgm:pt>
    <dgm:pt modelId="{EA2E1E80-ADC9-564D-B3B0-30021E4D9A39}" type="pres">
      <dgm:prSet presAssocID="{1B618C02-1776-5B4D-AFA0-E88D97D89C73}" presName="triangle2" presStyleLbl="node1" presStyleIdx="1" presStyleCnt="4" custScaleX="124571" custScaleY="107428">
        <dgm:presLayoutVars>
          <dgm:bulletEnabled val="1"/>
        </dgm:presLayoutVars>
      </dgm:prSet>
      <dgm:spPr/>
    </dgm:pt>
    <dgm:pt modelId="{5EC9572F-D0D3-AF47-8F7C-57383A8419CB}" type="pres">
      <dgm:prSet presAssocID="{1B618C02-1776-5B4D-AFA0-E88D97D89C73}" presName="triangle3" presStyleLbl="node1" presStyleIdx="2" presStyleCnt="4" custScaleX="106858" custScaleY="101143" custLinFactNeighborX="572" custLinFactNeighborY="-3143">
        <dgm:presLayoutVars>
          <dgm:bulletEnabled val="1"/>
        </dgm:presLayoutVars>
      </dgm:prSet>
      <dgm:spPr/>
    </dgm:pt>
    <dgm:pt modelId="{6368708B-D59A-BB48-83D4-FF6CCEFA64BD}" type="pres">
      <dgm:prSet presAssocID="{1B618C02-1776-5B4D-AFA0-E88D97D89C73}" presName="triangle4" presStyleLbl="node1" presStyleIdx="3" presStyleCnt="4" custScaleX="136286" custScaleY="108285">
        <dgm:presLayoutVars>
          <dgm:bulletEnabled val="1"/>
        </dgm:presLayoutVars>
      </dgm:prSet>
      <dgm:spPr/>
    </dgm:pt>
  </dgm:ptLst>
  <dgm:cxnLst>
    <dgm:cxn modelId="{3411310F-2DB0-744B-B14A-C879EFAA5C12}" type="presOf" srcId="{93307209-D83E-C040-AC17-442D04E666B7}" destId="{EA2E1E80-ADC9-564D-B3B0-30021E4D9A39}" srcOrd="0" destOrd="0" presId="urn:microsoft.com/office/officeart/2005/8/layout/pyramid4"/>
    <dgm:cxn modelId="{D4644026-1FAC-F241-9FEF-E7018A53328D}" srcId="{1B618C02-1776-5B4D-AFA0-E88D97D89C73}" destId="{ABAD8E69-AC4A-7447-896E-DB0F2E40291A}" srcOrd="2" destOrd="0" parTransId="{8AD2B1F4-854B-2F4D-AF57-768B760FE045}" sibTransId="{56EC57FC-1A5E-0545-8752-65C980D89FAF}"/>
    <dgm:cxn modelId="{8D49F760-6C60-C741-8D6C-E0821F45E74A}" type="presOf" srcId="{0D72F545-A1CD-A244-836A-D95583C24856}" destId="{6368708B-D59A-BB48-83D4-FF6CCEFA64BD}" srcOrd="0" destOrd="0" presId="urn:microsoft.com/office/officeart/2005/8/layout/pyramid4"/>
    <dgm:cxn modelId="{769C7842-EAAC-FE46-87A7-388FF5CF2184}" type="presOf" srcId="{ABAD8E69-AC4A-7447-896E-DB0F2E40291A}" destId="{5EC9572F-D0D3-AF47-8F7C-57383A8419CB}" srcOrd="0" destOrd="0" presId="urn:microsoft.com/office/officeart/2005/8/layout/pyramid4"/>
    <dgm:cxn modelId="{541E1972-5BFA-2D4A-8499-5463179E6CCC}" type="presOf" srcId="{B33FD408-9C2E-6149-9B6A-3343EF9149F7}" destId="{AF5A4D52-EBE3-234F-8957-64DD7F51CC1C}" srcOrd="0" destOrd="0" presId="urn:microsoft.com/office/officeart/2005/8/layout/pyramid4"/>
    <dgm:cxn modelId="{C7A3A272-2BB2-B842-9DA1-528AEF8DDA51}" srcId="{1B618C02-1776-5B4D-AFA0-E88D97D89C73}" destId="{B33FD408-9C2E-6149-9B6A-3343EF9149F7}" srcOrd="0" destOrd="0" parTransId="{20466071-BCC9-9B49-ABD3-422FDC5B5CEA}" sibTransId="{8D01B030-8652-164E-972D-3AAC8146D5CA}"/>
    <dgm:cxn modelId="{BFA273A8-79CF-2045-9D61-0439C087CC86}" srcId="{1B618C02-1776-5B4D-AFA0-E88D97D89C73}" destId="{0D72F545-A1CD-A244-836A-D95583C24856}" srcOrd="3" destOrd="0" parTransId="{9B2584D2-9C45-A34A-B689-52596699FEE2}" sibTransId="{ABC5DD0A-AE65-1347-BB33-2F02147F4A97}"/>
    <dgm:cxn modelId="{6627A2B7-3C95-8842-9F9D-E84FEBDEE462}" type="presOf" srcId="{1B618C02-1776-5B4D-AFA0-E88D97D89C73}" destId="{3006F8AE-8A37-E14E-9B2B-048A93C382A0}" srcOrd="0" destOrd="0" presId="urn:microsoft.com/office/officeart/2005/8/layout/pyramid4"/>
    <dgm:cxn modelId="{CF579CE3-F260-6A46-AEC9-892B942CAE85}" srcId="{1B618C02-1776-5B4D-AFA0-E88D97D89C73}" destId="{93307209-D83E-C040-AC17-442D04E666B7}" srcOrd="1" destOrd="0" parTransId="{493589C3-D73C-D943-913D-12BA33BDE549}" sibTransId="{27AB0102-D979-F84B-80AA-B78A8070B2D8}"/>
    <dgm:cxn modelId="{2FEEC04A-A0FD-2340-A4AE-E56973EA3982}" type="presParOf" srcId="{3006F8AE-8A37-E14E-9B2B-048A93C382A0}" destId="{AF5A4D52-EBE3-234F-8957-64DD7F51CC1C}" srcOrd="0" destOrd="0" presId="urn:microsoft.com/office/officeart/2005/8/layout/pyramid4"/>
    <dgm:cxn modelId="{94FFCD27-BEA1-F546-8EEE-457B96E466DC}" type="presParOf" srcId="{3006F8AE-8A37-E14E-9B2B-048A93C382A0}" destId="{EA2E1E80-ADC9-564D-B3B0-30021E4D9A39}" srcOrd="1" destOrd="0" presId="urn:microsoft.com/office/officeart/2005/8/layout/pyramid4"/>
    <dgm:cxn modelId="{A6198C13-195F-9846-ACE2-791F5D27F7CD}" type="presParOf" srcId="{3006F8AE-8A37-E14E-9B2B-048A93C382A0}" destId="{5EC9572F-D0D3-AF47-8F7C-57383A8419CB}" srcOrd="2" destOrd="0" presId="urn:microsoft.com/office/officeart/2005/8/layout/pyramid4"/>
    <dgm:cxn modelId="{C0DED73B-F2FC-2648-B043-3FE212BDF562}" type="presParOf" srcId="{3006F8AE-8A37-E14E-9B2B-048A93C382A0}" destId="{6368708B-D59A-BB48-83D4-FF6CCEFA64BD}"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39625E4-5244-C344-8114-43BCB11FC803}" type="doc">
      <dgm:prSet loTypeId="urn:microsoft.com/office/officeart/2005/8/layout/vList6" loCatId="process" qsTypeId="urn:microsoft.com/office/officeart/2005/8/quickstyle/simple4" qsCatId="simple" csTypeId="urn:microsoft.com/office/officeart/2005/8/colors/accent1_2#18" csCatId="accent1" phldr="1"/>
      <dgm:spPr/>
      <dgm:t>
        <a:bodyPr/>
        <a:lstStyle/>
        <a:p>
          <a:endParaRPr lang="en-US"/>
        </a:p>
      </dgm:t>
    </dgm:pt>
    <dgm:pt modelId="{E0E726F0-79A2-394F-B18F-5CCE3ADD34AF}">
      <dgm:prSet phldrT="[Text]"/>
      <dgm:spPr>
        <a:effectLst>
          <a:glow rad="101600">
            <a:schemeClr val="accent2">
              <a:alpha val="75000"/>
            </a:schemeClr>
          </a:glow>
          <a:softEdge rad="152400"/>
        </a:effectLst>
      </dgm:spPr>
      <dgm:t>
        <a:bodyPr/>
        <a:lstStyle/>
        <a:p>
          <a:r>
            <a:rPr lang="en-NZ" dirty="0"/>
            <a:t>A dedicated computer that:</a:t>
          </a:r>
          <a:endParaRPr lang="en-US" dirty="0"/>
        </a:p>
      </dgm:t>
    </dgm:pt>
    <dgm:pt modelId="{89A9BCF8-2975-B442-B1FB-DEA0FFEED513}" type="parTrans" cxnId="{565E3031-AFF1-344C-B5EB-4A0EE83D88BB}">
      <dgm:prSet/>
      <dgm:spPr/>
      <dgm:t>
        <a:bodyPr/>
        <a:lstStyle/>
        <a:p>
          <a:endParaRPr lang="en-US"/>
        </a:p>
      </dgm:t>
    </dgm:pt>
    <dgm:pt modelId="{9A5F5EB8-0AE9-584D-8FD1-ACFCE205E6BE}" type="sibTrans" cxnId="{565E3031-AFF1-344C-B5EB-4A0EE83D88BB}">
      <dgm:prSet/>
      <dgm:spPr/>
      <dgm:t>
        <a:bodyPr/>
        <a:lstStyle/>
        <a:p>
          <a:endParaRPr lang="en-US"/>
        </a:p>
      </dgm:t>
    </dgm:pt>
    <dgm:pt modelId="{2C6D6298-2666-C34E-A2D5-160DA57C9830}">
      <dgm:prSet phldrT="[Text]"/>
      <dgm:spPr>
        <a:ln>
          <a:solidFill>
            <a:schemeClr val="accent1">
              <a:lumMod val="75000"/>
            </a:schemeClr>
          </a:solidFill>
        </a:ln>
      </dgm:spPr>
      <dgm:t>
        <a:bodyPr/>
        <a:lstStyle/>
        <a:p>
          <a:r>
            <a:rPr lang="en-NZ" dirty="0"/>
            <a:t>interfaces with computers outside a network </a:t>
          </a:r>
          <a:endParaRPr lang="en-US" dirty="0"/>
        </a:p>
      </dgm:t>
    </dgm:pt>
    <dgm:pt modelId="{A595F7C6-F8EB-3441-B376-571AAC7C3D66}" type="parTrans" cxnId="{CC7CFC89-6C93-0848-AB8E-DF6904BAD1CF}">
      <dgm:prSet/>
      <dgm:spPr/>
      <dgm:t>
        <a:bodyPr/>
        <a:lstStyle/>
        <a:p>
          <a:endParaRPr lang="en-US"/>
        </a:p>
      </dgm:t>
    </dgm:pt>
    <dgm:pt modelId="{91071583-AFFC-2442-944D-C67D0834639A}" type="sibTrans" cxnId="{CC7CFC89-6C93-0848-AB8E-DF6904BAD1CF}">
      <dgm:prSet/>
      <dgm:spPr/>
      <dgm:t>
        <a:bodyPr/>
        <a:lstStyle/>
        <a:p>
          <a:endParaRPr lang="en-US"/>
        </a:p>
      </dgm:t>
    </dgm:pt>
    <dgm:pt modelId="{B65FDA42-2165-6C4C-A657-C4A10D2B1764}">
      <dgm:prSet phldrT="[Text]"/>
      <dgm:spPr>
        <a:effectLst>
          <a:glow rad="101600">
            <a:schemeClr val="accent2">
              <a:alpha val="75000"/>
            </a:schemeClr>
          </a:glow>
          <a:softEdge rad="152400"/>
        </a:effectLst>
      </dgm:spPr>
      <dgm:t>
        <a:bodyPr/>
        <a:lstStyle/>
        <a:p>
          <a:r>
            <a:rPr lang="en-NZ" dirty="0"/>
            <a:t>Design goals of a firewall:</a:t>
          </a:r>
          <a:endParaRPr lang="en-US" dirty="0"/>
        </a:p>
      </dgm:t>
    </dgm:pt>
    <dgm:pt modelId="{A3E81090-CD9F-AA4D-BE8B-E0ACC67A9746}" type="parTrans" cxnId="{E558E31B-DBA3-1043-9248-E6D9465E222E}">
      <dgm:prSet/>
      <dgm:spPr/>
      <dgm:t>
        <a:bodyPr/>
        <a:lstStyle/>
        <a:p>
          <a:endParaRPr lang="en-US"/>
        </a:p>
      </dgm:t>
    </dgm:pt>
    <dgm:pt modelId="{D7D15B56-2441-5B40-B2F0-173A813F36AB}" type="sibTrans" cxnId="{E558E31B-DBA3-1043-9248-E6D9465E222E}">
      <dgm:prSet/>
      <dgm:spPr/>
      <dgm:t>
        <a:bodyPr/>
        <a:lstStyle/>
        <a:p>
          <a:endParaRPr lang="en-US"/>
        </a:p>
      </dgm:t>
    </dgm:pt>
    <dgm:pt modelId="{2FB5995B-DD22-AA4B-A3AD-1BCC0A48DE78}">
      <dgm:prSet phldrT="[Text]"/>
      <dgm:spPr>
        <a:ln>
          <a:solidFill>
            <a:schemeClr val="accent1">
              <a:lumMod val="75000"/>
            </a:schemeClr>
          </a:solidFill>
        </a:ln>
      </dgm:spPr>
      <dgm:t>
        <a:bodyPr/>
        <a:lstStyle/>
        <a:p>
          <a:r>
            <a:rPr lang="en-NZ" dirty="0"/>
            <a:t>all traffic must pass through the firewall</a:t>
          </a:r>
          <a:endParaRPr lang="en-US" dirty="0"/>
        </a:p>
      </dgm:t>
    </dgm:pt>
    <dgm:pt modelId="{B60466CC-E36B-1946-894B-72864E76FA68}" type="parTrans" cxnId="{F0FC5026-0CB4-8F4E-B233-C5A2BFB0658B}">
      <dgm:prSet/>
      <dgm:spPr/>
      <dgm:t>
        <a:bodyPr/>
        <a:lstStyle/>
        <a:p>
          <a:endParaRPr lang="en-US"/>
        </a:p>
      </dgm:t>
    </dgm:pt>
    <dgm:pt modelId="{ECCC0129-B805-E449-B724-9B4B68F2D9E5}" type="sibTrans" cxnId="{F0FC5026-0CB4-8F4E-B233-C5A2BFB0658B}">
      <dgm:prSet/>
      <dgm:spPr/>
      <dgm:t>
        <a:bodyPr/>
        <a:lstStyle/>
        <a:p>
          <a:endParaRPr lang="en-US"/>
        </a:p>
      </dgm:t>
    </dgm:pt>
    <dgm:pt modelId="{4AC4060F-7E72-6043-B711-ED93924F13D9}">
      <dgm:prSet/>
      <dgm:spPr>
        <a:ln>
          <a:solidFill>
            <a:schemeClr val="accent1">
              <a:lumMod val="75000"/>
            </a:schemeClr>
          </a:solidFill>
        </a:ln>
      </dgm:spPr>
      <dgm:t>
        <a:bodyPr/>
        <a:lstStyle/>
        <a:p>
          <a:r>
            <a:rPr lang="en-NZ"/>
            <a:t>has special security precautions built into it to protect sensitive files on computers within the network</a:t>
          </a:r>
          <a:endParaRPr lang="en-NZ" dirty="0"/>
        </a:p>
      </dgm:t>
    </dgm:pt>
    <dgm:pt modelId="{A4B1BB36-34F5-B441-BAA2-F795E70A8426}" type="parTrans" cxnId="{0767DA06-E8DD-E947-9BC6-8E7C6A77949C}">
      <dgm:prSet/>
      <dgm:spPr/>
      <dgm:t>
        <a:bodyPr/>
        <a:lstStyle/>
        <a:p>
          <a:endParaRPr lang="en-US"/>
        </a:p>
      </dgm:t>
    </dgm:pt>
    <dgm:pt modelId="{A1115B14-75FB-B24B-BAD6-92122D6D616E}" type="sibTrans" cxnId="{0767DA06-E8DD-E947-9BC6-8E7C6A77949C}">
      <dgm:prSet/>
      <dgm:spPr/>
      <dgm:t>
        <a:bodyPr/>
        <a:lstStyle/>
        <a:p>
          <a:endParaRPr lang="en-US"/>
        </a:p>
      </dgm:t>
    </dgm:pt>
    <dgm:pt modelId="{AD5A7223-E7E6-8E4E-942F-AC393C666B25}">
      <dgm:prSet/>
      <dgm:spPr>
        <a:ln>
          <a:solidFill>
            <a:schemeClr val="accent1">
              <a:lumMod val="75000"/>
            </a:schemeClr>
          </a:solidFill>
        </a:ln>
      </dgm:spPr>
      <dgm:t>
        <a:bodyPr/>
        <a:lstStyle/>
        <a:p>
          <a:r>
            <a:rPr lang="en-NZ"/>
            <a:t>only authorized traffic will be allowed to pass</a:t>
          </a:r>
          <a:endParaRPr lang="en-NZ" dirty="0"/>
        </a:p>
      </dgm:t>
    </dgm:pt>
    <dgm:pt modelId="{C11CBBA1-1BFE-264A-9151-C5FE0DE70EE6}" type="parTrans" cxnId="{A46C8FE7-77AC-5842-A7CE-82B05C7E965D}">
      <dgm:prSet/>
      <dgm:spPr/>
      <dgm:t>
        <a:bodyPr/>
        <a:lstStyle/>
        <a:p>
          <a:endParaRPr lang="en-US"/>
        </a:p>
      </dgm:t>
    </dgm:pt>
    <dgm:pt modelId="{168E0CBF-7556-AF4D-8367-15D0B84A3678}" type="sibTrans" cxnId="{A46C8FE7-77AC-5842-A7CE-82B05C7E965D}">
      <dgm:prSet/>
      <dgm:spPr/>
      <dgm:t>
        <a:bodyPr/>
        <a:lstStyle/>
        <a:p>
          <a:endParaRPr lang="en-US"/>
        </a:p>
      </dgm:t>
    </dgm:pt>
    <dgm:pt modelId="{0C3994BE-331B-744B-8D1D-F436A7AFAEDE}">
      <dgm:prSet/>
      <dgm:spPr>
        <a:ln>
          <a:solidFill>
            <a:schemeClr val="accent1">
              <a:lumMod val="75000"/>
            </a:schemeClr>
          </a:solidFill>
        </a:ln>
      </dgm:spPr>
      <dgm:t>
        <a:bodyPr/>
        <a:lstStyle/>
        <a:p>
          <a:r>
            <a:rPr lang="en-NZ"/>
            <a:t>immune to penetration</a:t>
          </a:r>
          <a:endParaRPr lang="en-NZ" dirty="0"/>
        </a:p>
      </dgm:t>
    </dgm:pt>
    <dgm:pt modelId="{846C78A6-D743-3C4D-92E4-D86B3A3A7337}" type="parTrans" cxnId="{8214F94B-03E1-1240-B062-CADC24364A40}">
      <dgm:prSet/>
      <dgm:spPr/>
      <dgm:t>
        <a:bodyPr/>
        <a:lstStyle/>
        <a:p>
          <a:endParaRPr lang="en-US"/>
        </a:p>
      </dgm:t>
    </dgm:pt>
    <dgm:pt modelId="{267A2850-86ED-1745-A271-97046320FA85}" type="sibTrans" cxnId="{8214F94B-03E1-1240-B062-CADC24364A40}">
      <dgm:prSet/>
      <dgm:spPr/>
      <dgm:t>
        <a:bodyPr/>
        <a:lstStyle/>
        <a:p>
          <a:endParaRPr lang="en-US"/>
        </a:p>
      </dgm:t>
    </dgm:pt>
    <dgm:pt modelId="{88BCBFF5-FC4C-484A-8D22-A379F3846317}" type="pres">
      <dgm:prSet presAssocID="{039625E4-5244-C344-8114-43BCB11FC803}" presName="Name0" presStyleCnt="0">
        <dgm:presLayoutVars>
          <dgm:dir/>
          <dgm:animLvl val="lvl"/>
          <dgm:resizeHandles/>
        </dgm:presLayoutVars>
      </dgm:prSet>
      <dgm:spPr/>
    </dgm:pt>
    <dgm:pt modelId="{95F2DBAA-39C7-034A-881D-16FE54930383}" type="pres">
      <dgm:prSet presAssocID="{E0E726F0-79A2-394F-B18F-5CCE3ADD34AF}" presName="linNode" presStyleCnt="0"/>
      <dgm:spPr/>
    </dgm:pt>
    <dgm:pt modelId="{DC079D0B-8743-4C40-A46D-A2FE56728165}" type="pres">
      <dgm:prSet presAssocID="{E0E726F0-79A2-394F-B18F-5CCE3ADD34AF}" presName="parentShp" presStyleLbl="node1" presStyleIdx="0" presStyleCnt="2">
        <dgm:presLayoutVars>
          <dgm:bulletEnabled val="1"/>
        </dgm:presLayoutVars>
      </dgm:prSet>
      <dgm:spPr/>
    </dgm:pt>
    <dgm:pt modelId="{1E5BD0B5-72AF-524F-B686-857FA6D93979}" type="pres">
      <dgm:prSet presAssocID="{E0E726F0-79A2-394F-B18F-5CCE3ADD34AF}" presName="childShp" presStyleLbl="bgAccFollowNode1" presStyleIdx="0" presStyleCnt="2">
        <dgm:presLayoutVars>
          <dgm:bulletEnabled val="1"/>
        </dgm:presLayoutVars>
      </dgm:prSet>
      <dgm:spPr/>
    </dgm:pt>
    <dgm:pt modelId="{FDA8ED85-9FC2-154F-B6E7-5E45EE6E1317}" type="pres">
      <dgm:prSet presAssocID="{9A5F5EB8-0AE9-584D-8FD1-ACFCE205E6BE}" presName="spacing" presStyleCnt="0"/>
      <dgm:spPr/>
    </dgm:pt>
    <dgm:pt modelId="{C4248C53-9ECB-BE49-BF36-33C7B2F7994E}" type="pres">
      <dgm:prSet presAssocID="{B65FDA42-2165-6C4C-A657-C4A10D2B1764}" presName="linNode" presStyleCnt="0"/>
      <dgm:spPr/>
    </dgm:pt>
    <dgm:pt modelId="{CE2A0C90-4FC1-3745-807E-60EA423828DE}" type="pres">
      <dgm:prSet presAssocID="{B65FDA42-2165-6C4C-A657-C4A10D2B1764}" presName="parentShp" presStyleLbl="node1" presStyleIdx="1" presStyleCnt="2">
        <dgm:presLayoutVars>
          <dgm:bulletEnabled val="1"/>
        </dgm:presLayoutVars>
      </dgm:prSet>
      <dgm:spPr/>
    </dgm:pt>
    <dgm:pt modelId="{3DB32F66-80B5-3546-99DC-BD9C12819A44}" type="pres">
      <dgm:prSet presAssocID="{B65FDA42-2165-6C4C-A657-C4A10D2B1764}" presName="childShp" presStyleLbl="bgAccFollowNode1" presStyleIdx="1" presStyleCnt="2">
        <dgm:presLayoutVars>
          <dgm:bulletEnabled val="1"/>
        </dgm:presLayoutVars>
      </dgm:prSet>
      <dgm:spPr/>
    </dgm:pt>
  </dgm:ptLst>
  <dgm:cxnLst>
    <dgm:cxn modelId="{97ED5A03-3F88-134C-A3F9-3D3FEBC8FCC9}" type="presOf" srcId="{039625E4-5244-C344-8114-43BCB11FC803}" destId="{88BCBFF5-FC4C-484A-8D22-A379F3846317}" srcOrd="0" destOrd="0" presId="urn:microsoft.com/office/officeart/2005/8/layout/vList6"/>
    <dgm:cxn modelId="{0767DA06-E8DD-E947-9BC6-8E7C6A77949C}" srcId="{E0E726F0-79A2-394F-B18F-5CCE3ADD34AF}" destId="{4AC4060F-7E72-6043-B711-ED93924F13D9}" srcOrd="1" destOrd="0" parTransId="{A4B1BB36-34F5-B441-BAA2-F795E70A8426}" sibTransId="{A1115B14-75FB-B24B-BAD6-92122D6D616E}"/>
    <dgm:cxn modelId="{50C9960C-0627-D643-964B-67A89F37DD6C}" type="presOf" srcId="{AD5A7223-E7E6-8E4E-942F-AC393C666B25}" destId="{3DB32F66-80B5-3546-99DC-BD9C12819A44}" srcOrd="0" destOrd="1" presId="urn:microsoft.com/office/officeart/2005/8/layout/vList6"/>
    <dgm:cxn modelId="{E558E31B-DBA3-1043-9248-E6D9465E222E}" srcId="{039625E4-5244-C344-8114-43BCB11FC803}" destId="{B65FDA42-2165-6C4C-A657-C4A10D2B1764}" srcOrd="1" destOrd="0" parTransId="{A3E81090-CD9F-AA4D-BE8B-E0ACC67A9746}" sibTransId="{D7D15B56-2441-5B40-B2F0-173A813F36AB}"/>
    <dgm:cxn modelId="{F0FC5026-0CB4-8F4E-B233-C5A2BFB0658B}" srcId="{B65FDA42-2165-6C4C-A657-C4A10D2B1764}" destId="{2FB5995B-DD22-AA4B-A3AD-1BCC0A48DE78}" srcOrd="0" destOrd="0" parTransId="{B60466CC-E36B-1946-894B-72864E76FA68}" sibTransId="{ECCC0129-B805-E449-B724-9B4B68F2D9E5}"/>
    <dgm:cxn modelId="{565E3031-AFF1-344C-B5EB-4A0EE83D88BB}" srcId="{039625E4-5244-C344-8114-43BCB11FC803}" destId="{E0E726F0-79A2-394F-B18F-5CCE3ADD34AF}" srcOrd="0" destOrd="0" parTransId="{89A9BCF8-2975-B442-B1FB-DEA0FFEED513}" sibTransId="{9A5F5EB8-0AE9-584D-8FD1-ACFCE205E6BE}"/>
    <dgm:cxn modelId="{8D733738-22E8-3345-9356-B4285B595AF7}" type="presOf" srcId="{2C6D6298-2666-C34E-A2D5-160DA57C9830}" destId="{1E5BD0B5-72AF-524F-B686-857FA6D93979}" srcOrd="0" destOrd="0" presId="urn:microsoft.com/office/officeart/2005/8/layout/vList6"/>
    <dgm:cxn modelId="{8214F94B-03E1-1240-B062-CADC24364A40}" srcId="{B65FDA42-2165-6C4C-A657-C4A10D2B1764}" destId="{0C3994BE-331B-744B-8D1D-F436A7AFAEDE}" srcOrd="2" destOrd="0" parTransId="{846C78A6-D743-3C4D-92E4-D86B3A3A7337}" sibTransId="{267A2850-86ED-1745-A271-97046320FA85}"/>
    <dgm:cxn modelId="{5467E46F-8ACC-4349-ADFF-9ACCF054BA2C}" type="presOf" srcId="{2FB5995B-DD22-AA4B-A3AD-1BCC0A48DE78}" destId="{3DB32F66-80B5-3546-99DC-BD9C12819A44}" srcOrd="0" destOrd="0" presId="urn:microsoft.com/office/officeart/2005/8/layout/vList6"/>
    <dgm:cxn modelId="{CC7CFC89-6C93-0848-AB8E-DF6904BAD1CF}" srcId="{E0E726F0-79A2-394F-B18F-5CCE3ADD34AF}" destId="{2C6D6298-2666-C34E-A2D5-160DA57C9830}" srcOrd="0" destOrd="0" parTransId="{A595F7C6-F8EB-3441-B376-571AAC7C3D66}" sibTransId="{91071583-AFFC-2442-944D-C67D0834639A}"/>
    <dgm:cxn modelId="{AC6FB5B9-D5C7-D74B-B57D-74CDBB566724}" type="presOf" srcId="{B65FDA42-2165-6C4C-A657-C4A10D2B1764}" destId="{CE2A0C90-4FC1-3745-807E-60EA423828DE}" srcOrd="0" destOrd="0" presId="urn:microsoft.com/office/officeart/2005/8/layout/vList6"/>
    <dgm:cxn modelId="{84093DC3-D62B-3043-843C-F46BE22706A6}" type="presOf" srcId="{E0E726F0-79A2-394F-B18F-5CCE3ADD34AF}" destId="{DC079D0B-8743-4C40-A46D-A2FE56728165}" srcOrd="0" destOrd="0" presId="urn:microsoft.com/office/officeart/2005/8/layout/vList6"/>
    <dgm:cxn modelId="{8C6609E7-44D5-4F43-B015-DAD6856CBD94}" type="presOf" srcId="{0C3994BE-331B-744B-8D1D-F436A7AFAEDE}" destId="{3DB32F66-80B5-3546-99DC-BD9C12819A44}" srcOrd="0" destOrd="2" presId="urn:microsoft.com/office/officeart/2005/8/layout/vList6"/>
    <dgm:cxn modelId="{A46C8FE7-77AC-5842-A7CE-82B05C7E965D}" srcId="{B65FDA42-2165-6C4C-A657-C4A10D2B1764}" destId="{AD5A7223-E7E6-8E4E-942F-AC393C666B25}" srcOrd="1" destOrd="0" parTransId="{C11CBBA1-1BFE-264A-9151-C5FE0DE70EE6}" sibTransId="{168E0CBF-7556-AF4D-8367-15D0B84A3678}"/>
    <dgm:cxn modelId="{2E95E0F3-BB98-9D4A-A4E6-D4F7892BACFC}" type="presOf" srcId="{4AC4060F-7E72-6043-B711-ED93924F13D9}" destId="{1E5BD0B5-72AF-524F-B686-857FA6D93979}" srcOrd="0" destOrd="1" presId="urn:microsoft.com/office/officeart/2005/8/layout/vList6"/>
    <dgm:cxn modelId="{AFE36381-4DBF-8643-A2B8-22C8DE9C4EC1}" type="presParOf" srcId="{88BCBFF5-FC4C-484A-8D22-A379F3846317}" destId="{95F2DBAA-39C7-034A-881D-16FE54930383}" srcOrd="0" destOrd="0" presId="urn:microsoft.com/office/officeart/2005/8/layout/vList6"/>
    <dgm:cxn modelId="{F2D9DC6C-2BBE-234D-B5D3-6E58819BB780}" type="presParOf" srcId="{95F2DBAA-39C7-034A-881D-16FE54930383}" destId="{DC079D0B-8743-4C40-A46D-A2FE56728165}" srcOrd="0" destOrd="0" presId="urn:microsoft.com/office/officeart/2005/8/layout/vList6"/>
    <dgm:cxn modelId="{283AA973-B0C7-2E42-8BB3-3FBE4BBF8EAB}" type="presParOf" srcId="{95F2DBAA-39C7-034A-881D-16FE54930383}" destId="{1E5BD0B5-72AF-524F-B686-857FA6D93979}" srcOrd="1" destOrd="0" presId="urn:microsoft.com/office/officeart/2005/8/layout/vList6"/>
    <dgm:cxn modelId="{533EEDD2-5C0D-2D48-83D1-0C9A5990E7A6}" type="presParOf" srcId="{88BCBFF5-FC4C-484A-8D22-A379F3846317}" destId="{FDA8ED85-9FC2-154F-B6E7-5E45EE6E1317}" srcOrd="1" destOrd="0" presId="urn:microsoft.com/office/officeart/2005/8/layout/vList6"/>
    <dgm:cxn modelId="{59319982-B4C9-024C-91B8-57EC3A23C4F1}" type="presParOf" srcId="{88BCBFF5-FC4C-484A-8D22-A379F3846317}" destId="{C4248C53-9ECB-BE49-BF36-33C7B2F7994E}" srcOrd="2" destOrd="0" presId="urn:microsoft.com/office/officeart/2005/8/layout/vList6"/>
    <dgm:cxn modelId="{B112B27E-2CBC-3E4C-85FF-134175DD3358}" type="presParOf" srcId="{C4248C53-9ECB-BE49-BF36-33C7B2F7994E}" destId="{CE2A0C90-4FC1-3745-807E-60EA423828DE}" srcOrd="0" destOrd="0" presId="urn:microsoft.com/office/officeart/2005/8/layout/vList6"/>
    <dgm:cxn modelId="{DE2817E1-E33D-C544-B6A6-EE054AA8883A}" type="presParOf" srcId="{C4248C53-9ECB-BE49-BF36-33C7B2F7994E}" destId="{3DB32F66-80B5-3546-99DC-BD9C12819A44}"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81AE4C5-B34E-B04C-863C-E46FFAA4324B}" type="doc">
      <dgm:prSet loTypeId="urn:microsoft.com/office/officeart/2005/8/layout/chevron2" loCatId="process" qsTypeId="urn:microsoft.com/office/officeart/2005/8/quickstyle/simple4" qsCatId="simple" csTypeId="urn:microsoft.com/office/officeart/2005/8/colors/accent1_2#19" csCatId="accent1" phldr="1"/>
      <dgm:spPr/>
      <dgm:t>
        <a:bodyPr/>
        <a:lstStyle/>
        <a:p>
          <a:endParaRPr lang="en-US"/>
        </a:p>
      </dgm:t>
    </dgm:pt>
    <dgm:pt modelId="{5DA3418E-DB4B-FF42-B123-DBBD66736BD7}">
      <dgm:prSet phldrT="[Text]"/>
      <dgm:spPr>
        <a:solidFill>
          <a:schemeClr val="accent6"/>
        </a:solidFill>
        <a:ln>
          <a:solidFill>
            <a:schemeClr val="accent6"/>
          </a:solidFill>
        </a:ln>
        <a:effectLst/>
      </dgm:spPr>
      <dgm:t>
        <a:bodyPr/>
        <a:lstStyle/>
        <a:p>
          <a:r>
            <a:rPr lang="en-US" dirty="0"/>
            <a:t>1</a:t>
          </a:r>
        </a:p>
      </dgm:t>
    </dgm:pt>
    <dgm:pt modelId="{FA04BA07-BCD5-2142-8676-BFEF0E3B71DF}" type="parTrans" cxnId="{3220F3C0-7C7A-7D4B-897B-58B80CBF0F4E}">
      <dgm:prSet/>
      <dgm:spPr/>
      <dgm:t>
        <a:bodyPr/>
        <a:lstStyle/>
        <a:p>
          <a:endParaRPr lang="en-US"/>
        </a:p>
      </dgm:t>
    </dgm:pt>
    <dgm:pt modelId="{D9665C12-212D-C149-95FA-2C2E0D4140CE}" type="sibTrans" cxnId="{3220F3C0-7C7A-7D4B-897B-58B80CBF0F4E}">
      <dgm:prSet/>
      <dgm:spPr/>
      <dgm:t>
        <a:bodyPr/>
        <a:lstStyle/>
        <a:p>
          <a:endParaRPr lang="en-US"/>
        </a:p>
      </dgm:t>
    </dgm:pt>
    <dgm:pt modelId="{3779CFD1-782F-BE4B-89A7-D7DFF565E1C4}">
      <dgm:prSet phldrT="[Text]"/>
      <dgm:spPr>
        <a:ln>
          <a:solidFill>
            <a:schemeClr val="accent6"/>
          </a:solidFill>
        </a:ln>
      </dgm:spPr>
      <dgm:t>
        <a:bodyPr/>
        <a:lstStyle/>
        <a:p>
          <a:r>
            <a:rPr lang="en-NZ" dirty="0"/>
            <a:t>Allocate a slot in the process table for the new process</a:t>
          </a:r>
          <a:endParaRPr lang="en-US" dirty="0"/>
        </a:p>
      </dgm:t>
    </dgm:pt>
    <dgm:pt modelId="{AC9B584D-4AC9-DE4D-993D-55DB9D9AA3F9}" type="parTrans" cxnId="{502562B5-DFA6-2448-9764-FDE97D130820}">
      <dgm:prSet/>
      <dgm:spPr/>
      <dgm:t>
        <a:bodyPr/>
        <a:lstStyle/>
        <a:p>
          <a:endParaRPr lang="en-US"/>
        </a:p>
      </dgm:t>
    </dgm:pt>
    <dgm:pt modelId="{AAB55CD0-3683-EA4D-8725-75A55F4038BD}" type="sibTrans" cxnId="{502562B5-DFA6-2448-9764-FDE97D130820}">
      <dgm:prSet/>
      <dgm:spPr/>
      <dgm:t>
        <a:bodyPr/>
        <a:lstStyle/>
        <a:p>
          <a:endParaRPr lang="en-US"/>
        </a:p>
      </dgm:t>
    </dgm:pt>
    <dgm:pt modelId="{36E0E8A0-9D23-A745-B131-E1443F3FB08C}">
      <dgm:prSet phldrT="[Text]"/>
      <dgm:spPr>
        <a:solidFill>
          <a:schemeClr val="accent6"/>
        </a:solidFill>
        <a:ln>
          <a:solidFill>
            <a:schemeClr val="accent6"/>
          </a:solidFill>
        </a:ln>
      </dgm:spPr>
      <dgm:t>
        <a:bodyPr/>
        <a:lstStyle/>
        <a:p>
          <a:r>
            <a:rPr lang="en-US" dirty="0"/>
            <a:t>2</a:t>
          </a:r>
        </a:p>
      </dgm:t>
    </dgm:pt>
    <dgm:pt modelId="{1404BCD4-0B01-584F-9553-F36FC69B6327}" type="parTrans" cxnId="{DE052205-2EBE-144E-8E21-2D56C3223C00}">
      <dgm:prSet/>
      <dgm:spPr/>
      <dgm:t>
        <a:bodyPr/>
        <a:lstStyle/>
        <a:p>
          <a:endParaRPr lang="en-US"/>
        </a:p>
      </dgm:t>
    </dgm:pt>
    <dgm:pt modelId="{FE4F06C5-7785-0E41-8120-3B4B38D50BAD}" type="sibTrans" cxnId="{DE052205-2EBE-144E-8E21-2D56C3223C00}">
      <dgm:prSet/>
      <dgm:spPr/>
      <dgm:t>
        <a:bodyPr/>
        <a:lstStyle/>
        <a:p>
          <a:endParaRPr lang="en-US"/>
        </a:p>
      </dgm:t>
    </dgm:pt>
    <dgm:pt modelId="{0A02D992-EF2C-9542-88FA-8321DA1BED4B}">
      <dgm:prSet phldrT="[Text]"/>
      <dgm:spPr>
        <a:ln>
          <a:solidFill>
            <a:schemeClr val="accent6"/>
          </a:solidFill>
        </a:ln>
      </dgm:spPr>
      <dgm:t>
        <a:bodyPr/>
        <a:lstStyle/>
        <a:p>
          <a:r>
            <a:rPr lang="en-NZ" dirty="0"/>
            <a:t>Assign a unique process ID to the child process</a:t>
          </a:r>
          <a:endParaRPr lang="en-US" dirty="0"/>
        </a:p>
      </dgm:t>
    </dgm:pt>
    <dgm:pt modelId="{7DF984F6-AF85-6141-8CAB-501769B62054}" type="parTrans" cxnId="{C29BBD3E-5B2B-2F44-AE08-E09FEC211C43}">
      <dgm:prSet/>
      <dgm:spPr/>
      <dgm:t>
        <a:bodyPr/>
        <a:lstStyle/>
        <a:p>
          <a:endParaRPr lang="en-US"/>
        </a:p>
      </dgm:t>
    </dgm:pt>
    <dgm:pt modelId="{7E8BA9DB-8229-8546-9BFC-4234DBFB60E7}" type="sibTrans" cxnId="{C29BBD3E-5B2B-2F44-AE08-E09FEC211C43}">
      <dgm:prSet/>
      <dgm:spPr/>
      <dgm:t>
        <a:bodyPr/>
        <a:lstStyle/>
        <a:p>
          <a:endParaRPr lang="en-US"/>
        </a:p>
      </dgm:t>
    </dgm:pt>
    <dgm:pt modelId="{8107A9A5-AF29-A94A-93C9-86A17090739D}">
      <dgm:prSet phldrT="[Text]"/>
      <dgm:spPr>
        <a:solidFill>
          <a:schemeClr val="accent6"/>
        </a:solidFill>
        <a:ln>
          <a:solidFill>
            <a:schemeClr val="accent6"/>
          </a:solidFill>
        </a:ln>
      </dgm:spPr>
      <dgm:t>
        <a:bodyPr/>
        <a:lstStyle/>
        <a:p>
          <a:r>
            <a:rPr lang="en-US" dirty="0"/>
            <a:t>3</a:t>
          </a:r>
        </a:p>
      </dgm:t>
    </dgm:pt>
    <dgm:pt modelId="{194D5E64-4DCE-514A-8B6E-DAD267D3A496}" type="parTrans" cxnId="{E7DAFC9A-36D6-9B4C-9BB9-BAE53C685426}">
      <dgm:prSet/>
      <dgm:spPr/>
      <dgm:t>
        <a:bodyPr/>
        <a:lstStyle/>
        <a:p>
          <a:endParaRPr lang="en-US"/>
        </a:p>
      </dgm:t>
    </dgm:pt>
    <dgm:pt modelId="{A9D5C173-FFEC-3A4B-90FC-A22C12164719}" type="sibTrans" cxnId="{E7DAFC9A-36D6-9B4C-9BB9-BAE53C685426}">
      <dgm:prSet/>
      <dgm:spPr/>
      <dgm:t>
        <a:bodyPr/>
        <a:lstStyle/>
        <a:p>
          <a:endParaRPr lang="en-US"/>
        </a:p>
      </dgm:t>
    </dgm:pt>
    <dgm:pt modelId="{DBC54489-8F45-4843-B66E-41358F3602E9}">
      <dgm:prSet phldrT="[Text]"/>
      <dgm:spPr>
        <a:ln>
          <a:solidFill>
            <a:schemeClr val="accent6"/>
          </a:solidFill>
        </a:ln>
      </dgm:spPr>
      <dgm:t>
        <a:bodyPr/>
        <a:lstStyle/>
        <a:p>
          <a:r>
            <a:rPr lang="en-NZ" dirty="0"/>
            <a:t>Make a copy of the process image of the parent, with the exception of any shared memory</a:t>
          </a:r>
          <a:endParaRPr lang="en-US" dirty="0"/>
        </a:p>
      </dgm:t>
    </dgm:pt>
    <dgm:pt modelId="{3C73E3FD-AE55-094E-B4D4-71BC04766D1C}" type="parTrans" cxnId="{FAC2048F-2FFE-254E-B2B5-33C51D578449}">
      <dgm:prSet/>
      <dgm:spPr/>
      <dgm:t>
        <a:bodyPr/>
        <a:lstStyle/>
        <a:p>
          <a:endParaRPr lang="en-US"/>
        </a:p>
      </dgm:t>
    </dgm:pt>
    <dgm:pt modelId="{C63140C3-E4EA-2D4F-B352-2FF03E8CB2A9}" type="sibTrans" cxnId="{FAC2048F-2FFE-254E-B2B5-33C51D578449}">
      <dgm:prSet/>
      <dgm:spPr/>
      <dgm:t>
        <a:bodyPr/>
        <a:lstStyle/>
        <a:p>
          <a:endParaRPr lang="en-US"/>
        </a:p>
      </dgm:t>
    </dgm:pt>
    <dgm:pt modelId="{1DAC90B7-6707-834B-80BD-1DE5AD7AE15A}">
      <dgm:prSet/>
      <dgm:spPr>
        <a:solidFill>
          <a:schemeClr val="accent6"/>
        </a:solidFill>
        <a:ln>
          <a:solidFill>
            <a:schemeClr val="accent6"/>
          </a:solidFill>
        </a:ln>
      </dgm:spPr>
      <dgm:t>
        <a:bodyPr/>
        <a:lstStyle/>
        <a:p>
          <a:r>
            <a:rPr lang="en-US" dirty="0"/>
            <a:t>4</a:t>
          </a:r>
        </a:p>
      </dgm:t>
    </dgm:pt>
    <dgm:pt modelId="{B9E08E85-D14E-B946-A99B-029A9FEDE95C}" type="parTrans" cxnId="{7FD9EC4D-1085-884E-96A1-96E4A874E814}">
      <dgm:prSet/>
      <dgm:spPr/>
      <dgm:t>
        <a:bodyPr/>
        <a:lstStyle/>
        <a:p>
          <a:endParaRPr lang="en-US"/>
        </a:p>
      </dgm:t>
    </dgm:pt>
    <dgm:pt modelId="{B86CD9FD-DFA4-BB4F-B712-3440552602AD}" type="sibTrans" cxnId="{7FD9EC4D-1085-884E-96A1-96E4A874E814}">
      <dgm:prSet/>
      <dgm:spPr/>
      <dgm:t>
        <a:bodyPr/>
        <a:lstStyle/>
        <a:p>
          <a:endParaRPr lang="en-US"/>
        </a:p>
      </dgm:t>
    </dgm:pt>
    <dgm:pt modelId="{74CDD88A-549F-F944-B90E-DEA6878AEA99}">
      <dgm:prSet/>
      <dgm:spPr>
        <a:solidFill>
          <a:schemeClr val="accent6"/>
        </a:solidFill>
        <a:ln>
          <a:solidFill>
            <a:schemeClr val="accent6"/>
          </a:solidFill>
        </a:ln>
      </dgm:spPr>
      <dgm:t>
        <a:bodyPr/>
        <a:lstStyle/>
        <a:p>
          <a:r>
            <a:rPr lang="en-US" dirty="0"/>
            <a:t>5</a:t>
          </a:r>
        </a:p>
      </dgm:t>
    </dgm:pt>
    <dgm:pt modelId="{DE7AB666-171E-0A4F-A5C0-1133F49195A2}" type="parTrans" cxnId="{E6692BEB-CF2B-E144-9584-8228470EA7CD}">
      <dgm:prSet/>
      <dgm:spPr/>
      <dgm:t>
        <a:bodyPr/>
        <a:lstStyle/>
        <a:p>
          <a:endParaRPr lang="en-US"/>
        </a:p>
      </dgm:t>
    </dgm:pt>
    <dgm:pt modelId="{4A35F8A7-96F2-8D40-8AA4-64E5659F286C}" type="sibTrans" cxnId="{E6692BEB-CF2B-E144-9584-8228470EA7CD}">
      <dgm:prSet/>
      <dgm:spPr/>
      <dgm:t>
        <a:bodyPr/>
        <a:lstStyle/>
        <a:p>
          <a:endParaRPr lang="en-US"/>
        </a:p>
      </dgm:t>
    </dgm:pt>
    <dgm:pt modelId="{F7D1969B-53A1-7645-97E9-91C4D72C24E4}">
      <dgm:prSet/>
      <dgm:spPr>
        <a:solidFill>
          <a:schemeClr val="accent6"/>
        </a:solidFill>
        <a:ln>
          <a:solidFill>
            <a:schemeClr val="accent6"/>
          </a:solidFill>
        </a:ln>
      </dgm:spPr>
      <dgm:t>
        <a:bodyPr/>
        <a:lstStyle/>
        <a:p>
          <a:r>
            <a:rPr lang="en-US" dirty="0"/>
            <a:t>6</a:t>
          </a:r>
        </a:p>
      </dgm:t>
    </dgm:pt>
    <dgm:pt modelId="{33BEEC36-52EB-954C-BCAC-3DF201A8DEF0}" type="parTrans" cxnId="{CC8A9C78-F290-7E42-B54C-262460726544}">
      <dgm:prSet/>
      <dgm:spPr/>
      <dgm:t>
        <a:bodyPr/>
        <a:lstStyle/>
        <a:p>
          <a:endParaRPr lang="en-US"/>
        </a:p>
      </dgm:t>
    </dgm:pt>
    <dgm:pt modelId="{3819723D-8AEF-164A-8996-DE92AC7AB1FC}" type="sibTrans" cxnId="{CC8A9C78-F290-7E42-B54C-262460726544}">
      <dgm:prSet/>
      <dgm:spPr/>
      <dgm:t>
        <a:bodyPr/>
        <a:lstStyle/>
        <a:p>
          <a:endParaRPr lang="en-US"/>
        </a:p>
      </dgm:t>
    </dgm:pt>
    <dgm:pt modelId="{97D8BB99-6DD4-A64D-AD3A-DDED0AB5B805}">
      <dgm:prSet/>
      <dgm:spPr>
        <a:ln>
          <a:solidFill>
            <a:schemeClr val="accent6"/>
          </a:solidFill>
        </a:ln>
      </dgm:spPr>
      <dgm:t>
        <a:bodyPr/>
        <a:lstStyle/>
        <a:p>
          <a:r>
            <a:rPr lang="en-NZ" dirty="0"/>
            <a:t>Increments counters for any files owned by the parent, to reflect that an additional process now also owns those files</a:t>
          </a:r>
          <a:endParaRPr lang="en-US" dirty="0"/>
        </a:p>
      </dgm:t>
    </dgm:pt>
    <dgm:pt modelId="{D4EC0175-2A7B-7846-AEC0-2CED9DC198E0}" type="parTrans" cxnId="{9BC9AB2A-1BBE-4447-9A97-EAB40C96F907}">
      <dgm:prSet/>
      <dgm:spPr/>
      <dgm:t>
        <a:bodyPr/>
        <a:lstStyle/>
        <a:p>
          <a:endParaRPr lang="en-US"/>
        </a:p>
      </dgm:t>
    </dgm:pt>
    <dgm:pt modelId="{58F721F1-21CA-7241-BD54-46B71AC774F5}" type="sibTrans" cxnId="{9BC9AB2A-1BBE-4447-9A97-EAB40C96F907}">
      <dgm:prSet/>
      <dgm:spPr/>
      <dgm:t>
        <a:bodyPr/>
        <a:lstStyle/>
        <a:p>
          <a:endParaRPr lang="en-US"/>
        </a:p>
      </dgm:t>
    </dgm:pt>
    <dgm:pt modelId="{A4CC4A05-ABDB-754F-B02E-95B7654E0EF1}">
      <dgm:prSet/>
      <dgm:spPr>
        <a:ln>
          <a:solidFill>
            <a:schemeClr val="accent6"/>
          </a:solidFill>
        </a:ln>
      </dgm:spPr>
      <dgm:t>
        <a:bodyPr/>
        <a:lstStyle/>
        <a:p>
          <a:r>
            <a:rPr lang="en-NZ" dirty="0"/>
            <a:t>Assigns the child process to the Ready to Run state</a:t>
          </a:r>
          <a:endParaRPr lang="en-US" dirty="0"/>
        </a:p>
      </dgm:t>
    </dgm:pt>
    <dgm:pt modelId="{7EF3CBB4-1032-D043-84EF-69055739C31A}" type="parTrans" cxnId="{F2914AF2-33E1-844F-A905-FEC3A78D4E8B}">
      <dgm:prSet/>
      <dgm:spPr/>
      <dgm:t>
        <a:bodyPr/>
        <a:lstStyle/>
        <a:p>
          <a:endParaRPr lang="en-US"/>
        </a:p>
      </dgm:t>
    </dgm:pt>
    <dgm:pt modelId="{C0E8C3F6-7FE7-F741-886D-D60EF60160E5}" type="sibTrans" cxnId="{F2914AF2-33E1-844F-A905-FEC3A78D4E8B}">
      <dgm:prSet/>
      <dgm:spPr/>
      <dgm:t>
        <a:bodyPr/>
        <a:lstStyle/>
        <a:p>
          <a:endParaRPr lang="en-US"/>
        </a:p>
      </dgm:t>
    </dgm:pt>
    <dgm:pt modelId="{7EF551BC-457B-274E-8D4B-CC6895033FA5}">
      <dgm:prSet/>
      <dgm:spPr>
        <a:ln>
          <a:solidFill>
            <a:schemeClr val="accent6"/>
          </a:solidFill>
        </a:ln>
      </dgm:spPr>
      <dgm:t>
        <a:bodyPr/>
        <a:lstStyle/>
        <a:p>
          <a:r>
            <a:rPr lang="en-NZ" dirty="0"/>
            <a:t>Returns the ID number of the child to the parent process, and a 0 value to the child process</a:t>
          </a:r>
          <a:endParaRPr lang="en-US" dirty="0"/>
        </a:p>
      </dgm:t>
    </dgm:pt>
    <dgm:pt modelId="{DD47EC6E-971E-074C-94DF-2D30AF441B4A}" type="parTrans" cxnId="{BED3D458-34AC-1C44-BB3D-3B9541D29711}">
      <dgm:prSet/>
      <dgm:spPr/>
      <dgm:t>
        <a:bodyPr/>
        <a:lstStyle/>
        <a:p>
          <a:endParaRPr lang="en-US"/>
        </a:p>
      </dgm:t>
    </dgm:pt>
    <dgm:pt modelId="{C151EA55-0B67-C64E-AEB3-7ABF9CB63829}" type="sibTrans" cxnId="{BED3D458-34AC-1C44-BB3D-3B9541D29711}">
      <dgm:prSet/>
      <dgm:spPr/>
      <dgm:t>
        <a:bodyPr/>
        <a:lstStyle/>
        <a:p>
          <a:endParaRPr lang="en-US"/>
        </a:p>
      </dgm:t>
    </dgm:pt>
    <dgm:pt modelId="{8926A2B0-745B-6F4C-91B7-E5319D29BACB}" type="pres">
      <dgm:prSet presAssocID="{F81AE4C5-B34E-B04C-863C-E46FFAA4324B}" presName="linearFlow" presStyleCnt="0">
        <dgm:presLayoutVars>
          <dgm:dir/>
          <dgm:animLvl val="lvl"/>
          <dgm:resizeHandles val="exact"/>
        </dgm:presLayoutVars>
      </dgm:prSet>
      <dgm:spPr/>
    </dgm:pt>
    <dgm:pt modelId="{9622AC7A-165F-A548-B86C-9568FB736BB0}" type="pres">
      <dgm:prSet presAssocID="{5DA3418E-DB4B-FF42-B123-DBBD66736BD7}" presName="composite" presStyleCnt="0"/>
      <dgm:spPr/>
    </dgm:pt>
    <dgm:pt modelId="{3ADE00C8-8936-9E44-9966-B4C9443960E7}" type="pres">
      <dgm:prSet presAssocID="{5DA3418E-DB4B-FF42-B123-DBBD66736BD7}" presName="parentText" presStyleLbl="alignNode1" presStyleIdx="0" presStyleCnt="6">
        <dgm:presLayoutVars>
          <dgm:chMax val="1"/>
          <dgm:bulletEnabled val="1"/>
        </dgm:presLayoutVars>
      </dgm:prSet>
      <dgm:spPr/>
    </dgm:pt>
    <dgm:pt modelId="{DE36E0A4-4385-B342-8B67-3BFD80B681D3}" type="pres">
      <dgm:prSet presAssocID="{5DA3418E-DB4B-FF42-B123-DBBD66736BD7}" presName="descendantText" presStyleLbl="alignAcc1" presStyleIdx="0" presStyleCnt="6">
        <dgm:presLayoutVars>
          <dgm:bulletEnabled val="1"/>
        </dgm:presLayoutVars>
      </dgm:prSet>
      <dgm:spPr/>
    </dgm:pt>
    <dgm:pt modelId="{A61784F3-6A36-E845-B5C4-6329C1ADFDB7}" type="pres">
      <dgm:prSet presAssocID="{D9665C12-212D-C149-95FA-2C2E0D4140CE}" presName="sp" presStyleCnt="0"/>
      <dgm:spPr/>
    </dgm:pt>
    <dgm:pt modelId="{4E32278F-E81C-0D45-A730-0D709D1AA132}" type="pres">
      <dgm:prSet presAssocID="{36E0E8A0-9D23-A745-B131-E1443F3FB08C}" presName="composite" presStyleCnt="0"/>
      <dgm:spPr/>
    </dgm:pt>
    <dgm:pt modelId="{DC049674-6133-A04F-8C71-4C489DF415B8}" type="pres">
      <dgm:prSet presAssocID="{36E0E8A0-9D23-A745-B131-E1443F3FB08C}" presName="parentText" presStyleLbl="alignNode1" presStyleIdx="1" presStyleCnt="6">
        <dgm:presLayoutVars>
          <dgm:chMax val="1"/>
          <dgm:bulletEnabled val="1"/>
        </dgm:presLayoutVars>
      </dgm:prSet>
      <dgm:spPr/>
    </dgm:pt>
    <dgm:pt modelId="{E777551D-665B-EF40-A4AE-19569D80B09F}" type="pres">
      <dgm:prSet presAssocID="{36E0E8A0-9D23-A745-B131-E1443F3FB08C}" presName="descendantText" presStyleLbl="alignAcc1" presStyleIdx="1" presStyleCnt="6">
        <dgm:presLayoutVars>
          <dgm:bulletEnabled val="1"/>
        </dgm:presLayoutVars>
      </dgm:prSet>
      <dgm:spPr/>
    </dgm:pt>
    <dgm:pt modelId="{B88EFC02-6B0C-3545-B8BC-D9C3E1F865A4}" type="pres">
      <dgm:prSet presAssocID="{FE4F06C5-7785-0E41-8120-3B4B38D50BAD}" presName="sp" presStyleCnt="0"/>
      <dgm:spPr/>
    </dgm:pt>
    <dgm:pt modelId="{7BB093BB-1900-D54E-90F3-3DA57DCCBB04}" type="pres">
      <dgm:prSet presAssocID="{8107A9A5-AF29-A94A-93C9-86A17090739D}" presName="composite" presStyleCnt="0"/>
      <dgm:spPr/>
    </dgm:pt>
    <dgm:pt modelId="{60D3C4C0-DB41-9549-A77B-1596F4E9BADE}" type="pres">
      <dgm:prSet presAssocID="{8107A9A5-AF29-A94A-93C9-86A17090739D}" presName="parentText" presStyleLbl="alignNode1" presStyleIdx="2" presStyleCnt="6">
        <dgm:presLayoutVars>
          <dgm:chMax val="1"/>
          <dgm:bulletEnabled val="1"/>
        </dgm:presLayoutVars>
      </dgm:prSet>
      <dgm:spPr/>
    </dgm:pt>
    <dgm:pt modelId="{E9ED7F19-3597-CC45-BF98-95FE334E7847}" type="pres">
      <dgm:prSet presAssocID="{8107A9A5-AF29-A94A-93C9-86A17090739D}" presName="descendantText" presStyleLbl="alignAcc1" presStyleIdx="2" presStyleCnt="6">
        <dgm:presLayoutVars>
          <dgm:bulletEnabled val="1"/>
        </dgm:presLayoutVars>
      </dgm:prSet>
      <dgm:spPr/>
    </dgm:pt>
    <dgm:pt modelId="{E5C1B068-E88D-9E46-80B3-B064E16421EE}" type="pres">
      <dgm:prSet presAssocID="{A9D5C173-FFEC-3A4B-90FC-A22C12164719}" presName="sp" presStyleCnt="0"/>
      <dgm:spPr/>
    </dgm:pt>
    <dgm:pt modelId="{12BFE38E-AA77-9147-9563-5B2E10BB83CC}" type="pres">
      <dgm:prSet presAssocID="{1DAC90B7-6707-834B-80BD-1DE5AD7AE15A}" presName="composite" presStyleCnt="0"/>
      <dgm:spPr/>
    </dgm:pt>
    <dgm:pt modelId="{57F9225C-7463-394C-B866-B20156C2172A}" type="pres">
      <dgm:prSet presAssocID="{1DAC90B7-6707-834B-80BD-1DE5AD7AE15A}" presName="parentText" presStyleLbl="alignNode1" presStyleIdx="3" presStyleCnt="6">
        <dgm:presLayoutVars>
          <dgm:chMax val="1"/>
          <dgm:bulletEnabled val="1"/>
        </dgm:presLayoutVars>
      </dgm:prSet>
      <dgm:spPr/>
    </dgm:pt>
    <dgm:pt modelId="{C8D66159-239C-A947-93EB-FF89054E979D}" type="pres">
      <dgm:prSet presAssocID="{1DAC90B7-6707-834B-80BD-1DE5AD7AE15A}" presName="descendantText" presStyleLbl="alignAcc1" presStyleIdx="3" presStyleCnt="6">
        <dgm:presLayoutVars>
          <dgm:bulletEnabled val="1"/>
        </dgm:presLayoutVars>
      </dgm:prSet>
      <dgm:spPr/>
    </dgm:pt>
    <dgm:pt modelId="{722EDF77-AFD0-BF44-8E94-25003368AAB7}" type="pres">
      <dgm:prSet presAssocID="{B86CD9FD-DFA4-BB4F-B712-3440552602AD}" presName="sp" presStyleCnt="0"/>
      <dgm:spPr/>
    </dgm:pt>
    <dgm:pt modelId="{18E35F9B-2DE8-134E-A715-A6BE059FD35D}" type="pres">
      <dgm:prSet presAssocID="{74CDD88A-549F-F944-B90E-DEA6878AEA99}" presName="composite" presStyleCnt="0"/>
      <dgm:spPr/>
    </dgm:pt>
    <dgm:pt modelId="{44CC2E2D-F2DF-9041-993A-5C0D23E88755}" type="pres">
      <dgm:prSet presAssocID="{74CDD88A-549F-F944-B90E-DEA6878AEA99}" presName="parentText" presStyleLbl="alignNode1" presStyleIdx="4" presStyleCnt="6">
        <dgm:presLayoutVars>
          <dgm:chMax val="1"/>
          <dgm:bulletEnabled val="1"/>
        </dgm:presLayoutVars>
      </dgm:prSet>
      <dgm:spPr/>
    </dgm:pt>
    <dgm:pt modelId="{C3846997-357D-6843-BF65-FD04875FAF4D}" type="pres">
      <dgm:prSet presAssocID="{74CDD88A-549F-F944-B90E-DEA6878AEA99}" presName="descendantText" presStyleLbl="alignAcc1" presStyleIdx="4" presStyleCnt="6">
        <dgm:presLayoutVars>
          <dgm:bulletEnabled val="1"/>
        </dgm:presLayoutVars>
      </dgm:prSet>
      <dgm:spPr/>
    </dgm:pt>
    <dgm:pt modelId="{28A1E4CE-5D83-234A-A715-C9F0EC2D0BD2}" type="pres">
      <dgm:prSet presAssocID="{4A35F8A7-96F2-8D40-8AA4-64E5659F286C}" presName="sp" presStyleCnt="0"/>
      <dgm:spPr/>
    </dgm:pt>
    <dgm:pt modelId="{83C3BB4F-6C14-0340-A036-54A2C4F3EEEA}" type="pres">
      <dgm:prSet presAssocID="{F7D1969B-53A1-7645-97E9-91C4D72C24E4}" presName="composite" presStyleCnt="0"/>
      <dgm:spPr/>
    </dgm:pt>
    <dgm:pt modelId="{A78E5709-1C0A-D648-AB3D-891FA8B66E39}" type="pres">
      <dgm:prSet presAssocID="{F7D1969B-53A1-7645-97E9-91C4D72C24E4}" presName="parentText" presStyleLbl="alignNode1" presStyleIdx="5" presStyleCnt="6">
        <dgm:presLayoutVars>
          <dgm:chMax val="1"/>
          <dgm:bulletEnabled val="1"/>
        </dgm:presLayoutVars>
      </dgm:prSet>
      <dgm:spPr/>
    </dgm:pt>
    <dgm:pt modelId="{4E432B58-784D-554A-BE3D-1448B6DB0C1D}" type="pres">
      <dgm:prSet presAssocID="{F7D1969B-53A1-7645-97E9-91C4D72C24E4}" presName="descendantText" presStyleLbl="alignAcc1" presStyleIdx="5" presStyleCnt="6">
        <dgm:presLayoutVars>
          <dgm:bulletEnabled val="1"/>
        </dgm:presLayoutVars>
      </dgm:prSet>
      <dgm:spPr/>
    </dgm:pt>
  </dgm:ptLst>
  <dgm:cxnLst>
    <dgm:cxn modelId="{DE052205-2EBE-144E-8E21-2D56C3223C00}" srcId="{F81AE4C5-B34E-B04C-863C-E46FFAA4324B}" destId="{36E0E8A0-9D23-A745-B131-E1443F3FB08C}" srcOrd="1" destOrd="0" parTransId="{1404BCD4-0B01-584F-9553-F36FC69B6327}" sibTransId="{FE4F06C5-7785-0E41-8120-3B4B38D50BAD}"/>
    <dgm:cxn modelId="{D9748A12-1647-F046-BCE9-98941FE3BBE6}" type="presOf" srcId="{F7D1969B-53A1-7645-97E9-91C4D72C24E4}" destId="{A78E5709-1C0A-D648-AB3D-891FA8B66E39}" srcOrd="0" destOrd="0" presId="urn:microsoft.com/office/officeart/2005/8/layout/chevron2"/>
    <dgm:cxn modelId="{56BD661F-BF5B-2D41-8F68-496EB1A27E58}" type="presOf" srcId="{5DA3418E-DB4B-FF42-B123-DBBD66736BD7}" destId="{3ADE00C8-8936-9E44-9966-B4C9443960E7}" srcOrd="0" destOrd="0" presId="urn:microsoft.com/office/officeart/2005/8/layout/chevron2"/>
    <dgm:cxn modelId="{51924A22-C7B9-7A44-BA28-72CE943A5896}" type="presOf" srcId="{0A02D992-EF2C-9542-88FA-8321DA1BED4B}" destId="{E777551D-665B-EF40-A4AE-19569D80B09F}" srcOrd="0" destOrd="0" presId="urn:microsoft.com/office/officeart/2005/8/layout/chevron2"/>
    <dgm:cxn modelId="{0907DC28-C18D-874F-8534-C7E7AFFEEBEF}" type="presOf" srcId="{A4CC4A05-ABDB-754F-B02E-95B7654E0EF1}" destId="{C3846997-357D-6843-BF65-FD04875FAF4D}" srcOrd="0" destOrd="0" presId="urn:microsoft.com/office/officeart/2005/8/layout/chevron2"/>
    <dgm:cxn modelId="{9BC9AB2A-1BBE-4447-9A97-EAB40C96F907}" srcId="{1DAC90B7-6707-834B-80BD-1DE5AD7AE15A}" destId="{97D8BB99-6DD4-A64D-AD3A-DDED0AB5B805}" srcOrd="0" destOrd="0" parTransId="{D4EC0175-2A7B-7846-AEC0-2CED9DC198E0}" sibTransId="{58F721F1-21CA-7241-BD54-46B71AC774F5}"/>
    <dgm:cxn modelId="{C29BBD3E-5B2B-2F44-AE08-E09FEC211C43}" srcId="{36E0E8A0-9D23-A745-B131-E1443F3FB08C}" destId="{0A02D992-EF2C-9542-88FA-8321DA1BED4B}" srcOrd="0" destOrd="0" parTransId="{7DF984F6-AF85-6141-8CAB-501769B62054}" sibTransId="{7E8BA9DB-8229-8546-9BFC-4234DBFB60E7}"/>
    <dgm:cxn modelId="{308B7A5C-FAA8-A642-A490-C8DE38CB335D}" type="presOf" srcId="{F81AE4C5-B34E-B04C-863C-E46FFAA4324B}" destId="{8926A2B0-745B-6F4C-91B7-E5319D29BACB}" srcOrd="0" destOrd="0" presId="urn:microsoft.com/office/officeart/2005/8/layout/chevron2"/>
    <dgm:cxn modelId="{7FD9EC4D-1085-884E-96A1-96E4A874E814}" srcId="{F81AE4C5-B34E-B04C-863C-E46FFAA4324B}" destId="{1DAC90B7-6707-834B-80BD-1DE5AD7AE15A}" srcOrd="3" destOrd="0" parTransId="{B9E08E85-D14E-B946-A99B-029A9FEDE95C}" sibTransId="{B86CD9FD-DFA4-BB4F-B712-3440552602AD}"/>
    <dgm:cxn modelId="{CC8A9C78-F290-7E42-B54C-262460726544}" srcId="{F81AE4C5-B34E-B04C-863C-E46FFAA4324B}" destId="{F7D1969B-53A1-7645-97E9-91C4D72C24E4}" srcOrd="5" destOrd="0" parTransId="{33BEEC36-52EB-954C-BCAC-3DF201A8DEF0}" sibTransId="{3819723D-8AEF-164A-8996-DE92AC7AB1FC}"/>
    <dgm:cxn modelId="{BED3D458-34AC-1C44-BB3D-3B9541D29711}" srcId="{F7D1969B-53A1-7645-97E9-91C4D72C24E4}" destId="{7EF551BC-457B-274E-8D4B-CC6895033FA5}" srcOrd="0" destOrd="0" parTransId="{DD47EC6E-971E-074C-94DF-2D30AF441B4A}" sibTransId="{C151EA55-0B67-C64E-AEB3-7ABF9CB63829}"/>
    <dgm:cxn modelId="{2ECB4B7F-8CC5-E641-B13F-7E1B208F0C76}" type="presOf" srcId="{1DAC90B7-6707-834B-80BD-1DE5AD7AE15A}" destId="{57F9225C-7463-394C-B866-B20156C2172A}" srcOrd="0" destOrd="0" presId="urn:microsoft.com/office/officeart/2005/8/layout/chevron2"/>
    <dgm:cxn modelId="{FAC2048F-2FFE-254E-B2B5-33C51D578449}" srcId="{8107A9A5-AF29-A94A-93C9-86A17090739D}" destId="{DBC54489-8F45-4843-B66E-41358F3602E9}" srcOrd="0" destOrd="0" parTransId="{3C73E3FD-AE55-094E-B4D4-71BC04766D1C}" sibTransId="{C63140C3-E4EA-2D4F-B352-2FF03E8CB2A9}"/>
    <dgm:cxn modelId="{D297AB94-C8F4-4646-AB24-F9F845BA51E8}" type="presOf" srcId="{36E0E8A0-9D23-A745-B131-E1443F3FB08C}" destId="{DC049674-6133-A04F-8C71-4C489DF415B8}" srcOrd="0" destOrd="0" presId="urn:microsoft.com/office/officeart/2005/8/layout/chevron2"/>
    <dgm:cxn modelId="{95CF7096-10FB-1C40-84BA-20634384EBFD}" type="presOf" srcId="{74CDD88A-549F-F944-B90E-DEA6878AEA99}" destId="{44CC2E2D-F2DF-9041-993A-5C0D23E88755}" srcOrd="0" destOrd="0" presId="urn:microsoft.com/office/officeart/2005/8/layout/chevron2"/>
    <dgm:cxn modelId="{E7DAFC9A-36D6-9B4C-9BB9-BAE53C685426}" srcId="{F81AE4C5-B34E-B04C-863C-E46FFAA4324B}" destId="{8107A9A5-AF29-A94A-93C9-86A17090739D}" srcOrd="2" destOrd="0" parTransId="{194D5E64-4DCE-514A-8B6E-DAD267D3A496}" sibTransId="{A9D5C173-FFEC-3A4B-90FC-A22C12164719}"/>
    <dgm:cxn modelId="{025A13B2-11DE-9E42-9659-2507EEEFCE5B}" type="presOf" srcId="{3779CFD1-782F-BE4B-89A7-D7DFF565E1C4}" destId="{DE36E0A4-4385-B342-8B67-3BFD80B681D3}" srcOrd="0" destOrd="0" presId="urn:microsoft.com/office/officeart/2005/8/layout/chevron2"/>
    <dgm:cxn modelId="{502562B5-DFA6-2448-9764-FDE97D130820}" srcId="{5DA3418E-DB4B-FF42-B123-DBBD66736BD7}" destId="{3779CFD1-782F-BE4B-89A7-D7DFF565E1C4}" srcOrd="0" destOrd="0" parTransId="{AC9B584D-4AC9-DE4D-993D-55DB9D9AA3F9}" sibTransId="{AAB55CD0-3683-EA4D-8725-75A55F4038BD}"/>
    <dgm:cxn modelId="{3220F3C0-7C7A-7D4B-897B-58B80CBF0F4E}" srcId="{F81AE4C5-B34E-B04C-863C-E46FFAA4324B}" destId="{5DA3418E-DB4B-FF42-B123-DBBD66736BD7}" srcOrd="0" destOrd="0" parTransId="{FA04BA07-BCD5-2142-8676-BFEF0E3B71DF}" sibTransId="{D9665C12-212D-C149-95FA-2C2E0D4140CE}"/>
    <dgm:cxn modelId="{2A9AC3CB-1D20-8D46-BD5A-79F7E563557F}" type="presOf" srcId="{DBC54489-8F45-4843-B66E-41358F3602E9}" destId="{E9ED7F19-3597-CC45-BF98-95FE334E7847}" srcOrd="0" destOrd="0" presId="urn:microsoft.com/office/officeart/2005/8/layout/chevron2"/>
    <dgm:cxn modelId="{809E29D6-60D0-A144-990D-33F310BDDDDD}" type="presOf" srcId="{97D8BB99-6DD4-A64D-AD3A-DDED0AB5B805}" destId="{C8D66159-239C-A947-93EB-FF89054E979D}" srcOrd="0" destOrd="0" presId="urn:microsoft.com/office/officeart/2005/8/layout/chevron2"/>
    <dgm:cxn modelId="{F8E397D9-55E6-6144-A878-244EA0402EDB}" type="presOf" srcId="{7EF551BC-457B-274E-8D4B-CC6895033FA5}" destId="{4E432B58-784D-554A-BE3D-1448B6DB0C1D}" srcOrd="0" destOrd="0" presId="urn:microsoft.com/office/officeart/2005/8/layout/chevron2"/>
    <dgm:cxn modelId="{B198D1DE-67FF-224B-8F04-2ECF07C9ADF2}" type="presOf" srcId="{8107A9A5-AF29-A94A-93C9-86A17090739D}" destId="{60D3C4C0-DB41-9549-A77B-1596F4E9BADE}" srcOrd="0" destOrd="0" presId="urn:microsoft.com/office/officeart/2005/8/layout/chevron2"/>
    <dgm:cxn modelId="{E6692BEB-CF2B-E144-9584-8228470EA7CD}" srcId="{F81AE4C5-B34E-B04C-863C-E46FFAA4324B}" destId="{74CDD88A-549F-F944-B90E-DEA6878AEA99}" srcOrd="4" destOrd="0" parTransId="{DE7AB666-171E-0A4F-A5C0-1133F49195A2}" sibTransId="{4A35F8A7-96F2-8D40-8AA4-64E5659F286C}"/>
    <dgm:cxn modelId="{F2914AF2-33E1-844F-A905-FEC3A78D4E8B}" srcId="{74CDD88A-549F-F944-B90E-DEA6878AEA99}" destId="{A4CC4A05-ABDB-754F-B02E-95B7654E0EF1}" srcOrd="0" destOrd="0" parTransId="{7EF3CBB4-1032-D043-84EF-69055739C31A}" sibTransId="{C0E8C3F6-7FE7-F741-886D-D60EF60160E5}"/>
    <dgm:cxn modelId="{C91BEBE4-76B8-2244-9CD1-A5E5B7F091FF}" type="presParOf" srcId="{8926A2B0-745B-6F4C-91B7-E5319D29BACB}" destId="{9622AC7A-165F-A548-B86C-9568FB736BB0}" srcOrd="0" destOrd="0" presId="urn:microsoft.com/office/officeart/2005/8/layout/chevron2"/>
    <dgm:cxn modelId="{DDF98BF4-689E-B340-B878-8859E5DB62AC}" type="presParOf" srcId="{9622AC7A-165F-A548-B86C-9568FB736BB0}" destId="{3ADE00C8-8936-9E44-9966-B4C9443960E7}" srcOrd="0" destOrd="0" presId="urn:microsoft.com/office/officeart/2005/8/layout/chevron2"/>
    <dgm:cxn modelId="{B6B61029-16D2-9547-81AF-78898BE99178}" type="presParOf" srcId="{9622AC7A-165F-A548-B86C-9568FB736BB0}" destId="{DE36E0A4-4385-B342-8B67-3BFD80B681D3}" srcOrd="1" destOrd="0" presId="urn:microsoft.com/office/officeart/2005/8/layout/chevron2"/>
    <dgm:cxn modelId="{4400681D-BFEE-544A-942B-429EE2CFB127}" type="presParOf" srcId="{8926A2B0-745B-6F4C-91B7-E5319D29BACB}" destId="{A61784F3-6A36-E845-B5C4-6329C1ADFDB7}" srcOrd="1" destOrd="0" presId="urn:microsoft.com/office/officeart/2005/8/layout/chevron2"/>
    <dgm:cxn modelId="{C2D3367C-157A-D643-A44F-9448F3821F99}" type="presParOf" srcId="{8926A2B0-745B-6F4C-91B7-E5319D29BACB}" destId="{4E32278F-E81C-0D45-A730-0D709D1AA132}" srcOrd="2" destOrd="0" presId="urn:microsoft.com/office/officeart/2005/8/layout/chevron2"/>
    <dgm:cxn modelId="{780099F0-4CD9-7647-BB46-6F974A054868}" type="presParOf" srcId="{4E32278F-E81C-0D45-A730-0D709D1AA132}" destId="{DC049674-6133-A04F-8C71-4C489DF415B8}" srcOrd="0" destOrd="0" presId="urn:microsoft.com/office/officeart/2005/8/layout/chevron2"/>
    <dgm:cxn modelId="{FCB07308-2556-6C46-904E-B0A8FB6DD656}" type="presParOf" srcId="{4E32278F-E81C-0D45-A730-0D709D1AA132}" destId="{E777551D-665B-EF40-A4AE-19569D80B09F}" srcOrd="1" destOrd="0" presId="urn:microsoft.com/office/officeart/2005/8/layout/chevron2"/>
    <dgm:cxn modelId="{3AF91996-1BEF-6E4B-A13F-1321E466C000}" type="presParOf" srcId="{8926A2B0-745B-6F4C-91B7-E5319D29BACB}" destId="{B88EFC02-6B0C-3545-B8BC-D9C3E1F865A4}" srcOrd="3" destOrd="0" presId="urn:microsoft.com/office/officeart/2005/8/layout/chevron2"/>
    <dgm:cxn modelId="{DA695AA4-43E1-CF47-B355-60438D9822CF}" type="presParOf" srcId="{8926A2B0-745B-6F4C-91B7-E5319D29BACB}" destId="{7BB093BB-1900-D54E-90F3-3DA57DCCBB04}" srcOrd="4" destOrd="0" presId="urn:microsoft.com/office/officeart/2005/8/layout/chevron2"/>
    <dgm:cxn modelId="{B14FC986-A09E-6346-980E-FDB33860078B}" type="presParOf" srcId="{7BB093BB-1900-D54E-90F3-3DA57DCCBB04}" destId="{60D3C4C0-DB41-9549-A77B-1596F4E9BADE}" srcOrd="0" destOrd="0" presId="urn:microsoft.com/office/officeart/2005/8/layout/chevron2"/>
    <dgm:cxn modelId="{DBD1D671-5248-014B-83E5-5D56E91DC1F7}" type="presParOf" srcId="{7BB093BB-1900-D54E-90F3-3DA57DCCBB04}" destId="{E9ED7F19-3597-CC45-BF98-95FE334E7847}" srcOrd="1" destOrd="0" presId="urn:microsoft.com/office/officeart/2005/8/layout/chevron2"/>
    <dgm:cxn modelId="{875F08A5-40E1-404D-B1B2-84FB59F8F05F}" type="presParOf" srcId="{8926A2B0-745B-6F4C-91B7-E5319D29BACB}" destId="{E5C1B068-E88D-9E46-80B3-B064E16421EE}" srcOrd="5" destOrd="0" presId="urn:microsoft.com/office/officeart/2005/8/layout/chevron2"/>
    <dgm:cxn modelId="{321F94AF-78F7-A74C-B6A6-347E4C83BED4}" type="presParOf" srcId="{8926A2B0-745B-6F4C-91B7-E5319D29BACB}" destId="{12BFE38E-AA77-9147-9563-5B2E10BB83CC}" srcOrd="6" destOrd="0" presId="urn:microsoft.com/office/officeart/2005/8/layout/chevron2"/>
    <dgm:cxn modelId="{3DC343E4-8210-DD40-BEE3-83240CBB134F}" type="presParOf" srcId="{12BFE38E-AA77-9147-9563-5B2E10BB83CC}" destId="{57F9225C-7463-394C-B866-B20156C2172A}" srcOrd="0" destOrd="0" presId="urn:microsoft.com/office/officeart/2005/8/layout/chevron2"/>
    <dgm:cxn modelId="{3C488102-E23E-6942-AD3A-79A537555B6C}" type="presParOf" srcId="{12BFE38E-AA77-9147-9563-5B2E10BB83CC}" destId="{C8D66159-239C-A947-93EB-FF89054E979D}" srcOrd="1" destOrd="0" presId="urn:microsoft.com/office/officeart/2005/8/layout/chevron2"/>
    <dgm:cxn modelId="{BD063446-D0C8-4F4C-B58E-4300EB809310}" type="presParOf" srcId="{8926A2B0-745B-6F4C-91B7-E5319D29BACB}" destId="{722EDF77-AFD0-BF44-8E94-25003368AAB7}" srcOrd="7" destOrd="0" presId="urn:microsoft.com/office/officeart/2005/8/layout/chevron2"/>
    <dgm:cxn modelId="{136CA76D-A9A9-B445-A953-B850B9E0A4F5}" type="presParOf" srcId="{8926A2B0-745B-6F4C-91B7-E5319D29BACB}" destId="{18E35F9B-2DE8-134E-A715-A6BE059FD35D}" srcOrd="8" destOrd="0" presId="urn:microsoft.com/office/officeart/2005/8/layout/chevron2"/>
    <dgm:cxn modelId="{874752BA-AD99-2149-B263-C88E18A7FCFD}" type="presParOf" srcId="{18E35F9B-2DE8-134E-A715-A6BE059FD35D}" destId="{44CC2E2D-F2DF-9041-993A-5C0D23E88755}" srcOrd="0" destOrd="0" presId="urn:microsoft.com/office/officeart/2005/8/layout/chevron2"/>
    <dgm:cxn modelId="{7A527C34-E7FB-7B48-964E-0DC9939E7B7C}" type="presParOf" srcId="{18E35F9B-2DE8-134E-A715-A6BE059FD35D}" destId="{C3846997-357D-6843-BF65-FD04875FAF4D}" srcOrd="1" destOrd="0" presId="urn:microsoft.com/office/officeart/2005/8/layout/chevron2"/>
    <dgm:cxn modelId="{E2DA0EAE-2F98-364E-9ABB-9F83497EAE11}" type="presParOf" srcId="{8926A2B0-745B-6F4C-91B7-E5319D29BACB}" destId="{28A1E4CE-5D83-234A-A715-C9F0EC2D0BD2}" srcOrd="9" destOrd="0" presId="urn:microsoft.com/office/officeart/2005/8/layout/chevron2"/>
    <dgm:cxn modelId="{C7A1F205-065D-5249-8FD5-23C205CE00B9}" type="presParOf" srcId="{8926A2B0-745B-6F4C-91B7-E5319D29BACB}" destId="{83C3BB4F-6C14-0340-A036-54A2C4F3EEEA}" srcOrd="10" destOrd="0" presId="urn:microsoft.com/office/officeart/2005/8/layout/chevron2"/>
    <dgm:cxn modelId="{1DD56D43-FB66-FF4C-8B7B-0C3C53560F3E}" type="presParOf" srcId="{83C3BB4F-6C14-0340-A036-54A2C4F3EEEA}" destId="{A78E5709-1C0A-D648-AB3D-891FA8B66E39}" srcOrd="0" destOrd="0" presId="urn:microsoft.com/office/officeart/2005/8/layout/chevron2"/>
    <dgm:cxn modelId="{BC56CC77-A816-2A44-9502-35D8BFC9E984}" type="presParOf" srcId="{83C3BB4F-6C14-0340-A036-54A2C4F3EEEA}" destId="{4E432B58-784D-554A-BE3D-1448B6DB0C1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DBB81C-2E50-BF48-A4AE-72E7EA7AEDEB}" type="doc">
      <dgm:prSet loTypeId="urn:microsoft.com/office/officeart/2005/8/layout/default#1" loCatId="list" qsTypeId="urn:microsoft.com/office/officeart/2005/8/quickstyle/simple4" qsCatId="simple" csTypeId="urn:microsoft.com/office/officeart/2005/8/colors/accent1_2#2" csCatId="accent1" phldr="1"/>
      <dgm:spPr/>
      <dgm:t>
        <a:bodyPr/>
        <a:lstStyle/>
        <a:p>
          <a:endParaRPr lang="en-US"/>
        </a:p>
      </dgm:t>
    </dgm:pt>
    <dgm:pt modelId="{94BCFAB0-9BDD-6A4C-BDA3-38544E1BA07C}">
      <dgm:prSet phldrT="[Text]"/>
      <dgm:spPr>
        <a:solidFill>
          <a:schemeClr val="accent6"/>
        </a:solidFill>
      </dgm:spPr>
      <dgm:t>
        <a:bodyPr/>
        <a:lstStyle/>
        <a:p>
          <a:r>
            <a:rPr lang="en-US" dirty="0"/>
            <a:t>identifier</a:t>
          </a:r>
        </a:p>
      </dgm:t>
    </dgm:pt>
    <dgm:pt modelId="{181B9A04-3E97-AC4B-B0D3-45D2CFCF36F3}" type="parTrans" cxnId="{94B777FE-C758-B041-BF04-66700F503577}">
      <dgm:prSet/>
      <dgm:spPr/>
      <dgm:t>
        <a:bodyPr/>
        <a:lstStyle/>
        <a:p>
          <a:endParaRPr lang="en-US"/>
        </a:p>
      </dgm:t>
    </dgm:pt>
    <dgm:pt modelId="{1F5FEA36-125C-C546-BF17-E399976F0522}" type="sibTrans" cxnId="{94B777FE-C758-B041-BF04-66700F503577}">
      <dgm:prSet/>
      <dgm:spPr/>
      <dgm:t>
        <a:bodyPr/>
        <a:lstStyle/>
        <a:p>
          <a:endParaRPr lang="en-US"/>
        </a:p>
      </dgm:t>
    </dgm:pt>
    <dgm:pt modelId="{A22EA74F-013B-934F-81B5-A61D7773663C}">
      <dgm:prSet/>
      <dgm:spPr>
        <a:solidFill>
          <a:schemeClr val="accent3">
            <a:lumMod val="75000"/>
          </a:schemeClr>
        </a:solidFill>
      </dgm:spPr>
      <dgm:t>
        <a:bodyPr/>
        <a:lstStyle/>
        <a:p>
          <a:r>
            <a:rPr lang="en-US"/>
            <a:t>state</a:t>
          </a:r>
          <a:endParaRPr lang="en-US" dirty="0"/>
        </a:p>
      </dgm:t>
    </dgm:pt>
    <dgm:pt modelId="{11A75EB7-B46C-0F46-B791-946256687DF5}" type="parTrans" cxnId="{7B5E7862-2FCC-C04C-A1F7-1B7B624286CB}">
      <dgm:prSet/>
      <dgm:spPr/>
      <dgm:t>
        <a:bodyPr/>
        <a:lstStyle/>
        <a:p>
          <a:endParaRPr lang="en-US"/>
        </a:p>
      </dgm:t>
    </dgm:pt>
    <dgm:pt modelId="{D7C600B0-36F9-1942-89B4-6165C2B30ADA}" type="sibTrans" cxnId="{7B5E7862-2FCC-C04C-A1F7-1B7B624286CB}">
      <dgm:prSet/>
      <dgm:spPr/>
      <dgm:t>
        <a:bodyPr/>
        <a:lstStyle/>
        <a:p>
          <a:endParaRPr lang="en-US"/>
        </a:p>
      </dgm:t>
    </dgm:pt>
    <dgm:pt modelId="{E90F924F-9396-2442-BDA3-BF3934D5AB60}">
      <dgm:prSet/>
      <dgm:spPr/>
      <dgm:t>
        <a:bodyPr/>
        <a:lstStyle/>
        <a:p>
          <a:r>
            <a:rPr lang="en-US" dirty="0"/>
            <a:t>priority</a:t>
          </a:r>
        </a:p>
      </dgm:t>
    </dgm:pt>
    <dgm:pt modelId="{8C88B6AE-623E-C34E-BC73-D913467AE923}" type="parTrans" cxnId="{D11826D9-C42F-604B-A5FB-49F75F15EF21}">
      <dgm:prSet/>
      <dgm:spPr/>
      <dgm:t>
        <a:bodyPr/>
        <a:lstStyle/>
        <a:p>
          <a:endParaRPr lang="en-US"/>
        </a:p>
      </dgm:t>
    </dgm:pt>
    <dgm:pt modelId="{60E8B68D-DBEE-FC42-B8FF-A51F1633897F}" type="sibTrans" cxnId="{D11826D9-C42F-604B-A5FB-49F75F15EF21}">
      <dgm:prSet/>
      <dgm:spPr/>
      <dgm:t>
        <a:bodyPr/>
        <a:lstStyle/>
        <a:p>
          <a:endParaRPr lang="en-US"/>
        </a:p>
      </dgm:t>
    </dgm:pt>
    <dgm:pt modelId="{715CFDD4-B3DA-BE4A-9A9E-CD0BCBFEBF8C}">
      <dgm:prSet/>
      <dgm:spPr>
        <a:solidFill>
          <a:schemeClr val="accent2">
            <a:lumMod val="75000"/>
          </a:schemeClr>
        </a:solidFill>
      </dgm:spPr>
      <dgm:t>
        <a:bodyPr/>
        <a:lstStyle/>
        <a:p>
          <a:r>
            <a:rPr lang="en-US" dirty="0"/>
            <a:t>program counter</a:t>
          </a:r>
        </a:p>
      </dgm:t>
    </dgm:pt>
    <dgm:pt modelId="{6AF81781-7F0F-8049-A28E-7FEA6AB1332B}" type="parTrans" cxnId="{B62CBCC7-E483-3247-A54D-0B9E0E859E94}">
      <dgm:prSet/>
      <dgm:spPr/>
      <dgm:t>
        <a:bodyPr/>
        <a:lstStyle/>
        <a:p>
          <a:endParaRPr lang="en-US"/>
        </a:p>
      </dgm:t>
    </dgm:pt>
    <dgm:pt modelId="{3E9D0AA6-A96B-184D-B5F1-76679BE3EBAC}" type="sibTrans" cxnId="{B62CBCC7-E483-3247-A54D-0B9E0E859E94}">
      <dgm:prSet/>
      <dgm:spPr/>
      <dgm:t>
        <a:bodyPr/>
        <a:lstStyle/>
        <a:p>
          <a:endParaRPr lang="en-US"/>
        </a:p>
      </dgm:t>
    </dgm:pt>
    <dgm:pt modelId="{19C7F067-6540-364F-AF6B-A3236C627A2B}">
      <dgm:prSet/>
      <dgm:spPr>
        <a:solidFill>
          <a:srgbClr val="660066"/>
        </a:solidFill>
      </dgm:spPr>
      <dgm:t>
        <a:bodyPr/>
        <a:lstStyle/>
        <a:p>
          <a:r>
            <a:rPr lang="en-US"/>
            <a:t>memory pointers</a:t>
          </a:r>
          <a:endParaRPr lang="en-US" dirty="0"/>
        </a:p>
      </dgm:t>
    </dgm:pt>
    <dgm:pt modelId="{29284481-9978-CA4D-B013-AA4E7E29BA25}" type="parTrans" cxnId="{D3680B97-74C3-1E42-BC94-A82A050499ED}">
      <dgm:prSet/>
      <dgm:spPr/>
      <dgm:t>
        <a:bodyPr/>
        <a:lstStyle/>
        <a:p>
          <a:endParaRPr lang="en-US"/>
        </a:p>
      </dgm:t>
    </dgm:pt>
    <dgm:pt modelId="{A080CD70-E361-284F-9C78-74B99DD4BCB6}" type="sibTrans" cxnId="{D3680B97-74C3-1E42-BC94-A82A050499ED}">
      <dgm:prSet/>
      <dgm:spPr/>
      <dgm:t>
        <a:bodyPr/>
        <a:lstStyle/>
        <a:p>
          <a:endParaRPr lang="en-US"/>
        </a:p>
      </dgm:t>
    </dgm:pt>
    <dgm:pt modelId="{0C8479D2-2CDE-6B40-A71B-1E3405C8F018}">
      <dgm:prSet/>
      <dgm:spPr>
        <a:solidFill>
          <a:schemeClr val="tx1"/>
        </a:solidFill>
      </dgm:spPr>
      <dgm:t>
        <a:bodyPr/>
        <a:lstStyle/>
        <a:p>
          <a:r>
            <a:rPr lang="en-US"/>
            <a:t>context data</a:t>
          </a:r>
          <a:endParaRPr lang="en-US" dirty="0"/>
        </a:p>
      </dgm:t>
    </dgm:pt>
    <dgm:pt modelId="{B60EBA34-062E-F04E-BA3F-648E9A095B91}" type="parTrans" cxnId="{E94B71F2-E47D-5F42-8026-568B259FB73D}">
      <dgm:prSet/>
      <dgm:spPr/>
      <dgm:t>
        <a:bodyPr/>
        <a:lstStyle/>
        <a:p>
          <a:endParaRPr lang="en-US"/>
        </a:p>
      </dgm:t>
    </dgm:pt>
    <dgm:pt modelId="{BEFD6BE7-F3CB-CE4C-AC80-0CD3E62D3C67}" type="sibTrans" cxnId="{E94B71F2-E47D-5F42-8026-568B259FB73D}">
      <dgm:prSet/>
      <dgm:spPr/>
      <dgm:t>
        <a:bodyPr/>
        <a:lstStyle/>
        <a:p>
          <a:endParaRPr lang="en-US"/>
        </a:p>
      </dgm:t>
    </dgm:pt>
    <dgm:pt modelId="{582286A7-690C-4840-B35D-D2575D0CA780}">
      <dgm:prSet/>
      <dgm:spPr>
        <a:solidFill>
          <a:schemeClr val="tx2"/>
        </a:solidFill>
      </dgm:spPr>
      <dgm:t>
        <a:bodyPr/>
        <a:lstStyle/>
        <a:p>
          <a:r>
            <a:rPr lang="en-US" dirty="0"/>
            <a:t>I/O status information</a:t>
          </a:r>
        </a:p>
      </dgm:t>
    </dgm:pt>
    <dgm:pt modelId="{AB572F8D-D126-E24C-AF7D-C56801B4CDF1}" type="parTrans" cxnId="{32451E63-39E0-6746-A222-CACC7AF9EF8D}">
      <dgm:prSet/>
      <dgm:spPr/>
      <dgm:t>
        <a:bodyPr/>
        <a:lstStyle/>
        <a:p>
          <a:endParaRPr lang="en-US"/>
        </a:p>
      </dgm:t>
    </dgm:pt>
    <dgm:pt modelId="{0D8A5698-71EC-0B40-AA18-B8D55498C836}" type="sibTrans" cxnId="{32451E63-39E0-6746-A222-CACC7AF9EF8D}">
      <dgm:prSet/>
      <dgm:spPr/>
      <dgm:t>
        <a:bodyPr/>
        <a:lstStyle/>
        <a:p>
          <a:endParaRPr lang="en-US"/>
        </a:p>
      </dgm:t>
    </dgm:pt>
    <dgm:pt modelId="{B6242E29-052A-3A41-8102-2545FCCE8336}">
      <dgm:prSet/>
      <dgm:spPr>
        <a:solidFill>
          <a:schemeClr val="accent4">
            <a:lumMod val="75000"/>
          </a:schemeClr>
        </a:solidFill>
      </dgm:spPr>
      <dgm:t>
        <a:bodyPr/>
        <a:lstStyle/>
        <a:p>
          <a:r>
            <a:rPr lang="en-US"/>
            <a:t>accounting information</a:t>
          </a:r>
          <a:endParaRPr lang="en-US" dirty="0"/>
        </a:p>
      </dgm:t>
    </dgm:pt>
    <dgm:pt modelId="{FE2AE043-DA28-CF42-AC1E-77698602D003}" type="parTrans" cxnId="{5E9E2A84-9A7D-A44C-9465-DB3354B56A81}">
      <dgm:prSet/>
      <dgm:spPr/>
      <dgm:t>
        <a:bodyPr/>
        <a:lstStyle/>
        <a:p>
          <a:endParaRPr lang="en-US"/>
        </a:p>
      </dgm:t>
    </dgm:pt>
    <dgm:pt modelId="{4E7ADB18-FE2B-6146-A7BB-7D528526954C}" type="sibTrans" cxnId="{5E9E2A84-9A7D-A44C-9465-DB3354B56A81}">
      <dgm:prSet/>
      <dgm:spPr/>
      <dgm:t>
        <a:bodyPr/>
        <a:lstStyle/>
        <a:p>
          <a:endParaRPr lang="en-US"/>
        </a:p>
      </dgm:t>
    </dgm:pt>
    <dgm:pt modelId="{685CC5D3-5A33-4348-9730-FBED9A117716}" type="pres">
      <dgm:prSet presAssocID="{ECDBB81C-2E50-BF48-A4AE-72E7EA7AEDEB}" presName="diagram" presStyleCnt="0">
        <dgm:presLayoutVars>
          <dgm:dir/>
          <dgm:resizeHandles val="exact"/>
        </dgm:presLayoutVars>
      </dgm:prSet>
      <dgm:spPr/>
    </dgm:pt>
    <dgm:pt modelId="{843458A4-26D2-2C44-B9FB-71A1610693F2}" type="pres">
      <dgm:prSet presAssocID="{94BCFAB0-9BDD-6A4C-BDA3-38544E1BA07C}" presName="node" presStyleLbl="node1" presStyleIdx="0" presStyleCnt="8" custScaleY="85911" custLinFactX="83129" custLinFactNeighborX="100000" custLinFactNeighborY="-27780">
        <dgm:presLayoutVars>
          <dgm:bulletEnabled val="1"/>
        </dgm:presLayoutVars>
      </dgm:prSet>
      <dgm:spPr/>
    </dgm:pt>
    <dgm:pt modelId="{505486F8-265A-344C-997A-20E64C179B1B}" type="pres">
      <dgm:prSet presAssocID="{1F5FEA36-125C-C546-BF17-E399976F0522}" presName="sibTrans" presStyleCnt="0"/>
      <dgm:spPr/>
    </dgm:pt>
    <dgm:pt modelId="{FFB3EB76-2E6C-B649-857A-BF94DBD248C3}" type="pres">
      <dgm:prSet presAssocID="{A22EA74F-013B-934F-81B5-A61D7773663C}" presName="node" presStyleLbl="node1" presStyleIdx="1" presStyleCnt="8" custLinFactNeighborX="-26466" custLinFactNeighborY="65175">
        <dgm:presLayoutVars>
          <dgm:bulletEnabled val="1"/>
        </dgm:presLayoutVars>
      </dgm:prSet>
      <dgm:spPr/>
    </dgm:pt>
    <dgm:pt modelId="{3B3A30A3-E8E2-1740-9022-E95420533982}" type="pres">
      <dgm:prSet presAssocID="{D7C600B0-36F9-1942-89B4-6165C2B30ADA}" presName="sibTrans" presStyleCnt="0"/>
      <dgm:spPr/>
    </dgm:pt>
    <dgm:pt modelId="{F9C2771E-E09D-7E4B-8BC7-2EACC928AB9D}" type="pres">
      <dgm:prSet presAssocID="{E90F924F-9396-2442-BDA3-BF3934D5AB60}" presName="node" presStyleLbl="node1" presStyleIdx="2" presStyleCnt="8" custLinFactNeighborX="-36870" custLinFactNeighborY="65175">
        <dgm:presLayoutVars>
          <dgm:bulletEnabled val="1"/>
        </dgm:presLayoutVars>
      </dgm:prSet>
      <dgm:spPr/>
    </dgm:pt>
    <dgm:pt modelId="{6C4059F1-FE40-9F4A-8D0D-A07772629B23}" type="pres">
      <dgm:prSet presAssocID="{60E8B68D-DBEE-FC42-B8FF-A51F1633897F}" presName="sibTrans" presStyleCnt="0"/>
      <dgm:spPr/>
    </dgm:pt>
    <dgm:pt modelId="{B373FAC3-5061-AF49-B501-530831A6C23F}" type="pres">
      <dgm:prSet presAssocID="{715CFDD4-B3DA-BE4A-9A9E-CD0BCBFEBF8C}" presName="node" presStyleLbl="node1" presStyleIdx="3" presStyleCnt="8" custLinFactNeighborX="-47275" custLinFactNeighborY="65175">
        <dgm:presLayoutVars>
          <dgm:bulletEnabled val="1"/>
        </dgm:presLayoutVars>
      </dgm:prSet>
      <dgm:spPr/>
    </dgm:pt>
    <dgm:pt modelId="{16357438-5BB6-2941-8CAF-C76EAF764FBD}" type="pres">
      <dgm:prSet presAssocID="{3E9D0AA6-A96B-184D-B5F1-76679BE3EBAC}" presName="sibTrans" presStyleCnt="0"/>
      <dgm:spPr/>
    </dgm:pt>
    <dgm:pt modelId="{C89EF9B4-EDC8-C84D-A659-29B518ACADDB}" type="pres">
      <dgm:prSet presAssocID="{19C7F067-6540-364F-AF6B-A3236C627A2B}" presName="node" presStyleLbl="node1" presStyleIdx="4" presStyleCnt="8" custLinFactNeighborX="27761" custLinFactNeighborY="48104">
        <dgm:presLayoutVars>
          <dgm:bulletEnabled val="1"/>
        </dgm:presLayoutVars>
      </dgm:prSet>
      <dgm:spPr/>
    </dgm:pt>
    <dgm:pt modelId="{DC75E8E5-983A-6348-83ED-A5DE3C2B5ADF}" type="pres">
      <dgm:prSet presAssocID="{A080CD70-E361-284F-9C78-74B99DD4BCB6}" presName="sibTrans" presStyleCnt="0"/>
      <dgm:spPr/>
    </dgm:pt>
    <dgm:pt modelId="{5787ADE3-2B9F-7944-82CB-CE71DF883FF9}" type="pres">
      <dgm:prSet presAssocID="{0C8479D2-2CDE-6B40-A71B-1E3405C8F018}" presName="node" presStyleLbl="node1" presStyleIdx="5" presStyleCnt="8" custLinFactNeighborX="17356" custLinFactNeighborY="48104">
        <dgm:presLayoutVars>
          <dgm:bulletEnabled val="1"/>
        </dgm:presLayoutVars>
      </dgm:prSet>
      <dgm:spPr/>
    </dgm:pt>
    <dgm:pt modelId="{019EA49A-43C9-6648-932D-ADF84E4B4D6F}" type="pres">
      <dgm:prSet presAssocID="{BEFD6BE7-F3CB-CE4C-AC80-0CD3E62D3C67}" presName="sibTrans" presStyleCnt="0"/>
      <dgm:spPr/>
    </dgm:pt>
    <dgm:pt modelId="{F5765459-F0DD-B04E-8F83-90F8421A8211}" type="pres">
      <dgm:prSet presAssocID="{582286A7-690C-4840-B35D-D2575D0CA780}" presName="node" presStyleLbl="node1" presStyleIdx="6" presStyleCnt="8" custLinFactNeighborX="6951" custLinFactNeighborY="48104">
        <dgm:presLayoutVars>
          <dgm:bulletEnabled val="1"/>
        </dgm:presLayoutVars>
      </dgm:prSet>
      <dgm:spPr/>
    </dgm:pt>
    <dgm:pt modelId="{7DCAB91D-9C5C-6D4E-B913-58A90D09C08A}" type="pres">
      <dgm:prSet presAssocID="{0D8A5698-71EC-0B40-AA18-B8D55498C836}" presName="sibTrans" presStyleCnt="0"/>
      <dgm:spPr/>
    </dgm:pt>
    <dgm:pt modelId="{4B2744D8-5219-FE41-ACC6-C2EE72C25ABB}" type="pres">
      <dgm:prSet presAssocID="{B6242E29-052A-3A41-8102-2545FCCE8336}" presName="node" presStyleLbl="node1" presStyleIdx="7" presStyleCnt="8" custLinFactNeighborX="-3453" custLinFactNeighborY="48104">
        <dgm:presLayoutVars>
          <dgm:bulletEnabled val="1"/>
        </dgm:presLayoutVars>
      </dgm:prSet>
      <dgm:spPr/>
    </dgm:pt>
  </dgm:ptLst>
  <dgm:cxnLst>
    <dgm:cxn modelId="{E0357F0D-F7AF-934D-9A06-E5A754B0559D}" type="presOf" srcId="{0C8479D2-2CDE-6B40-A71B-1E3405C8F018}" destId="{5787ADE3-2B9F-7944-82CB-CE71DF883FF9}" srcOrd="0" destOrd="0" presId="urn:microsoft.com/office/officeart/2005/8/layout/default#1"/>
    <dgm:cxn modelId="{9C298117-6321-6245-94ED-4369A1AD1112}" type="presOf" srcId="{ECDBB81C-2E50-BF48-A4AE-72E7EA7AEDEB}" destId="{685CC5D3-5A33-4348-9730-FBED9A117716}" srcOrd="0" destOrd="0" presId="urn:microsoft.com/office/officeart/2005/8/layout/default#1"/>
    <dgm:cxn modelId="{7B5E7862-2FCC-C04C-A1F7-1B7B624286CB}" srcId="{ECDBB81C-2E50-BF48-A4AE-72E7EA7AEDEB}" destId="{A22EA74F-013B-934F-81B5-A61D7773663C}" srcOrd="1" destOrd="0" parTransId="{11A75EB7-B46C-0F46-B791-946256687DF5}" sibTransId="{D7C600B0-36F9-1942-89B4-6165C2B30ADA}"/>
    <dgm:cxn modelId="{32451E63-39E0-6746-A222-CACC7AF9EF8D}" srcId="{ECDBB81C-2E50-BF48-A4AE-72E7EA7AEDEB}" destId="{582286A7-690C-4840-B35D-D2575D0CA780}" srcOrd="6" destOrd="0" parTransId="{AB572F8D-D126-E24C-AF7D-C56801B4CDF1}" sibTransId="{0D8A5698-71EC-0B40-AA18-B8D55498C836}"/>
    <dgm:cxn modelId="{76ED1D46-3EBB-E043-BA49-C5A49027C917}" type="presOf" srcId="{715CFDD4-B3DA-BE4A-9A9E-CD0BCBFEBF8C}" destId="{B373FAC3-5061-AF49-B501-530831A6C23F}" srcOrd="0" destOrd="0" presId="urn:microsoft.com/office/officeart/2005/8/layout/default#1"/>
    <dgm:cxn modelId="{658A2C7B-F7A7-BA4C-A820-AFD02D6412B1}" type="presOf" srcId="{B6242E29-052A-3A41-8102-2545FCCE8336}" destId="{4B2744D8-5219-FE41-ACC6-C2EE72C25ABB}" srcOrd="0" destOrd="0" presId="urn:microsoft.com/office/officeart/2005/8/layout/default#1"/>
    <dgm:cxn modelId="{5E9E2A84-9A7D-A44C-9465-DB3354B56A81}" srcId="{ECDBB81C-2E50-BF48-A4AE-72E7EA7AEDEB}" destId="{B6242E29-052A-3A41-8102-2545FCCE8336}" srcOrd="7" destOrd="0" parTransId="{FE2AE043-DA28-CF42-AC1E-77698602D003}" sibTransId="{4E7ADB18-FE2B-6146-A7BB-7D528526954C}"/>
    <dgm:cxn modelId="{DA718B85-FAFC-6A4B-90FA-02073F22134E}" type="presOf" srcId="{582286A7-690C-4840-B35D-D2575D0CA780}" destId="{F5765459-F0DD-B04E-8F83-90F8421A8211}" srcOrd="0" destOrd="0" presId="urn:microsoft.com/office/officeart/2005/8/layout/default#1"/>
    <dgm:cxn modelId="{D3680B97-74C3-1E42-BC94-A82A050499ED}" srcId="{ECDBB81C-2E50-BF48-A4AE-72E7EA7AEDEB}" destId="{19C7F067-6540-364F-AF6B-A3236C627A2B}" srcOrd="4" destOrd="0" parTransId="{29284481-9978-CA4D-B013-AA4E7E29BA25}" sibTransId="{A080CD70-E361-284F-9C78-74B99DD4BCB6}"/>
    <dgm:cxn modelId="{5C6184B1-C248-0244-9D3B-CB3286EE82C6}" type="presOf" srcId="{94BCFAB0-9BDD-6A4C-BDA3-38544E1BA07C}" destId="{843458A4-26D2-2C44-B9FB-71A1610693F2}" srcOrd="0" destOrd="0" presId="urn:microsoft.com/office/officeart/2005/8/layout/default#1"/>
    <dgm:cxn modelId="{F8A8FCB9-EDE4-E14C-AA60-BC652F5FDC92}" type="presOf" srcId="{19C7F067-6540-364F-AF6B-A3236C627A2B}" destId="{C89EF9B4-EDC8-C84D-A659-29B518ACADDB}" srcOrd="0" destOrd="0" presId="urn:microsoft.com/office/officeart/2005/8/layout/default#1"/>
    <dgm:cxn modelId="{B87879C1-41F8-2244-B440-5AF0A67260B3}" type="presOf" srcId="{A22EA74F-013B-934F-81B5-A61D7773663C}" destId="{FFB3EB76-2E6C-B649-857A-BF94DBD248C3}" srcOrd="0" destOrd="0" presId="urn:microsoft.com/office/officeart/2005/8/layout/default#1"/>
    <dgm:cxn modelId="{8D7692C7-16D8-A34F-9BEC-C0CC13E47028}" type="presOf" srcId="{E90F924F-9396-2442-BDA3-BF3934D5AB60}" destId="{F9C2771E-E09D-7E4B-8BC7-2EACC928AB9D}" srcOrd="0" destOrd="0" presId="urn:microsoft.com/office/officeart/2005/8/layout/default#1"/>
    <dgm:cxn modelId="{B62CBCC7-E483-3247-A54D-0B9E0E859E94}" srcId="{ECDBB81C-2E50-BF48-A4AE-72E7EA7AEDEB}" destId="{715CFDD4-B3DA-BE4A-9A9E-CD0BCBFEBF8C}" srcOrd="3" destOrd="0" parTransId="{6AF81781-7F0F-8049-A28E-7FEA6AB1332B}" sibTransId="{3E9D0AA6-A96B-184D-B5F1-76679BE3EBAC}"/>
    <dgm:cxn modelId="{D11826D9-C42F-604B-A5FB-49F75F15EF21}" srcId="{ECDBB81C-2E50-BF48-A4AE-72E7EA7AEDEB}" destId="{E90F924F-9396-2442-BDA3-BF3934D5AB60}" srcOrd="2" destOrd="0" parTransId="{8C88B6AE-623E-C34E-BC73-D913467AE923}" sibTransId="{60E8B68D-DBEE-FC42-B8FF-A51F1633897F}"/>
    <dgm:cxn modelId="{E94B71F2-E47D-5F42-8026-568B259FB73D}" srcId="{ECDBB81C-2E50-BF48-A4AE-72E7EA7AEDEB}" destId="{0C8479D2-2CDE-6B40-A71B-1E3405C8F018}" srcOrd="5" destOrd="0" parTransId="{B60EBA34-062E-F04E-BA3F-648E9A095B91}" sibTransId="{BEFD6BE7-F3CB-CE4C-AC80-0CD3E62D3C67}"/>
    <dgm:cxn modelId="{94B777FE-C758-B041-BF04-66700F503577}" srcId="{ECDBB81C-2E50-BF48-A4AE-72E7EA7AEDEB}" destId="{94BCFAB0-9BDD-6A4C-BDA3-38544E1BA07C}" srcOrd="0" destOrd="0" parTransId="{181B9A04-3E97-AC4B-B0D3-45D2CFCF36F3}" sibTransId="{1F5FEA36-125C-C546-BF17-E399976F0522}"/>
    <dgm:cxn modelId="{7EF2C9DA-85EF-7442-A4A9-7B581D60E7B8}" type="presParOf" srcId="{685CC5D3-5A33-4348-9730-FBED9A117716}" destId="{843458A4-26D2-2C44-B9FB-71A1610693F2}" srcOrd="0" destOrd="0" presId="urn:microsoft.com/office/officeart/2005/8/layout/default#1"/>
    <dgm:cxn modelId="{5C8F52C9-B5CF-6449-8A4D-9A70028BC589}" type="presParOf" srcId="{685CC5D3-5A33-4348-9730-FBED9A117716}" destId="{505486F8-265A-344C-997A-20E64C179B1B}" srcOrd="1" destOrd="0" presId="urn:microsoft.com/office/officeart/2005/8/layout/default#1"/>
    <dgm:cxn modelId="{16931890-2685-4E49-88CE-620FF1BBCE6F}" type="presParOf" srcId="{685CC5D3-5A33-4348-9730-FBED9A117716}" destId="{FFB3EB76-2E6C-B649-857A-BF94DBD248C3}" srcOrd="2" destOrd="0" presId="urn:microsoft.com/office/officeart/2005/8/layout/default#1"/>
    <dgm:cxn modelId="{0B00EBED-7E94-2246-9226-DF4649402497}" type="presParOf" srcId="{685CC5D3-5A33-4348-9730-FBED9A117716}" destId="{3B3A30A3-E8E2-1740-9022-E95420533982}" srcOrd="3" destOrd="0" presId="urn:microsoft.com/office/officeart/2005/8/layout/default#1"/>
    <dgm:cxn modelId="{732A31AB-B05F-804C-81F1-BA6EBBB76D96}" type="presParOf" srcId="{685CC5D3-5A33-4348-9730-FBED9A117716}" destId="{F9C2771E-E09D-7E4B-8BC7-2EACC928AB9D}" srcOrd="4" destOrd="0" presId="urn:microsoft.com/office/officeart/2005/8/layout/default#1"/>
    <dgm:cxn modelId="{7672E6C8-EB69-DE42-B633-4A052796C174}" type="presParOf" srcId="{685CC5D3-5A33-4348-9730-FBED9A117716}" destId="{6C4059F1-FE40-9F4A-8D0D-A07772629B23}" srcOrd="5" destOrd="0" presId="urn:microsoft.com/office/officeart/2005/8/layout/default#1"/>
    <dgm:cxn modelId="{7C237E49-7C18-D242-8569-2D312C0F0547}" type="presParOf" srcId="{685CC5D3-5A33-4348-9730-FBED9A117716}" destId="{B373FAC3-5061-AF49-B501-530831A6C23F}" srcOrd="6" destOrd="0" presId="urn:microsoft.com/office/officeart/2005/8/layout/default#1"/>
    <dgm:cxn modelId="{10526CC4-8B66-4A42-88E5-E90ED268E972}" type="presParOf" srcId="{685CC5D3-5A33-4348-9730-FBED9A117716}" destId="{16357438-5BB6-2941-8CAF-C76EAF764FBD}" srcOrd="7" destOrd="0" presId="urn:microsoft.com/office/officeart/2005/8/layout/default#1"/>
    <dgm:cxn modelId="{55AB9F21-3FA3-1D43-9052-DC0B95C5AE6C}" type="presParOf" srcId="{685CC5D3-5A33-4348-9730-FBED9A117716}" destId="{C89EF9B4-EDC8-C84D-A659-29B518ACADDB}" srcOrd="8" destOrd="0" presId="urn:microsoft.com/office/officeart/2005/8/layout/default#1"/>
    <dgm:cxn modelId="{11261CBA-B301-A946-97BE-9449D17B4C05}" type="presParOf" srcId="{685CC5D3-5A33-4348-9730-FBED9A117716}" destId="{DC75E8E5-983A-6348-83ED-A5DE3C2B5ADF}" srcOrd="9" destOrd="0" presId="urn:microsoft.com/office/officeart/2005/8/layout/default#1"/>
    <dgm:cxn modelId="{1BC9729C-2CF8-E140-AB9C-278D0A638EEB}" type="presParOf" srcId="{685CC5D3-5A33-4348-9730-FBED9A117716}" destId="{5787ADE3-2B9F-7944-82CB-CE71DF883FF9}" srcOrd="10" destOrd="0" presId="urn:microsoft.com/office/officeart/2005/8/layout/default#1"/>
    <dgm:cxn modelId="{0CB81EF3-D786-A94F-B3FA-9A14F577EC74}" type="presParOf" srcId="{685CC5D3-5A33-4348-9730-FBED9A117716}" destId="{019EA49A-43C9-6648-932D-ADF84E4B4D6F}" srcOrd="11" destOrd="0" presId="urn:microsoft.com/office/officeart/2005/8/layout/default#1"/>
    <dgm:cxn modelId="{5B9413BC-C58A-9D47-BA77-99E98E16DB29}" type="presParOf" srcId="{685CC5D3-5A33-4348-9730-FBED9A117716}" destId="{F5765459-F0DD-B04E-8F83-90F8421A8211}" srcOrd="12" destOrd="0" presId="urn:microsoft.com/office/officeart/2005/8/layout/default#1"/>
    <dgm:cxn modelId="{4877862B-8475-D047-8BC3-FB8987FB0CF4}" type="presParOf" srcId="{685CC5D3-5A33-4348-9730-FBED9A117716}" destId="{7DCAB91D-9C5C-6D4E-B913-58A90D09C08A}" srcOrd="13" destOrd="0" presId="urn:microsoft.com/office/officeart/2005/8/layout/default#1"/>
    <dgm:cxn modelId="{DA7E1A16-06A0-C944-BFD7-757C56DB1565}" type="presParOf" srcId="{685CC5D3-5A33-4348-9730-FBED9A117716}" destId="{4B2744D8-5219-FE41-ACC6-C2EE72C25ABB}" srcOrd="1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31C334-AF11-3542-8C59-02AACA818E6A}" type="doc">
      <dgm:prSet loTypeId="urn:microsoft.com/office/officeart/2005/8/layout/hList1" loCatId="list" qsTypeId="urn:microsoft.com/office/officeart/2005/8/quickstyle/simple4" qsCatId="simple" csTypeId="urn:microsoft.com/office/officeart/2005/8/colors/accent1_2#4" csCatId="accent1" phldr="1"/>
      <dgm:spPr/>
      <dgm:t>
        <a:bodyPr/>
        <a:lstStyle/>
        <a:p>
          <a:endParaRPr lang="en-US"/>
        </a:p>
      </dgm:t>
    </dgm:pt>
    <dgm:pt modelId="{9D1E7E1C-1A61-644F-80B9-C9E770F86FC9}">
      <dgm:prSet/>
      <dgm:spPr/>
      <dgm:t>
        <a:bodyPr/>
        <a:lstStyle/>
        <a:p>
          <a:pPr rtl="0"/>
          <a:r>
            <a:rPr lang="en-US" b="1" i="1" dirty="0"/>
            <a:t>Process spawning</a:t>
          </a:r>
          <a:endParaRPr lang="en-US" dirty="0"/>
        </a:p>
      </dgm:t>
    </dgm:pt>
    <dgm:pt modelId="{6A3405C7-2E36-2E4D-AF8C-9D4AE8F645B0}" type="parTrans" cxnId="{AF843B3F-6031-A747-A9BE-5F055E43CA33}">
      <dgm:prSet/>
      <dgm:spPr/>
      <dgm:t>
        <a:bodyPr/>
        <a:lstStyle/>
        <a:p>
          <a:endParaRPr lang="en-US"/>
        </a:p>
      </dgm:t>
    </dgm:pt>
    <dgm:pt modelId="{90E8D42C-57D6-4F41-A553-0CEB155CE500}" type="sibTrans" cxnId="{AF843B3F-6031-A747-A9BE-5F055E43CA33}">
      <dgm:prSet/>
      <dgm:spPr/>
      <dgm:t>
        <a:bodyPr/>
        <a:lstStyle/>
        <a:p>
          <a:endParaRPr lang="en-US"/>
        </a:p>
      </dgm:t>
    </dgm:pt>
    <dgm:pt modelId="{1C2237B4-0F8E-2941-A3BA-092D9D2BD042}">
      <dgm:prSet/>
      <dgm:spPr>
        <a:ln>
          <a:solidFill>
            <a:schemeClr val="accent6">
              <a:lumMod val="75000"/>
            </a:schemeClr>
          </a:solidFill>
        </a:ln>
      </dgm:spPr>
      <dgm:t>
        <a:bodyPr/>
        <a:lstStyle/>
        <a:p>
          <a:pPr rtl="0"/>
          <a:r>
            <a:rPr lang="en-NZ" dirty="0"/>
            <a:t>when the OS creates a process at the explicit request of another process</a:t>
          </a:r>
          <a:endParaRPr lang="en-NZ" b="1" i="1" dirty="0"/>
        </a:p>
      </dgm:t>
    </dgm:pt>
    <dgm:pt modelId="{C08496CE-D553-E440-80BB-72B3C7632A65}" type="parTrans" cxnId="{A4EAA01F-4E9E-C746-879A-CEAB74D1B356}">
      <dgm:prSet/>
      <dgm:spPr/>
      <dgm:t>
        <a:bodyPr/>
        <a:lstStyle/>
        <a:p>
          <a:endParaRPr lang="en-US"/>
        </a:p>
      </dgm:t>
    </dgm:pt>
    <dgm:pt modelId="{660E20E5-A02C-0F47-BBC0-CED7556C02D8}" type="sibTrans" cxnId="{A4EAA01F-4E9E-C746-879A-CEAB74D1B356}">
      <dgm:prSet/>
      <dgm:spPr/>
      <dgm:t>
        <a:bodyPr/>
        <a:lstStyle/>
        <a:p>
          <a:endParaRPr lang="en-US"/>
        </a:p>
      </dgm:t>
    </dgm:pt>
    <dgm:pt modelId="{92B932D3-E2E3-3E4F-B639-04EAC8B67265}">
      <dgm:prSet/>
      <dgm:spPr/>
      <dgm:t>
        <a:bodyPr/>
        <a:lstStyle/>
        <a:p>
          <a:pPr rtl="0"/>
          <a:r>
            <a:rPr lang="en-US" b="1" i="1" dirty="0"/>
            <a:t>Parent process</a:t>
          </a:r>
          <a:endParaRPr lang="en-US" dirty="0"/>
        </a:p>
      </dgm:t>
    </dgm:pt>
    <dgm:pt modelId="{653244E0-F4CD-724F-A7EA-A3BB8C8D3358}" type="parTrans" cxnId="{703C341B-DDFD-1941-8C04-EC63E722421B}">
      <dgm:prSet/>
      <dgm:spPr/>
      <dgm:t>
        <a:bodyPr/>
        <a:lstStyle/>
        <a:p>
          <a:endParaRPr lang="en-US"/>
        </a:p>
      </dgm:t>
    </dgm:pt>
    <dgm:pt modelId="{D3A17F77-0C2B-EE4F-8F09-4E7D9F8AA8C6}" type="sibTrans" cxnId="{703C341B-DDFD-1941-8C04-EC63E722421B}">
      <dgm:prSet/>
      <dgm:spPr/>
      <dgm:t>
        <a:bodyPr/>
        <a:lstStyle/>
        <a:p>
          <a:endParaRPr lang="en-US"/>
        </a:p>
      </dgm:t>
    </dgm:pt>
    <dgm:pt modelId="{3B113823-13D8-0248-9A31-CA30A16088AA}">
      <dgm:prSet/>
      <dgm:spPr>
        <a:ln>
          <a:solidFill>
            <a:schemeClr val="accent6">
              <a:lumMod val="75000"/>
            </a:schemeClr>
          </a:solidFill>
        </a:ln>
      </dgm:spPr>
      <dgm:t>
        <a:bodyPr/>
        <a:lstStyle/>
        <a:p>
          <a:pPr rtl="0"/>
          <a:r>
            <a:rPr lang="en-US" dirty="0"/>
            <a:t>is the original, creating, process</a:t>
          </a:r>
        </a:p>
      </dgm:t>
    </dgm:pt>
    <dgm:pt modelId="{51D43687-5E0F-BA48-AE6F-F654B76895B8}" type="parTrans" cxnId="{C949E86E-05FE-3D4F-A8B5-661370EB1B73}">
      <dgm:prSet/>
      <dgm:spPr/>
      <dgm:t>
        <a:bodyPr/>
        <a:lstStyle/>
        <a:p>
          <a:endParaRPr lang="en-US"/>
        </a:p>
      </dgm:t>
    </dgm:pt>
    <dgm:pt modelId="{5AF1763B-4594-BC47-A83F-C2C2ACA61A5C}" type="sibTrans" cxnId="{C949E86E-05FE-3D4F-A8B5-661370EB1B73}">
      <dgm:prSet/>
      <dgm:spPr/>
      <dgm:t>
        <a:bodyPr/>
        <a:lstStyle/>
        <a:p>
          <a:endParaRPr lang="en-US"/>
        </a:p>
      </dgm:t>
    </dgm:pt>
    <dgm:pt modelId="{ED327EA9-617D-874F-AE2D-F1A810D41DF1}">
      <dgm:prSet/>
      <dgm:spPr/>
      <dgm:t>
        <a:bodyPr/>
        <a:lstStyle/>
        <a:p>
          <a:pPr rtl="0"/>
          <a:r>
            <a:rPr lang="en-US" b="1" i="1" dirty="0"/>
            <a:t>Child process </a:t>
          </a:r>
          <a:endParaRPr lang="en-US" dirty="0"/>
        </a:p>
      </dgm:t>
    </dgm:pt>
    <dgm:pt modelId="{CFFD1146-1D74-744E-9489-D7E3933DB7B2}" type="parTrans" cxnId="{2913DAFB-5020-3143-A403-52DCDDBFBD97}">
      <dgm:prSet/>
      <dgm:spPr/>
      <dgm:t>
        <a:bodyPr/>
        <a:lstStyle/>
        <a:p>
          <a:endParaRPr lang="en-US"/>
        </a:p>
      </dgm:t>
    </dgm:pt>
    <dgm:pt modelId="{84657F64-6C09-DF49-8D5B-A12A22A9E488}" type="sibTrans" cxnId="{2913DAFB-5020-3143-A403-52DCDDBFBD97}">
      <dgm:prSet/>
      <dgm:spPr/>
      <dgm:t>
        <a:bodyPr/>
        <a:lstStyle/>
        <a:p>
          <a:endParaRPr lang="en-US"/>
        </a:p>
      </dgm:t>
    </dgm:pt>
    <dgm:pt modelId="{797AA155-809C-5C4E-815A-79B6CDA5DC6A}">
      <dgm:prSet/>
      <dgm:spPr>
        <a:ln>
          <a:solidFill>
            <a:schemeClr val="accent6">
              <a:lumMod val="75000"/>
            </a:schemeClr>
          </a:solidFill>
        </a:ln>
      </dgm:spPr>
      <dgm:t>
        <a:bodyPr/>
        <a:lstStyle/>
        <a:p>
          <a:pPr rtl="0"/>
          <a:r>
            <a:rPr lang="en-US" dirty="0"/>
            <a:t>is the new process</a:t>
          </a:r>
        </a:p>
      </dgm:t>
    </dgm:pt>
    <dgm:pt modelId="{5361A0B3-E234-A041-8161-DD3C19FBF858}" type="parTrans" cxnId="{30BA5E2A-5D1E-4248-8710-822407BCD2E5}">
      <dgm:prSet/>
      <dgm:spPr/>
      <dgm:t>
        <a:bodyPr/>
        <a:lstStyle/>
        <a:p>
          <a:endParaRPr lang="en-US"/>
        </a:p>
      </dgm:t>
    </dgm:pt>
    <dgm:pt modelId="{14DEFE90-1527-4940-A7A6-1430E624F954}" type="sibTrans" cxnId="{30BA5E2A-5D1E-4248-8710-822407BCD2E5}">
      <dgm:prSet/>
      <dgm:spPr/>
      <dgm:t>
        <a:bodyPr/>
        <a:lstStyle/>
        <a:p>
          <a:endParaRPr lang="en-US"/>
        </a:p>
      </dgm:t>
    </dgm:pt>
    <dgm:pt modelId="{F3C9979B-06C3-7E45-BD10-6207B7A1BBF5}">
      <dgm:prSet/>
      <dgm:spPr>
        <a:ln>
          <a:solidFill>
            <a:schemeClr val="accent6">
              <a:lumMod val="75000"/>
            </a:schemeClr>
          </a:solidFill>
        </a:ln>
      </dgm:spPr>
      <dgm:t>
        <a:bodyPr/>
        <a:lstStyle/>
        <a:p>
          <a:pPr rtl="0"/>
          <a:endParaRPr lang="en-NZ" dirty="0"/>
        </a:p>
      </dgm:t>
    </dgm:pt>
    <dgm:pt modelId="{BA78826C-F616-EA47-A677-9118C5D360C6}" type="parTrans" cxnId="{6DCEF32D-CA4D-3645-9DA0-A1B77CA73BD4}">
      <dgm:prSet/>
      <dgm:spPr/>
      <dgm:t>
        <a:bodyPr/>
        <a:lstStyle/>
        <a:p>
          <a:endParaRPr lang="en-US"/>
        </a:p>
      </dgm:t>
    </dgm:pt>
    <dgm:pt modelId="{DB87B744-1CA6-5C40-86F9-2A00A7756880}" type="sibTrans" cxnId="{6DCEF32D-CA4D-3645-9DA0-A1B77CA73BD4}">
      <dgm:prSet/>
      <dgm:spPr/>
      <dgm:t>
        <a:bodyPr/>
        <a:lstStyle/>
        <a:p>
          <a:endParaRPr lang="en-US"/>
        </a:p>
      </dgm:t>
    </dgm:pt>
    <dgm:pt modelId="{F5D36B78-1F81-EE4A-A629-A47EF8A594F4}" type="pres">
      <dgm:prSet presAssocID="{6731C334-AF11-3542-8C59-02AACA818E6A}" presName="Name0" presStyleCnt="0">
        <dgm:presLayoutVars>
          <dgm:dir/>
          <dgm:animLvl val="lvl"/>
          <dgm:resizeHandles val="exact"/>
        </dgm:presLayoutVars>
      </dgm:prSet>
      <dgm:spPr/>
    </dgm:pt>
    <dgm:pt modelId="{A74C8154-08E7-4447-BD1E-1681AA752A13}" type="pres">
      <dgm:prSet presAssocID="{9D1E7E1C-1A61-644F-80B9-C9E770F86FC9}" presName="composite" presStyleCnt="0"/>
      <dgm:spPr/>
    </dgm:pt>
    <dgm:pt modelId="{7012A570-2292-6042-8F87-375482494525}" type="pres">
      <dgm:prSet presAssocID="{9D1E7E1C-1A61-644F-80B9-C9E770F86FC9}" presName="parTx" presStyleLbl="alignNode1" presStyleIdx="0" presStyleCnt="3" custLinFactNeighborX="3023" custLinFactNeighborY="-1489">
        <dgm:presLayoutVars>
          <dgm:chMax val="0"/>
          <dgm:chPref val="0"/>
          <dgm:bulletEnabled val="1"/>
        </dgm:presLayoutVars>
      </dgm:prSet>
      <dgm:spPr/>
    </dgm:pt>
    <dgm:pt modelId="{6E5587B0-CB6B-5F49-99BC-8512D84E1718}" type="pres">
      <dgm:prSet presAssocID="{9D1E7E1C-1A61-644F-80B9-C9E770F86FC9}" presName="desTx" presStyleLbl="alignAccFollowNode1" presStyleIdx="0" presStyleCnt="3" custLinFactNeighborX="3023" custLinFactNeighborY="244">
        <dgm:presLayoutVars>
          <dgm:bulletEnabled val="1"/>
        </dgm:presLayoutVars>
      </dgm:prSet>
      <dgm:spPr/>
    </dgm:pt>
    <dgm:pt modelId="{83FDB912-E463-BB43-A426-495E5C1B9F59}" type="pres">
      <dgm:prSet presAssocID="{90E8D42C-57D6-4F41-A553-0CEB155CE500}" presName="space" presStyleCnt="0"/>
      <dgm:spPr/>
    </dgm:pt>
    <dgm:pt modelId="{06FA7E0C-365E-3049-8EF9-25EB43125646}" type="pres">
      <dgm:prSet presAssocID="{92B932D3-E2E3-3E4F-B639-04EAC8B67265}" presName="composite" presStyleCnt="0"/>
      <dgm:spPr/>
    </dgm:pt>
    <dgm:pt modelId="{3B7AAAD3-B4B2-894D-BD62-FBDCA5DB86E5}" type="pres">
      <dgm:prSet presAssocID="{92B932D3-E2E3-3E4F-B639-04EAC8B67265}" presName="parTx" presStyleLbl="alignNode1" presStyleIdx="1" presStyleCnt="3">
        <dgm:presLayoutVars>
          <dgm:chMax val="0"/>
          <dgm:chPref val="0"/>
          <dgm:bulletEnabled val="1"/>
        </dgm:presLayoutVars>
      </dgm:prSet>
      <dgm:spPr/>
    </dgm:pt>
    <dgm:pt modelId="{094610A3-C2C3-B640-879C-283BC4C4886A}" type="pres">
      <dgm:prSet presAssocID="{92B932D3-E2E3-3E4F-B639-04EAC8B67265}" presName="desTx" presStyleLbl="alignAccFollowNode1" presStyleIdx="1" presStyleCnt="3">
        <dgm:presLayoutVars>
          <dgm:bulletEnabled val="1"/>
        </dgm:presLayoutVars>
      </dgm:prSet>
      <dgm:spPr/>
    </dgm:pt>
    <dgm:pt modelId="{CC752E20-1E1D-EE4F-94ED-EDF611B1745D}" type="pres">
      <dgm:prSet presAssocID="{D3A17F77-0C2B-EE4F-8F09-4E7D9F8AA8C6}" presName="space" presStyleCnt="0"/>
      <dgm:spPr/>
    </dgm:pt>
    <dgm:pt modelId="{C9D5DCC4-6884-7847-A551-EB55BE19C0CA}" type="pres">
      <dgm:prSet presAssocID="{ED327EA9-617D-874F-AE2D-F1A810D41DF1}" presName="composite" presStyleCnt="0"/>
      <dgm:spPr/>
    </dgm:pt>
    <dgm:pt modelId="{B5437CEF-732C-D940-ADAA-BDDAA09C9E8D}" type="pres">
      <dgm:prSet presAssocID="{ED327EA9-617D-874F-AE2D-F1A810D41DF1}" presName="parTx" presStyleLbl="alignNode1" presStyleIdx="2" presStyleCnt="3">
        <dgm:presLayoutVars>
          <dgm:chMax val="0"/>
          <dgm:chPref val="0"/>
          <dgm:bulletEnabled val="1"/>
        </dgm:presLayoutVars>
      </dgm:prSet>
      <dgm:spPr/>
    </dgm:pt>
    <dgm:pt modelId="{B830ED57-4DAF-3040-BF6C-9CF6B5560015}" type="pres">
      <dgm:prSet presAssocID="{ED327EA9-617D-874F-AE2D-F1A810D41DF1}" presName="desTx" presStyleLbl="alignAccFollowNode1" presStyleIdx="2" presStyleCnt="3">
        <dgm:presLayoutVars>
          <dgm:bulletEnabled val="1"/>
        </dgm:presLayoutVars>
      </dgm:prSet>
      <dgm:spPr/>
    </dgm:pt>
  </dgm:ptLst>
  <dgm:cxnLst>
    <dgm:cxn modelId="{703C341B-DDFD-1941-8C04-EC63E722421B}" srcId="{6731C334-AF11-3542-8C59-02AACA818E6A}" destId="{92B932D3-E2E3-3E4F-B639-04EAC8B67265}" srcOrd="1" destOrd="0" parTransId="{653244E0-F4CD-724F-A7EA-A3BB8C8D3358}" sibTransId="{D3A17F77-0C2B-EE4F-8F09-4E7D9F8AA8C6}"/>
    <dgm:cxn modelId="{A4EAA01F-4E9E-C746-879A-CEAB74D1B356}" srcId="{9D1E7E1C-1A61-644F-80B9-C9E770F86FC9}" destId="{1C2237B4-0F8E-2941-A3BA-092D9D2BD042}" srcOrd="0" destOrd="0" parTransId="{C08496CE-D553-E440-80BB-72B3C7632A65}" sibTransId="{660E20E5-A02C-0F47-BBC0-CED7556C02D8}"/>
    <dgm:cxn modelId="{30BA5E2A-5D1E-4248-8710-822407BCD2E5}" srcId="{ED327EA9-617D-874F-AE2D-F1A810D41DF1}" destId="{797AA155-809C-5C4E-815A-79B6CDA5DC6A}" srcOrd="0" destOrd="0" parTransId="{5361A0B3-E234-A041-8161-DD3C19FBF858}" sibTransId="{14DEFE90-1527-4940-A7A6-1430E624F954}"/>
    <dgm:cxn modelId="{6DCEF32D-CA4D-3645-9DA0-A1B77CA73BD4}" srcId="{ED327EA9-617D-874F-AE2D-F1A810D41DF1}" destId="{F3C9979B-06C3-7E45-BD10-6207B7A1BBF5}" srcOrd="1" destOrd="0" parTransId="{BA78826C-F616-EA47-A677-9118C5D360C6}" sibTransId="{DB87B744-1CA6-5C40-86F9-2A00A7756880}"/>
    <dgm:cxn modelId="{AF843B3F-6031-A747-A9BE-5F055E43CA33}" srcId="{6731C334-AF11-3542-8C59-02AACA818E6A}" destId="{9D1E7E1C-1A61-644F-80B9-C9E770F86FC9}" srcOrd="0" destOrd="0" parTransId="{6A3405C7-2E36-2E4D-AF8C-9D4AE8F645B0}" sibTransId="{90E8D42C-57D6-4F41-A553-0CEB155CE500}"/>
    <dgm:cxn modelId="{C949E86E-05FE-3D4F-A8B5-661370EB1B73}" srcId="{92B932D3-E2E3-3E4F-B639-04EAC8B67265}" destId="{3B113823-13D8-0248-9A31-CA30A16088AA}" srcOrd="0" destOrd="0" parTransId="{51D43687-5E0F-BA48-AE6F-F654B76895B8}" sibTransId="{5AF1763B-4594-BC47-A83F-C2C2ACA61A5C}"/>
    <dgm:cxn modelId="{598F4250-89B9-EF4D-A94E-E432766E65F5}" type="presOf" srcId="{ED327EA9-617D-874F-AE2D-F1A810D41DF1}" destId="{B5437CEF-732C-D940-ADAA-BDDAA09C9E8D}" srcOrd="0" destOrd="0" presId="urn:microsoft.com/office/officeart/2005/8/layout/hList1"/>
    <dgm:cxn modelId="{CC07F658-8313-2342-9875-CF984D3F2483}" type="presOf" srcId="{3B113823-13D8-0248-9A31-CA30A16088AA}" destId="{094610A3-C2C3-B640-879C-283BC4C4886A}" srcOrd="0" destOrd="0" presId="urn:microsoft.com/office/officeart/2005/8/layout/hList1"/>
    <dgm:cxn modelId="{71AD5493-7BCF-1643-A412-C1F9EB4D0372}" type="presOf" srcId="{9D1E7E1C-1A61-644F-80B9-C9E770F86FC9}" destId="{7012A570-2292-6042-8F87-375482494525}" srcOrd="0" destOrd="0" presId="urn:microsoft.com/office/officeart/2005/8/layout/hList1"/>
    <dgm:cxn modelId="{FA1EA2BC-9197-E047-8BD8-F52C5CF89C6E}" type="presOf" srcId="{797AA155-809C-5C4E-815A-79B6CDA5DC6A}" destId="{B830ED57-4DAF-3040-BF6C-9CF6B5560015}" srcOrd="0" destOrd="0" presId="urn:microsoft.com/office/officeart/2005/8/layout/hList1"/>
    <dgm:cxn modelId="{E3D3B6C1-E269-344E-BB98-4E64A8111C89}" type="presOf" srcId="{F3C9979B-06C3-7E45-BD10-6207B7A1BBF5}" destId="{B830ED57-4DAF-3040-BF6C-9CF6B5560015}" srcOrd="0" destOrd="1" presId="urn:microsoft.com/office/officeart/2005/8/layout/hList1"/>
    <dgm:cxn modelId="{0889CCD0-0301-DD4F-A06E-15832D815033}" type="presOf" srcId="{92B932D3-E2E3-3E4F-B639-04EAC8B67265}" destId="{3B7AAAD3-B4B2-894D-BD62-FBDCA5DB86E5}" srcOrd="0" destOrd="0" presId="urn:microsoft.com/office/officeart/2005/8/layout/hList1"/>
    <dgm:cxn modelId="{B221ABD5-DB13-BF45-A463-6C41EC0D4CDF}" type="presOf" srcId="{6731C334-AF11-3542-8C59-02AACA818E6A}" destId="{F5D36B78-1F81-EE4A-A629-A47EF8A594F4}" srcOrd="0" destOrd="0" presId="urn:microsoft.com/office/officeart/2005/8/layout/hList1"/>
    <dgm:cxn modelId="{82B0EDF7-4578-574E-BAF3-ADD2C8398058}" type="presOf" srcId="{1C2237B4-0F8E-2941-A3BA-092D9D2BD042}" destId="{6E5587B0-CB6B-5F49-99BC-8512D84E1718}" srcOrd="0" destOrd="0" presId="urn:microsoft.com/office/officeart/2005/8/layout/hList1"/>
    <dgm:cxn modelId="{2913DAFB-5020-3143-A403-52DCDDBFBD97}" srcId="{6731C334-AF11-3542-8C59-02AACA818E6A}" destId="{ED327EA9-617D-874F-AE2D-F1A810D41DF1}" srcOrd="2" destOrd="0" parTransId="{CFFD1146-1D74-744E-9489-D7E3933DB7B2}" sibTransId="{84657F64-6C09-DF49-8D5B-A12A22A9E488}"/>
    <dgm:cxn modelId="{32C6298E-0907-0840-BF39-2F4437FA5480}" type="presParOf" srcId="{F5D36B78-1F81-EE4A-A629-A47EF8A594F4}" destId="{A74C8154-08E7-4447-BD1E-1681AA752A13}" srcOrd="0" destOrd="0" presId="urn:microsoft.com/office/officeart/2005/8/layout/hList1"/>
    <dgm:cxn modelId="{A01EED05-70F6-A241-AF12-737D2CB88AF4}" type="presParOf" srcId="{A74C8154-08E7-4447-BD1E-1681AA752A13}" destId="{7012A570-2292-6042-8F87-375482494525}" srcOrd="0" destOrd="0" presId="urn:microsoft.com/office/officeart/2005/8/layout/hList1"/>
    <dgm:cxn modelId="{7A9D1DB5-6219-834E-8BC4-94E46D2BBAD7}" type="presParOf" srcId="{A74C8154-08E7-4447-BD1E-1681AA752A13}" destId="{6E5587B0-CB6B-5F49-99BC-8512D84E1718}" srcOrd="1" destOrd="0" presId="urn:microsoft.com/office/officeart/2005/8/layout/hList1"/>
    <dgm:cxn modelId="{A0779B66-451A-F74E-B364-CA34421FCA39}" type="presParOf" srcId="{F5D36B78-1F81-EE4A-A629-A47EF8A594F4}" destId="{83FDB912-E463-BB43-A426-495E5C1B9F59}" srcOrd="1" destOrd="0" presId="urn:microsoft.com/office/officeart/2005/8/layout/hList1"/>
    <dgm:cxn modelId="{276C280C-899C-8649-BA67-DC925DF5E9D4}" type="presParOf" srcId="{F5D36B78-1F81-EE4A-A629-A47EF8A594F4}" destId="{06FA7E0C-365E-3049-8EF9-25EB43125646}" srcOrd="2" destOrd="0" presId="urn:microsoft.com/office/officeart/2005/8/layout/hList1"/>
    <dgm:cxn modelId="{F07F5D9E-898B-F542-BF05-E2043F69FACF}" type="presParOf" srcId="{06FA7E0C-365E-3049-8EF9-25EB43125646}" destId="{3B7AAAD3-B4B2-894D-BD62-FBDCA5DB86E5}" srcOrd="0" destOrd="0" presId="urn:microsoft.com/office/officeart/2005/8/layout/hList1"/>
    <dgm:cxn modelId="{E84F5A4C-A972-C840-8C55-CEAA20F19598}" type="presParOf" srcId="{06FA7E0C-365E-3049-8EF9-25EB43125646}" destId="{094610A3-C2C3-B640-879C-283BC4C4886A}" srcOrd="1" destOrd="0" presId="urn:microsoft.com/office/officeart/2005/8/layout/hList1"/>
    <dgm:cxn modelId="{B4C78625-FB5E-A24D-B44E-8A0D308D951E}" type="presParOf" srcId="{F5D36B78-1F81-EE4A-A629-A47EF8A594F4}" destId="{CC752E20-1E1D-EE4F-94ED-EDF611B1745D}" srcOrd="3" destOrd="0" presId="urn:microsoft.com/office/officeart/2005/8/layout/hList1"/>
    <dgm:cxn modelId="{67CE2A38-73E5-AF44-A08D-71B88808FB5C}" type="presParOf" srcId="{F5D36B78-1F81-EE4A-A629-A47EF8A594F4}" destId="{C9D5DCC4-6884-7847-A551-EB55BE19C0CA}" srcOrd="4" destOrd="0" presId="urn:microsoft.com/office/officeart/2005/8/layout/hList1"/>
    <dgm:cxn modelId="{7C0BDF64-F0B1-1941-8D1B-7F6E04B65F1D}" type="presParOf" srcId="{C9D5DCC4-6884-7847-A551-EB55BE19C0CA}" destId="{B5437CEF-732C-D940-ADAA-BDDAA09C9E8D}" srcOrd="0" destOrd="0" presId="urn:microsoft.com/office/officeart/2005/8/layout/hList1"/>
    <dgm:cxn modelId="{8B502041-55E6-D247-8A7D-6DAB86AD7993}" type="presParOf" srcId="{C9D5DCC4-6884-7847-A551-EB55BE19C0CA}" destId="{B830ED57-4DAF-3040-BF6C-9CF6B556001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DDD483-834C-6B45-9317-4D3FA2A47CCF}" type="doc">
      <dgm:prSet loTypeId="urn:microsoft.com/office/officeart/2005/8/layout/lProcess2" loCatId="list" qsTypeId="urn:microsoft.com/office/officeart/2005/8/quickstyle/simple4" qsCatId="simple" csTypeId="urn:microsoft.com/office/officeart/2005/8/colors/accent1_2#5" csCatId="accent1" phldr="1"/>
      <dgm:spPr/>
      <dgm:t>
        <a:bodyPr/>
        <a:lstStyle/>
        <a:p>
          <a:endParaRPr lang="en-US"/>
        </a:p>
      </dgm:t>
    </dgm:pt>
    <dgm:pt modelId="{C18DE2C0-57AC-C24A-A682-F6EFBC9B2887}">
      <dgm:prSet phldrT="[Text]"/>
      <dgm:spPr>
        <a:ln>
          <a:solidFill>
            <a:schemeClr val="accent6">
              <a:lumMod val="75000"/>
            </a:schemeClr>
          </a:solidFill>
        </a:ln>
      </dgm:spPr>
      <dgm:t>
        <a:bodyPr/>
        <a:lstStyle/>
        <a:p>
          <a:r>
            <a:rPr lang="en-NZ" dirty="0"/>
            <a:t>Must include:</a:t>
          </a:r>
          <a:endParaRPr lang="en-US" dirty="0"/>
        </a:p>
      </dgm:t>
    </dgm:pt>
    <dgm:pt modelId="{9B4DF7D3-AD5B-4C47-8EA0-628D4A801C17}" type="parTrans" cxnId="{C39A26FF-432F-AF4F-A9AC-8EA5B01529C5}">
      <dgm:prSet/>
      <dgm:spPr/>
      <dgm:t>
        <a:bodyPr/>
        <a:lstStyle/>
        <a:p>
          <a:endParaRPr lang="en-US"/>
        </a:p>
      </dgm:t>
    </dgm:pt>
    <dgm:pt modelId="{F26836F4-DFF2-6842-95F8-A3E36A2B5C95}" type="sibTrans" cxnId="{C39A26FF-432F-AF4F-A9AC-8EA5B01529C5}">
      <dgm:prSet/>
      <dgm:spPr/>
      <dgm:t>
        <a:bodyPr/>
        <a:lstStyle/>
        <a:p>
          <a:endParaRPr lang="en-US"/>
        </a:p>
      </dgm:t>
    </dgm:pt>
    <dgm:pt modelId="{B6E55F43-8492-474D-8EBF-DD2FB1FD8E8A}">
      <dgm:prSet/>
      <dgm:spPr/>
      <dgm:t>
        <a:bodyPr/>
        <a:lstStyle/>
        <a:p>
          <a:r>
            <a:rPr lang="en-US"/>
            <a:t>allocation of main memory to processes</a:t>
          </a:r>
          <a:endParaRPr lang="en-US" dirty="0"/>
        </a:p>
      </dgm:t>
    </dgm:pt>
    <dgm:pt modelId="{6F549DEC-FF27-7C41-8C41-F725EDB9BB47}" type="parTrans" cxnId="{C37DF469-4FB2-5C4F-A3CF-AE0C7251DF0A}">
      <dgm:prSet/>
      <dgm:spPr/>
      <dgm:t>
        <a:bodyPr/>
        <a:lstStyle/>
        <a:p>
          <a:endParaRPr lang="en-US"/>
        </a:p>
      </dgm:t>
    </dgm:pt>
    <dgm:pt modelId="{DC60DCC1-F39C-2B47-94FC-E552E2A41D42}" type="sibTrans" cxnId="{C37DF469-4FB2-5C4F-A3CF-AE0C7251DF0A}">
      <dgm:prSet/>
      <dgm:spPr/>
      <dgm:t>
        <a:bodyPr/>
        <a:lstStyle/>
        <a:p>
          <a:endParaRPr lang="en-US"/>
        </a:p>
      </dgm:t>
    </dgm:pt>
    <dgm:pt modelId="{116B2C4A-2069-D747-A70A-9E640B09BCAF}">
      <dgm:prSet/>
      <dgm:spPr/>
      <dgm:t>
        <a:bodyPr/>
        <a:lstStyle/>
        <a:p>
          <a:r>
            <a:rPr lang="en-US"/>
            <a:t>allocation of secondary memory to processes</a:t>
          </a:r>
          <a:endParaRPr lang="en-US" dirty="0"/>
        </a:p>
      </dgm:t>
    </dgm:pt>
    <dgm:pt modelId="{C2585A7A-4A99-C24B-8BF3-D95648DD3C2D}" type="parTrans" cxnId="{C1432E81-7EAC-E746-9A7F-1242DFAC14DF}">
      <dgm:prSet/>
      <dgm:spPr/>
      <dgm:t>
        <a:bodyPr/>
        <a:lstStyle/>
        <a:p>
          <a:endParaRPr lang="en-US"/>
        </a:p>
      </dgm:t>
    </dgm:pt>
    <dgm:pt modelId="{0FBA759E-E194-8242-AA20-39F52600209E}" type="sibTrans" cxnId="{C1432E81-7EAC-E746-9A7F-1242DFAC14DF}">
      <dgm:prSet/>
      <dgm:spPr/>
      <dgm:t>
        <a:bodyPr/>
        <a:lstStyle/>
        <a:p>
          <a:endParaRPr lang="en-US"/>
        </a:p>
      </dgm:t>
    </dgm:pt>
    <dgm:pt modelId="{49B92907-6763-2044-A264-7C79E0F550FE}">
      <dgm:prSet/>
      <dgm:spPr/>
      <dgm:t>
        <a:bodyPr/>
        <a:lstStyle/>
        <a:p>
          <a:r>
            <a:rPr lang="en-US"/>
            <a:t>protection attributes of blocks of main or virtual memory</a:t>
          </a:r>
          <a:endParaRPr lang="en-US" dirty="0"/>
        </a:p>
      </dgm:t>
    </dgm:pt>
    <dgm:pt modelId="{A074C286-12EE-B945-9FCF-EAC486F6B47F}" type="parTrans" cxnId="{68CB977A-1AED-F84B-8B83-DCC985FA9EE5}">
      <dgm:prSet/>
      <dgm:spPr/>
      <dgm:t>
        <a:bodyPr/>
        <a:lstStyle/>
        <a:p>
          <a:endParaRPr lang="en-US"/>
        </a:p>
      </dgm:t>
    </dgm:pt>
    <dgm:pt modelId="{71347EC9-E3C5-C64B-950D-73CDD413622F}" type="sibTrans" cxnId="{68CB977A-1AED-F84B-8B83-DCC985FA9EE5}">
      <dgm:prSet/>
      <dgm:spPr/>
      <dgm:t>
        <a:bodyPr/>
        <a:lstStyle/>
        <a:p>
          <a:endParaRPr lang="en-US"/>
        </a:p>
      </dgm:t>
    </dgm:pt>
    <dgm:pt modelId="{5D795706-AAC7-C043-9259-A6977A593597}">
      <dgm:prSet/>
      <dgm:spPr/>
      <dgm:t>
        <a:bodyPr/>
        <a:lstStyle/>
        <a:p>
          <a:r>
            <a:rPr lang="en-US"/>
            <a:t>information needed to manage virtual memory</a:t>
          </a:r>
          <a:endParaRPr lang="en-US" dirty="0"/>
        </a:p>
      </dgm:t>
    </dgm:pt>
    <dgm:pt modelId="{29E2475E-3133-CD4D-BE38-58FE8AA952AF}" type="parTrans" cxnId="{9EE9BDB0-FEC4-5B43-A1DE-28570A7E3321}">
      <dgm:prSet/>
      <dgm:spPr/>
      <dgm:t>
        <a:bodyPr/>
        <a:lstStyle/>
        <a:p>
          <a:endParaRPr lang="en-US"/>
        </a:p>
      </dgm:t>
    </dgm:pt>
    <dgm:pt modelId="{353DEF32-C308-5940-AF45-32394E3B7CF9}" type="sibTrans" cxnId="{9EE9BDB0-FEC4-5B43-A1DE-28570A7E3321}">
      <dgm:prSet/>
      <dgm:spPr/>
      <dgm:t>
        <a:bodyPr/>
        <a:lstStyle/>
        <a:p>
          <a:endParaRPr lang="en-US"/>
        </a:p>
      </dgm:t>
    </dgm:pt>
    <dgm:pt modelId="{7DBF07C2-8AEA-4B43-8016-96309FCE5136}" type="pres">
      <dgm:prSet presAssocID="{F0DDD483-834C-6B45-9317-4D3FA2A47CCF}" presName="theList" presStyleCnt="0">
        <dgm:presLayoutVars>
          <dgm:dir/>
          <dgm:animLvl val="lvl"/>
          <dgm:resizeHandles val="exact"/>
        </dgm:presLayoutVars>
      </dgm:prSet>
      <dgm:spPr/>
    </dgm:pt>
    <dgm:pt modelId="{10B58EBF-1B34-054A-B2DF-CC6F90AB9F87}" type="pres">
      <dgm:prSet presAssocID="{C18DE2C0-57AC-C24A-A682-F6EFBC9B2887}" presName="compNode" presStyleCnt="0"/>
      <dgm:spPr/>
    </dgm:pt>
    <dgm:pt modelId="{3F849D56-9230-E249-B48B-5D647FAAD6A7}" type="pres">
      <dgm:prSet presAssocID="{C18DE2C0-57AC-C24A-A682-F6EFBC9B2887}" presName="aNode" presStyleLbl="bgShp" presStyleIdx="0" presStyleCnt="1"/>
      <dgm:spPr/>
    </dgm:pt>
    <dgm:pt modelId="{B4A9D584-B98C-D142-9197-2E0A1BA55CBC}" type="pres">
      <dgm:prSet presAssocID="{C18DE2C0-57AC-C24A-A682-F6EFBC9B2887}" presName="textNode" presStyleLbl="bgShp" presStyleIdx="0" presStyleCnt="1"/>
      <dgm:spPr/>
    </dgm:pt>
    <dgm:pt modelId="{FD903F66-DEC8-E943-A8AE-50C398C4E770}" type="pres">
      <dgm:prSet presAssocID="{C18DE2C0-57AC-C24A-A682-F6EFBC9B2887}" presName="compChildNode" presStyleCnt="0"/>
      <dgm:spPr/>
    </dgm:pt>
    <dgm:pt modelId="{FE42A3A4-5A25-EA40-9BAF-51294332E30B}" type="pres">
      <dgm:prSet presAssocID="{C18DE2C0-57AC-C24A-A682-F6EFBC9B2887}" presName="theInnerList" presStyleCnt="0"/>
      <dgm:spPr/>
    </dgm:pt>
    <dgm:pt modelId="{D71126B5-4D28-F041-996A-21406ACAE784}" type="pres">
      <dgm:prSet presAssocID="{B6E55F43-8492-474D-8EBF-DD2FB1FD8E8A}" presName="childNode" presStyleLbl="node1" presStyleIdx="0" presStyleCnt="4">
        <dgm:presLayoutVars>
          <dgm:bulletEnabled val="1"/>
        </dgm:presLayoutVars>
      </dgm:prSet>
      <dgm:spPr/>
    </dgm:pt>
    <dgm:pt modelId="{6774FBC6-A207-E64E-9ED5-5016D145CD8C}" type="pres">
      <dgm:prSet presAssocID="{B6E55F43-8492-474D-8EBF-DD2FB1FD8E8A}" presName="aSpace2" presStyleCnt="0"/>
      <dgm:spPr/>
    </dgm:pt>
    <dgm:pt modelId="{AF8A08C6-7BE2-BC4F-8FA2-F9315956443D}" type="pres">
      <dgm:prSet presAssocID="{116B2C4A-2069-D747-A70A-9E640B09BCAF}" presName="childNode" presStyleLbl="node1" presStyleIdx="1" presStyleCnt="4">
        <dgm:presLayoutVars>
          <dgm:bulletEnabled val="1"/>
        </dgm:presLayoutVars>
      </dgm:prSet>
      <dgm:spPr/>
    </dgm:pt>
    <dgm:pt modelId="{AA01FD29-A85B-BA4F-95AE-2814957984D4}" type="pres">
      <dgm:prSet presAssocID="{116B2C4A-2069-D747-A70A-9E640B09BCAF}" presName="aSpace2" presStyleCnt="0"/>
      <dgm:spPr/>
    </dgm:pt>
    <dgm:pt modelId="{9FC495F8-4083-D14A-B895-6F3B982FE006}" type="pres">
      <dgm:prSet presAssocID="{49B92907-6763-2044-A264-7C79E0F550FE}" presName="childNode" presStyleLbl="node1" presStyleIdx="2" presStyleCnt="4">
        <dgm:presLayoutVars>
          <dgm:bulletEnabled val="1"/>
        </dgm:presLayoutVars>
      </dgm:prSet>
      <dgm:spPr/>
    </dgm:pt>
    <dgm:pt modelId="{B217475B-5669-E34B-90BF-F6A9422DEC8A}" type="pres">
      <dgm:prSet presAssocID="{49B92907-6763-2044-A264-7C79E0F550FE}" presName="aSpace2" presStyleCnt="0"/>
      <dgm:spPr/>
    </dgm:pt>
    <dgm:pt modelId="{C594826F-7934-0F40-874A-C158939AC62E}" type="pres">
      <dgm:prSet presAssocID="{5D795706-AAC7-C043-9259-A6977A593597}" presName="childNode" presStyleLbl="node1" presStyleIdx="3" presStyleCnt="4">
        <dgm:presLayoutVars>
          <dgm:bulletEnabled val="1"/>
        </dgm:presLayoutVars>
      </dgm:prSet>
      <dgm:spPr/>
    </dgm:pt>
  </dgm:ptLst>
  <dgm:cxnLst>
    <dgm:cxn modelId="{74EBEE1E-42E4-054B-80D3-FD371EBC2641}" type="presOf" srcId="{C18DE2C0-57AC-C24A-A682-F6EFBC9B2887}" destId="{B4A9D584-B98C-D142-9197-2E0A1BA55CBC}" srcOrd="1" destOrd="0" presId="urn:microsoft.com/office/officeart/2005/8/layout/lProcess2"/>
    <dgm:cxn modelId="{E5361620-0E96-F14B-A1A2-0DA786E9EDFA}" type="presOf" srcId="{5D795706-AAC7-C043-9259-A6977A593597}" destId="{C594826F-7934-0F40-874A-C158939AC62E}" srcOrd="0" destOrd="0" presId="urn:microsoft.com/office/officeart/2005/8/layout/lProcess2"/>
    <dgm:cxn modelId="{6A249129-8DF1-4F48-906D-A149717E21D0}" type="presOf" srcId="{49B92907-6763-2044-A264-7C79E0F550FE}" destId="{9FC495F8-4083-D14A-B895-6F3B982FE006}" srcOrd="0" destOrd="0" presId="urn:microsoft.com/office/officeart/2005/8/layout/lProcess2"/>
    <dgm:cxn modelId="{C37DF469-4FB2-5C4F-A3CF-AE0C7251DF0A}" srcId="{C18DE2C0-57AC-C24A-A682-F6EFBC9B2887}" destId="{B6E55F43-8492-474D-8EBF-DD2FB1FD8E8A}" srcOrd="0" destOrd="0" parTransId="{6F549DEC-FF27-7C41-8C41-F725EDB9BB47}" sibTransId="{DC60DCC1-F39C-2B47-94FC-E552E2A41D42}"/>
    <dgm:cxn modelId="{1C4AAE4B-4CE4-0749-A53D-3E55ED01184D}" type="presOf" srcId="{B6E55F43-8492-474D-8EBF-DD2FB1FD8E8A}" destId="{D71126B5-4D28-F041-996A-21406ACAE784}" srcOrd="0" destOrd="0" presId="urn:microsoft.com/office/officeart/2005/8/layout/lProcess2"/>
    <dgm:cxn modelId="{2974F56F-5B97-0046-A4D9-167F16D10744}" type="presOf" srcId="{C18DE2C0-57AC-C24A-A682-F6EFBC9B2887}" destId="{3F849D56-9230-E249-B48B-5D647FAAD6A7}" srcOrd="0" destOrd="0" presId="urn:microsoft.com/office/officeart/2005/8/layout/lProcess2"/>
    <dgm:cxn modelId="{68CB977A-1AED-F84B-8B83-DCC985FA9EE5}" srcId="{C18DE2C0-57AC-C24A-A682-F6EFBC9B2887}" destId="{49B92907-6763-2044-A264-7C79E0F550FE}" srcOrd="2" destOrd="0" parTransId="{A074C286-12EE-B945-9FCF-EAC486F6B47F}" sibTransId="{71347EC9-E3C5-C64B-950D-73CDD413622F}"/>
    <dgm:cxn modelId="{C1432E81-7EAC-E746-9A7F-1242DFAC14DF}" srcId="{C18DE2C0-57AC-C24A-A682-F6EFBC9B2887}" destId="{116B2C4A-2069-D747-A70A-9E640B09BCAF}" srcOrd="1" destOrd="0" parTransId="{C2585A7A-4A99-C24B-8BF3-D95648DD3C2D}" sibTransId="{0FBA759E-E194-8242-AA20-39F52600209E}"/>
    <dgm:cxn modelId="{091EB68C-F9AF-7B4B-85A0-E397EFBBBD77}" type="presOf" srcId="{F0DDD483-834C-6B45-9317-4D3FA2A47CCF}" destId="{7DBF07C2-8AEA-4B43-8016-96309FCE5136}" srcOrd="0" destOrd="0" presId="urn:microsoft.com/office/officeart/2005/8/layout/lProcess2"/>
    <dgm:cxn modelId="{9EE9BDB0-FEC4-5B43-A1DE-28570A7E3321}" srcId="{C18DE2C0-57AC-C24A-A682-F6EFBC9B2887}" destId="{5D795706-AAC7-C043-9259-A6977A593597}" srcOrd="3" destOrd="0" parTransId="{29E2475E-3133-CD4D-BE38-58FE8AA952AF}" sibTransId="{353DEF32-C308-5940-AF45-32394E3B7CF9}"/>
    <dgm:cxn modelId="{907984CD-9CD1-3D48-9EF2-270BB065DEAB}" type="presOf" srcId="{116B2C4A-2069-D747-A70A-9E640B09BCAF}" destId="{AF8A08C6-7BE2-BC4F-8FA2-F9315956443D}" srcOrd="0" destOrd="0" presId="urn:microsoft.com/office/officeart/2005/8/layout/lProcess2"/>
    <dgm:cxn modelId="{C39A26FF-432F-AF4F-A9AC-8EA5B01529C5}" srcId="{F0DDD483-834C-6B45-9317-4D3FA2A47CCF}" destId="{C18DE2C0-57AC-C24A-A682-F6EFBC9B2887}" srcOrd="0" destOrd="0" parTransId="{9B4DF7D3-AD5B-4C47-8EA0-628D4A801C17}" sibTransId="{F26836F4-DFF2-6842-95F8-A3E36A2B5C95}"/>
    <dgm:cxn modelId="{F064FCE5-E486-244B-A2EE-F002887EF12D}" type="presParOf" srcId="{7DBF07C2-8AEA-4B43-8016-96309FCE5136}" destId="{10B58EBF-1B34-054A-B2DF-CC6F90AB9F87}" srcOrd="0" destOrd="0" presId="urn:microsoft.com/office/officeart/2005/8/layout/lProcess2"/>
    <dgm:cxn modelId="{DC769CDD-46FE-D647-A72F-1CF30352EE1E}" type="presParOf" srcId="{10B58EBF-1B34-054A-B2DF-CC6F90AB9F87}" destId="{3F849D56-9230-E249-B48B-5D647FAAD6A7}" srcOrd="0" destOrd="0" presId="urn:microsoft.com/office/officeart/2005/8/layout/lProcess2"/>
    <dgm:cxn modelId="{3422635E-C124-C743-92FD-B29BE698F7D8}" type="presParOf" srcId="{10B58EBF-1B34-054A-B2DF-CC6F90AB9F87}" destId="{B4A9D584-B98C-D142-9197-2E0A1BA55CBC}" srcOrd="1" destOrd="0" presId="urn:microsoft.com/office/officeart/2005/8/layout/lProcess2"/>
    <dgm:cxn modelId="{F954DDD2-F1AE-2047-A039-F512A610C5C8}" type="presParOf" srcId="{10B58EBF-1B34-054A-B2DF-CC6F90AB9F87}" destId="{FD903F66-DEC8-E943-A8AE-50C398C4E770}" srcOrd="2" destOrd="0" presId="urn:microsoft.com/office/officeart/2005/8/layout/lProcess2"/>
    <dgm:cxn modelId="{95271493-43D7-EF43-8375-3F73A1FE9ABF}" type="presParOf" srcId="{FD903F66-DEC8-E943-A8AE-50C398C4E770}" destId="{FE42A3A4-5A25-EA40-9BAF-51294332E30B}" srcOrd="0" destOrd="0" presId="urn:microsoft.com/office/officeart/2005/8/layout/lProcess2"/>
    <dgm:cxn modelId="{07EFBF39-5853-3243-AB55-4120B6E14939}" type="presParOf" srcId="{FE42A3A4-5A25-EA40-9BAF-51294332E30B}" destId="{D71126B5-4D28-F041-996A-21406ACAE784}" srcOrd="0" destOrd="0" presId="urn:microsoft.com/office/officeart/2005/8/layout/lProcess2"/>
    <dgm:cxn modelId="{AD5B8144-AE8B-204B-97AC-FC50754CD070}" type="presParOf" srcId="{FE42A3A4-5A25-EA40-9BAF-51294332E30B}" destId="{6774FBC6-A207-E64E-9ED5-5016D145CD8C}" srcOrd="1" destOrd="0" presId="urn:microsoft.com/office/officeart/2005/8/layout/lProcess2"/>
    <dgm:cxn modelId="{D0A54DBB-4B81-D641-AC96-34B0BE347A7A}" type="presParOf" srcId="{FE42A3A4-5A25-EA40-9BAF-51294332E30B}" destId="{AF8A08C6-7BE2-BC4F-8FA2-F9315956443D}" srcOrd="2" destOrd="0" presId="urn:microsoft.com/office/officeart/2005/8/layout/lProcess2"/>
    <dgm:cxn modelId="{9AF296D8-E7A0-BE41-A057-3C7CCCA8F435}" type="presParOf" srcId="{FE42A3A4-5A25-EA40-9BAF-51294332E30B}" destId="{AA01FD29-A85B-BA4F-95AE-2814957984D4}" srcOrd="3" destOrd="0" presId="urn:microsoft.com/office/officeart/2005/8/layout/lProcess2"/>
    <dgm:cxn modelId="{EB548A2D-E117-4646-B1FF-C8A017EAF2E0}" type="presParOf" srcId="{FE42A3A4-5A25-EA40-9BAF-51294332E30B}" destId="{9FC495F8-4083-D14A-B895-6F3B982FE006}" srcOrd="4" destOrd="0" presId="urn:microsoft.com/office/officeart/2005/8/layout/lProcess2"/>
    <dgm:cxn modelId="{1E4ABC2C-C76F-5E48-BA79-5DD1F4492239}" type="presParOf" srcId="{FE42A3A4-5A25-EA40-9BAF-51294332E30B}" destId="{B217475B-5669-E34B-90BF-F6A9422DEC8A}" srcOrd="5" destOrd="0" presId="urn:microsoft.com/office/officeart/2005/8/layout/lProcess2"/>
    <dgm:cxn modelId="{77C346EB-7ACA-4B44-8EF9-7DFD501280B9}" type="presParOf" srcId="{FE42A3A4-5A25-EA40-9BAF-51294332E30B}" destId="{C594826F-7934-0F40-874A-C158939AC62E}"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483AC0-93EA-E841-B4FA-277AE639765E}" type="doc">
      <dgm:prSet loTypeId="urn:microsoft.com/office/officeart/2005/8/layout/lProcess2" loCatId="list" qsTypeId="urn:microsoft.com/office/officeart/2005/8/quickstyle/simple4" qsCatId="simple" csTypeId="urn:microsoft.com/office/officeart/2005/8/colors/accent1_2#6" csCatId="accent1" phldr="1"/>
      <dgm:spPr/>
      <dgm:t>
        <a:bodyPr/>
        <a:lstStyle/>
        <a:p>
          <a:endParaRPr lang="en-US"/>
        </a:p>
      </dgm:t>
    </dgm:pt>
    <dgm:pt modelId="{A040FA2E-38A2-084A-8008-52541E336715}">
      <dgm:prSet phldrT="[Text]"/>
      <dgm:spPr>
        <a:ln>
          <a:solidFill>
            <a:schemeClr val="accent1">
              <a:lumMod val="75000"/>
            </a:schemeClr>
          </a:solidFill>
        </a:ln>
      </dgm:spPr>
      <dgm:t>
        <a:bodyPr/>
        <a:lstStyle/>
        <a:p>
          <a:r>
            <a:rPr lang="en-US" dirty="0"/>
            <a:t>If an I/O operation is in progress, the OS needs to know:</a:t>
          </a:r>
        </a:p>
      </dgm:t>
    </dgm:pt>
    <dgm:pt modelId="{CA2E03F6-329A-C542-9B4E-09F9B07AD746}" type="parTrans" cxnId="{1A1B3A03-26E9-A649-928B-D54348BD7142}">
      <dgm:prSet/>
      <dgm:spPr/>
      <dgm:t>
        <a:bodyPr/>
        <a:lstStyle/>
        <a:p>
          <a:endParaRPr lang="en-US"/>
        </a:p>
      </dgm:t>
    </dgm:pt>
    <dgm:pt modelId="{E5096948-CBD6-9642-A0A6-D063E1E6DF9E}" type="sibTrans" cxnId="{1A1B3A03-26E9-A649-928B-D54348BD7142}">
      <dgm:prSet/>
      <dgm:spPr/>
      <dgm:t>
        <a:bodyPr/>
        <a:lstStyle/>
        <a:p>
          <a:endParaRPr lang="en-US"/>
        </a:p>
      </dgm:t>
    </dgm:pt>
    <dgm:pt modelId="{0A07CD90-140F-7941-85A9-03DEFAE8EDBA}">
      <dgm:prSet/>
      <dgm:spPr>
        <a:solidFill>
          <a:schemeClr val="accent6"/>
        </a:solidFill>
      </dgm:spPr>
      <dgm:t>
        <a:bodyPr/>
        <a:lstStyle/>
        <a:p>
          <a:r>
            <a:rPr lang="en-US"/>
            <a:t>the status of the I/O operation</a:t>
          </a:r>
          <a:endParaRPr lang="en-US" dirty="0"/>
        </a:p>
      </dgm:t>
    </dgm:pt>
    <dgm:pt modelId="{DAD4FEC6-4078-F348-8661-DC1CBC9C5EB7}" type="parTrans" cxnId="{875EBE26-92DA-8E4B-BD92-7955EDFBB187}">
      <dgm:prSet/>
      <dgm:spPr/>
      <dgm:t>
        <a:bodyPr/>
        <a:lstStyle/>
        <a:p>
          <a:endParaRPr lang="en-US"/>
        </a:p>
      </dgm:t>
    </dgm:pt>
    <dgm:pt modelId="{A96E2C35-B43C-284A-8F6C-EC255CEB46E2}" type="sibTrans" cxnId="{875EBE26-92DA-8E4B-BD92-7955EDFBB187}">
      <dgm:prSet/>
      <dgm:spPr/>
      <dgm:t>
        <a:bodyPr/>
        <a:lstStyle/>
        <a:p>
          <a:endParaRPr lang="en-US"/>
        </a:p>
      </dgm:t>
    </dgm:pt>
    <dgm:pt modelId="{A452C825-FC81-9A4C-AA41-A8075B54C907}">
      <dgm:prSet/>
      <dgm:spPr>
        <a:solidFill>
          <a:schemeClr val="accent6"/>
        </a:solidFill>
      </dgm:spPr>
      <dgm:t>
        <a:bodyPr/>
        <a:lstStyle/>
        <a:p>
          <a:r>
            <a:rPr lang="en-US" dirty="0"/>
            <a:t>the location in main memory being used as the source or destination of the I/O transfer</a:t>
          </a:r>
        </a:p>
      </dgm:t>
    </dgm:pt>
    <dgm:pt modelId="{E1846D62-E179-AC46-B3A2-565133559C19}" type="parTrans" cxnId="{66E3E055-BE84-8A4B-AA56-3B28D1FE623F}">
      <dgm:prSet/>
      <dgm:spPr/>
      <dgm:t>
        <a:bodyPr/>
        <a:lstStyle/>
        <a:p>
          <a:endParaRPr lang="en-US"/>
        </a:p>
      </dgm:t>
    </dgm:pt>
    <dgm:pt modelId="{CA980892-163F-984A-8353-259B373E2547}" type="sibTrans" cxnId="{66E3E055-BE84-8A4B-AA56-3B28D1FE623F}">
      <dgm:prSet/>
      <dgm:spPr/>
      <dgm:t>
        <a:bodyPr/>
        <a:lstStyle/>
        <a:p>
          <a:endParaRPr lang="en-US"/>
        </a:p>
      </dgm:t>
    </dgm:pt>
    <dgm:pt modelId="{70062E11-54F1-6D49-A4AD-E474E757963C}" type="pres">
      <dgm:prSet presAssocID="{F8483AC0-93EA-E841-B4FA-277AE639765E}" presName="theList" presStyleCnt="0">
        <dgm:presLayoutVars>
          <dgm:dir/>
          <dgm:animLvl val="lvl"/>
          <dgm:resizeHandles val="exact"/>
        </dgm:presLayoutVars>
      </dgm:prSet>
      <dgm:spPr/>
    </dgm:pt>
    <dgm:pt modelId="{782302A2-7132-324B-B54E-FD9DF75A098E}" type="pres">
      <dgm:prSet presAssocID="{A040FA2E-38A2-084A-8008-52541E336715}" presName="compNode" presStyleCnt="0"/>
      <dgm:spPr/>
    </dgm:pt>
    <dgm:pt modelId="{20F6E0D3-4E9B-1B43-9B30-91C36ED23AAE}" type="pres">
      <dgm:prSet presAssocID="{A040FA2E-38A2-084A-8008-52541E336715}" presName="aNode" presStyleLbl="bgShp" presStyleIdx="0" presStyleCnt="1"/>
      <dgm:spPr/>
    </dgm:pt>
    <dgm:pt modelId="{8A5BFA36-4E4D-6843-BF60-FB6D8697380D}" type="pres">
      <dgm:prSet presAssocID="{A040FA2E-38A2-084A-8008-52541E336715}" presName="textNode" presStyleLbl="bgShp" presStyleIdx="0" presStyleCnt="1"/>
      <dgm:spPr/>
    </dgm:pt>
    <dgm:pt modelId="{2D365B6F-A63E-6147-8F4D-D328452FABD4}" type="pres">
      <dgm:prSet presAssocID="{A040FA2E-38A2-084A-8008-52541E336715}" presName="compChildNode" presStyleCnt="0"/>
      <dgm:spPr/>
    </dgm:pt>
    <dgm:pt modelId="{E45A9B06-5616-3F4B-940B-EB151DBCAB95}" type="pres">
      <dgm:prSet presAssocID="{A040FA2E-38A2-084A-8008-52541E336715}" presName="theInnerList" presStyleCnt="0"/>
      <dgm:spPr/>
    </dgm:pt>
    <dgm:pt modelId="{B128DF16-CEEC-CE42-A0B3-9CFB3F85B3F6}" type="pres">
      <dgm:prSet presAssocID="{0A07CD90-140F-7941-85A9-03DEFAE8EDBA}" presName="childNode" presStyleLbl="node1" presStyleIdx="0" presStyleCnt="2">
        <dgm:presLayoutVars>
          <dgm:bulletEnabled val="1"/>
        </dgm:presLayoutVars>
      </dgm:prSet>
      <dgm:spPr/>
    </dgm:pt>
    <dgm:pt modelId="{95F72E96-B4F0-F440-A6ED-BE5ECDB99987}" type="pres">
      <dgm:prSet presAssocID="{0A07CD90-140F-7941-85A9-03DEFAE8EDBA}" presName="aSpace2" presStyleCnt="0"/>
      <dgm:spPr/>
    </dgm:pt>
    <dgm:pt modelId="{AF8F4221-EF7B-9D48-A700-2F9368E68899}" type="pres">
      <dgm:prSet presAssocID="{A452C825-FC81-9A4C-AA41-A8075B54C907}" presName="childNode" presStyleLbl="node1" presStyleIdx="1" presStyleCnt="2">
        <dgm:presLayoutVars>
          <dgm:bulletEnabled val="1"/>
        </dgm:presLayoutVars>
      </dgm:prSet>
      <dgm:spPr/>
    </dgm:pt>
  </dgm:ptLst>
  <dgm:cxnLst>
    <dgm:cxn modelId="{1A1B3A03-26E9-A649-928B-D54348BD7142}" srcId="{F8483AC0-93EA-E841-B4FA-277AE639765E}" destId="{A040FA2E-38A2-084A-8008-52541E336715}" srcOrd="0" destOrd="0" parTransId="{CA2E03F6-329A-C542-9B4E-09F9B07AD746}" sibTransId="{E5096948-CBD6-9642-A0A6-D063E1E6DF9E}"/>
    <dgm:cxn modelId="{88E49416-0EF6-A042-AE45-56F970988A5D}" type="presOf" srcId="{A452C825-FC81-9A4C-AA41-A8075B54C907}" destId="{AF8F4221-EF7B-9D48-A700-2F9368E68899}" srcOrd="0" destOrd="0" presId="urn:microsoft.com/office/officeart/2005/8/layout/lProcess2"/>
    <dgm:cxn modelId="{D9EF7E24-F218-ED4F-ADCB-70170216C7B4}" type="presOf" srcId="{0A07CD90-140F-7941-85A9-03DEFAE8EDBA}" destId="{B128DF16-CEEC-CE42-A0B3-9CFB3F85B3F6}" srcOrd="0" destOrd="0" presId="urn:microsoft.com/office/officeart/2005/8/layout/lProcess2"/>
    <dgm:cxn modelId="{875EBE26-92DA-8E4B-BD92-7955EDFBB187}" srcId="{A040FA2E-38A2-084A-8008-52541E336715}" destId="{0A07CD90-140F-7941-85A9-03DEFAE8EDBA}" srcOrd="0" destOrd="0" parTransId="{DAD4FEC6-4078-F348-8661-DC1CBC9C5EB7}" sibTransId="{A96E2C35-B43C-284A-8F6C-EC255CEB46E2}"/>
    <dgm:cxn modelId="{9369C666-C3B7-2742-B410-DD9924C9A027}" type="presOf" srcId="{F8483AC0-93EA-E841-B4FA-277AE639765E}" destId="{70062E11-54F1-6D49-A4AD-E474E757963C}" srcOrd="0" destOrd="0" presId="urn:microsoft.com/office/officeart/2005/8/layout/lProcess2"/>
    <dgm:cxn modelId="{66E3E055-BE84-8A4B-AA56-3B28D1FE623F}" srcId="{A040FA2E-38A2-084A-8008-52541E336715}" destId="{A452C825-FC81-9A4C-AA41-A8075B54C907}" srcOrd="1" destOrd="0" parTransId="{E1846D62-E179-AC46-B3A2-565133559C19}" sibTransId="{CA980892-163F-984A-8353-259B373E2547}"/>
    <dgm:cxn modelId="{23C6B7CB-1E84-EB46-95AE-0096619F8A6B}" type="presOf" srcId="{A040FA2E-38A2-084A-8008-52541E336715}" destId="{8A5BFA36-4E4D-6843-BF60-FB6D8697380D}" srcOrd="1" destOrd="0" presId="urn:microsoft.com/office/officeart/2005/8/layout/lProcess2"/>
    <dgm:cxn modelId="{7D2BC6FA-AEB6-6645-B6A6-24EE5E4CB1FE}" type="presOf" srcId="{A040FA2E-38A2-084A-8008-52541E336715}" destId="{20F6E0D3-4E9B-1B43-9B30-91C36ED23AAE}" srcOrd="0" destOrd="0" presId="urn:microsoft.com/office/officeart/2005/8/layout/lProcess2"/>
    <dgm:cxn modelId="{758F2E70-D72D-6F45-94ED-79BE77F5439D}" type="presParOf" srcId="{70062E11-54F1-6D49-A4AD-E474E757963C}" destId="{782302A2-7132-324B-B54E-FD9DF75A098E}" srcOrd="0" destOrd="0" presId="urn:microsoft.com/office/officeart/2005/8/layout/lProcess2"/>
    <dgm:cxn modelId="{A263D746-4D51-774B-B67D-844D0DFA8B33}" type="presParOf" srcId="{782302A2-7132-324B-B54E-FD9DF75A098E}" destId="{20F6E0D3-4E9B-1B43-9B30-91C36ED23AAE}" srcOrd="0" destOrd="0" presId="urn:microsoft.com/office/officeart/2005/8/layout/lProcess2"/>
    <dgm:cxn modelId="{18842619-BB1B-6D44-BAB8-91484ED02F19}" type="presParOf" srcId="{782302A2-7132-324B-B54E-FD9DF75A098E}" destId="{8A5BFA36-4E4D-6843-BF60-FB6D8697380D}" srcOrd="1" destOrd="0" presId="urn:microsoft.com/office/officeart/2005/8/layout/lProcess2"/>
    <dgm:cxn modelId="{9B75797E-16F8-BA4A-ABB2-FEED0F7DA227}" type="presParOf" srcId="{782302A2-7132-324B-B54E-FD9DF75A098E}" destId="{2D365B6F-A63E-6147-8F4D-D328452FABD4}" srcOrd="2" destOrd="0" presId="urn:microsoft.com/office/officeart/2005/8/layout/lProcess2"/>
    <dgm:cxn modelId="{8C10886D-4B07-7D45-8FA3-0DEC6EE83CC9}" type="presParOf" srcId="{2D365B6F-A63E-6147-8F4D-D328452FABD4}" destId="{E45A9B06-5616-3F4B-940B-EB151DBCAB95}" srcOrd="0" destOrd="0" presId="urn:microsoft.com/office/officeart/2005/8/layout/lProcess2"/>
    <dgm:cxn modelId="{2B56079A-B03D-1E4A-903E-E1207F773E40}" type="presParOf" srcId="{E45A9B06-5616-3F4B-940B-EB151DBCAB95}" destId="{B128DF16-CEEC-CE42-A0B3-9CFB3F85B3F6}" srcOrd="0" destOrd="0" presId="urn:microsoft.com/office/officeart/2005/8/layout/lProcess2"/>
    <dgm:cxn modelId="{759E543F-75A6-4D44-9D19-949AFC1B7693}" type="presParOf" srcId="{E45A9B06-5616-3F4B-940B-EB151DBCAB95}" destId="{95F72E96-B4F0-F440-A6ED-BE5ECDB99987}" srcOrd="1" destOrd="0" presId="urn:microsoft.com/office/officeart/2005/8/layout/lProcess2"/>
    <dgm:cxn modelId="{DAFC3572-AF30-3345-8A2B-C7E643C05D75}" type="presParOf" srcId="{E45A9B06-5616-3F4B-940B-EB151DBCAB95}" destId="{AF8F4221-EF7B-9D48-A700-2F9368E68899}"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8DE37B-A3E7-3A44-84B8-18447E67AA42}" type="doc">
      <dgm:prSet loTypeId="urn:microsoft.com/office/officeart/2005/8/layout/list1" loCatId="list" qsTypeId="urn:microsoft.com/office/officeart/2005/8/quickstyle/simple4" qsCatId="simple" csTypeId="urn:microsoft.com/office/officeart/2005/8/colors/accent1_2#7" csCatId="accent1" phldr="1"/>
      <dgm:spPr/>
      <dgm:t>
        <a:bodyPr/>
        <a:lstStyle/>
        <a:p>
          <a:endParaRPr lang="en-US"/>
        </a:p>
      </dgm:t>
    </dgm:pt>
    <dgm:pt modelId="{0187175F-5EEB-A649-917F-B8E746E12A5B}">
      <dgm:prSet phldrT="[Text]"/>
      <dgm:spPr/>
      <dgm:t>
        <a:bodyPr/>
        <a:lstStyle/>
        <a:p>
          <a:r>
            <a:rPr lang="en-NZ" dirty="0"/>
            <a:t>These tables provide information about:</a:t>
          </a:r>
          <a:endParaRPr lang="en-US" dirty="0"/>
        </a:p>
      </dgm:t>
    </dgm:pt>
    <dgm:pt modelId="{7C194169-9A67-084C-9DDA-F6F91D1F548A}" type="parTrans" cxnId="{3F6CA88F-2837-2E40-89BC-32290E93EFBD}">
      <dgm:prSet/>
      <dgm:spPr/>
      <dgm:t>
        <a:bodyPr/>
        <a:lstStyle/>
        <a:p>
          <a:endParaRPr lang="en-US"/>
        </a:p>
      </dgm:t>
    </dgm:pt>
    <dgm:pt modelId="{462978F6-1F9F-6049-8646-188F819CD73F}" type="sibTrans" cxnId="{3F6CA88F-2837-2E40-89BC-32290E93EFBD}">
      <dgm:prSet/>
      <dgm:spPr/>
      <dgm:t>
        <a:bodyPr/>
        <a:lstStyle/>
        <a:p>
          <a:endParaRPr lang="en-US"/>
        </a:p>
      </dgm:t>
    </dgm:pt>
    <dgm:pt modelId="{8F2CF82E-89BA-BA4F-AF4C-4E4D23C137A8}">
      <dgm:prSet/>
      <dgm:spPr/>
      <dgm:t>
        <a:bodyPr/>
        <a:lstStyle/>
        <a:p>
          <a:r>
            <a:rPr lang="en-US"/>
            <a:t>existence of files</a:t>
          </a:r>
          <a:endParaRPr lang="en-US" dirty="0"/>
        </a:p>
      </dgm:t>
    </dgm:pt>
    <dgm:pt modelId="{A9DF3DCD-649B-6942-BCA8-145CB4B439A7}" type="parTrans" cxnId="{0076936E-2D7A-D041-B242-499BE0E971AB}">
      <dgm:prSet/>
      <dgm:spPr/>
      <dgm:t>
        <a:bodyPr/>
        <a:lstStyle/>
        <a:p>
          <a:endParaRPr lang="en-US"/>
        </a:p>
      </dgm:t>
    </dgm:pt>
    <dgm:pt modelId="{910212EA-EC89-B540-A529-E8CC91E665AF}" type="sibTrans" cxnId="{0076936E-2D7A-D041-B242-499BE0E971AB}">
      <dgm:prSet/>
      <dgm:spPr/>
      <dgm:t>
        <a:bodyPr/>
        <a:lstStyle/>
        <a:p>
          <a:endParaRPr lang="en-US"/>
        </a:p>
      </dgm:t>
    </dgm:pt>
    <dgm:pt modelId="{9E57F95E-88E2-7A49-8636-5CA2098542D3}">
      <dgm:prSet/>
      <dgm:spPr/>
      <dgm:t>
        <a:bodyPr/>
        <a:lstStyle/>
        <a:p>
          <a:r>
            <a:rPr lang="en-US"/>
            <a:t>location on secondary memory</a:t>
          </a:r>
          <a:endParaRPr lang="en-US" dirty="0"/>
        </a:p>
      </dgm:t>
    </dgm:pt>
    <dgm:pt modelId="{DFE4B9AA-B9AD-F543-9DDA-1E7953DBD416}" type="parTrans" cxnId="{6CECE787-395D-2D40-A0A2-05B1D5F30620}">
      <dgm:prSet/>
      <dgm:spPr/>
      <dgm:t>
        <a:bodyPr/>
        <a:lstStyle/>
        <a:p>
          <a:endParaRPr lang="en-US"/>
        </a:p>
      </dgm:t>
    </dgm:pt>
    <dgm:pt modelId="{BEACEA7A-3B4A-4340-84A2-4416D9266CC4}" type="sibTrans" cxnId="{6CECE787-395D-2D40-A0A2-05B1D5F30620}">
      <dgm:prSet/>
      <dgm:spPr/>
      <dgm:t>
        <a:bodyPr/>
        <a:lstStyle/>
        <a:p>
          <a:endParaRPr lang="en-US"/>
        </a:p>
      </dgm:t>
    </dgm:pt>
    <dgm:pt modelId="{2B0937E0-5474-0B44-948E-E277F5754624}">
      <dgm:prSet/>
      <dgm:spPr/>
      <dgm:t>
        <a:bodyPr/>
        <a:lstStyle/>
        <a:p>
          <a:r>
            <a:rPr lang="en-US"/>
            <a:t>current status</a:t>
          </a:r>
          <a:endParaRPr lang="en-US" dirty="0"/>
        </a:p>
      </dgm:t>
    </dgm:pt>
    <dgm:pt modelId="{7D82712C-7A35-364F-9B3B-284F0E9F19CA}" type="parTrans" cxnId="{D1BC6A98-A9B0-D44F-84CA-D28E458D25EE}">
      <dgm:prSet/>
      <dgm:spPr/>
      <dgm:t>
        <a:bodyPr/>
        <a:lstStyle/>
        <a:p>
          <a:endParaRPr lang="en-US"/>
        </a:p>
      </dgm:t>
    </dgm:pt>
    <dgm:pt modelId="{0716F3C2-7F3B-8745-B871-B9CAD70D0855}" type="sibTrans" cxnId="{D1BC6A98-A9B0-D44F-84CA-D28E458D25EE}">
      <dgm:prSet/>
      <dgm:spPr/>
      <dgm:t>
        <a:bodyPr/>
        <a:lstStyle/>
        <a:p>
          <a:endParaRPr lang="en-US"/>
        </a:p>
      </dgm:t>
    </dgm:pt>
    <dgm:pt modelId="{2AB9EC0E-0C5D-6D46-9B5D-76DDEC4AD3D5}">
      <dgm:prSet/>
      <dgm:spPr/>
      <dgm:t>
        <a:bodyPr/>
        <a:lstStyle/>
        <a:p>
          <a:r>
            <a:rPr lang="en-NZ"/>
            <a:t>other attributes</a:t>
          </a:r>
          <a:endParaRPr lang="en-US" dirty="0"/>
        </a:p>
      </dgm:t>
    </dgm:pt>
    <dgm:pt modelId="{ABB936FE-3E30-C745-84D5-50F64B3DEC10}" type="parTrans" cxnId="{B167301A-E8CF-1A4A-A358-521905DD1047}">
      <dgm:prSet/>
      <dgm:spPr/>
      <dgm:t>
        <a:bodyPr/>
        <a:lstStyle/>
        <a:p>
          <a:endParaRPr lang="en-US"/>
        </a:p>
      </dgm:t>
    </dgm:pt>
    <dgm:pt modelId="{F70E35F4-F3A7-DC4F-A801-E90C22E24073}" type="sibTrans" cxnId="{B167301A-E8CF-1A4A-A358-521905DD1047}">
      <dgm:prSet/>
      <dgm:spPr/>
      <dgm:t>
        <a:bodyPr/>
        <a:lstStyle/>
        <a:p>
          <a:endParaRPr lang="en-US"/>
        </a:p>
      </dgm:t>
    </dgm:pt>
    <dgm:pt modelId="{A738D775-1FD4-BE4D-A346-D7A5A7E8D368}" type="pres">
      <dgm:prSet presAssocID="{EC8DE37B-A3E7-3A44-84B8-18447E67AA42}" presName="linear" presStyleCnt="0">
        <dgm:presLayoutVars>
          <dgm:dir/>
          <dgm:animLvl val="lvl"/>
          <dgm:resizeHandles val="exact"/>
        </dgm:presLayoutVars>
      </dgm:prSet>
      <dgm:spPr/>
    </dgm:pt>
    <dgm:pt modelId="{F1CF573D-EF45-F742-8B9F-5840A5DE5ACA}" type="pres">
      <dgm:prSet presAssocID="{0187175F-5EEB-A649-917F-B8E746E12A5B}" presName="parentLin" presStyleCnt="0"/>
      <dgm:spPr/>
    </dgm:pt>
    <dgm:pt modelId="{7371FC89-F36C-3D49-832F-E59D73C74E10}" type="pres">
      <dgm:prSet presAssocID="{0187175F-5EEB-A649-917F-B8E746E12A5B}" presName="parentLeftMargin" presStyleLbl="node1" presStyleIdx="0" presStyleCnt="1"/>
      <dgm:spPr/>
    </dgm:pt>
    <dgm:pt modelId="{0CEFEDA6-C6BD-4242-A36C-ADC20C2F1CA7}" type="pres">
      <dgm:prSet presAssocID="{0187175F-5EEB-A649-917F-B8E746E12A5B}" presName="parentText" presStyleLbl="node1" presStyleIdx="0" presStyleCnt="1">
        <dgm:presLayoutVars>
          <dgm:chMax val="0"/>
          <dgm:bulletEnabled val="1"/>
        </dgm:presLayoutVars>
      </dgm:prSet>
      <dgm:spPr/>
    </dgm:pt>
    <dgm:pt modelId="{4B3E280C-E243-5343-B27A-FB049E6110FE}" type="pres">
      <dgm:prSet presAssocID="{0187175F-5EEB-A649-917F-B8E746E12A5B}" presName="negativeSpace" presStyleCnt="0"/>
      <dgm:spPr/>
    </dgm:pt>
    <dgm:pt modelId="{B65E8AE7-B8C6-0241-9480-2CDA1CF97203}" type="pres">
      <dgm:prSet presAssocID="{0187175F-5EEB-A649-917F-B8E746E12A5B}" presName="childText" presStyleLbl="conFgAcc1" presStyleIdx="0" presStyleCnt="1">
        <dgm:presLayoutVars>
          <dgm:bulletEnabled val="1"/>
        </dgm:presLayoutVars>
      </dgm:prSet>
      <dgm:spPr/>
    </dgm:pt>
  </dgm:ptLst>
  <dgm:cxnLst>
    <dgm:cxn modelId="{B167301A-E8CF-1A4A-A358-521905DD1047}" srcId="{0187175F-5EEB-A649-917F-B8E746E12A5B}" destId="{2AB9EC0E-0C5D-6D46-9B5D-76DDEC4AD3D5}" srcOrd="3" destOrd="0" parTransId="{ABB936FE-3E30-C745-84D5-50F64B3DEC10}" sibTransId="{F70E35F4-F3A7-DC4F-A801-E90C22E24073}"/>
    <dgm:cxn modelId="{1B24F423-BF5C-5A4D-9F28-A21761E6A60D}" type="presOf" srcId="{EC8DE37B-A3E7-3A44-84B8-18447E67AA42}" destId="{A738D775-1FD4-BE4D-A346-D7A5A7E8D368}" srcOrd="0" destOrd="0" presId="urn:microsoft.com/office/officeart/2005/8/layout/list1"/>
    <dgm:cxn modelId="{1C362A31-9138-504D-B438-FCDA4C71901D}" type="presOf" srcId="{0187175F-5EEB-A649-917F-B8E746E12A5B}" destId="{7371FC89-F36C-3D49-832F-E59D73C74E10}" srcOrd="0" destOrd="0" presId="urn:microsoft.com/office/officeart/2005/8/layout/list1"/>
    <dgm:cxn modelId="{A3B98843-D995-AB40-8B43-73D1197A9B9A}" type="presOf" srcId="{8F2CF82E-89BA-BA4F-AF4C-4E4D23C137A8}" destId="{B65E8AE7-B8C6-0241-9480-2CDA1CF97203}" srcOrd="0" destOrd="0" presId="urn:microsoft.com/office/officeart/2005/8/layout/list1"/>
    <dgm:cxn modelId="{0076936E-2D7A-D041-B242-499BE0E971AB}" srcId="{0187175F-5EEB-A649-917F-B8E746E12A5B}" destId="{8F2CF82E-89BA-BA4F-AF4C-4E4D23C137A8}" srcOrd="0" destOrd="0" parTransId="{A9DF3DCD-649B-6942-BCA8-145CB4B439A7}" sibTransId="{910212EA-EC89-B540-A529-E8CC91E665AF}"/>
    <dgm:cxn modelId="{6CECE787-395D-2D40-A0A2-05B1D5F30620}" srcId="{0187175F-5EEB-A649-917F-B8E746E12A5B}" destId="{9E57F95E-88E2-7A49-8636-5CA2098542D3}" srcOrd="1" destOrd="0" parTransId="{DFE4B9AA-B9AD-F543-9DDA-1E7953DBD416}" sibTransId="{BEACEA7A-3B4A-4340-84A2-4416D9266CC4}"/>
    <dgm:cxn modelId="{3F6CA88F-2837-2E40-89BC-32290E93EFBD}" srcId="{EC8DE37B-A3E7-3A44-84B8-18447E67AA42}" destId="{0187175F-5EEB-A649-917F-B8E746E12A5B}" srcOrd="0" destOrd="0" parTransId="{7C194169-9A67-084C-9DDA-F6F91D1F548A}" sibTransId="{462978F6-1F9F-6049-8646-188F819CD73F}"/>
    <dgm:cxn modelId="{3B9A0E96-6CA8-D140-AE6E-B5975FF4FBDD}" type="presOf" srcId="{0187175F-5EEB-A649-917F-B8E746E12A5B}" destId="{0CEFEDA6-C6BD-4242-A36C-ADC20C2F1CA7}" srcOrd="1" destOrd="0" presId="urn:microsoft.com/office/officeart/2005/8/layout/list1"/>
    <dgm:cxn modelId="{D1BC6A98-A9B0-D44F-84CA-D28E458D25EE}" srcId="{0187175F-5EEB-A649-917F-B8E746E12A5B}" destId="{2B0937E0-5474-0B44-948E-E277F5754624}" srcOrd="2" destOrd="0" parTransId="{7D82712C-7A35-364F-9B3B-284F0E9F19CA}" sibTransId="{0716F3C2-7F3B-8745-B871-B9CAD70D0855}"/>
    <dgm:cxn modelId="{E4C2429A-AD9C-8049-B4A2-4C68171D179D}" type="presOf" srcId="{9E57F95E-88E2-7A49-8636-5CA2098542D3}" destId="{B65E8AE7-B8C6-0241-9480-2CDA1CF97203}" srcOrd="0" destOrd="1" presId="urn:microsoft.com/office/officeart/2005/8/layout/list1"/>
    <dgm:cxn modelId="{004DB39D-5932-CE45-9E18-7ED0A3E89BCE}" type="presOf" srcId="{2B0937E0-5474-0B44-948E-E277F5754624}" destId="{B65E8AE7-B8C6-0241-9480-2CDA1CF97203}" srcOrd="0" destOrd="2" presId="urn:microsoft.com/office/officeart/2005/8/layout/list1"/>
    <dgm:cxn modelId="{3750D8EE-1F16-7A4D-9612-FF7A0AEAC11F}" type="presOf" srcId="{2AB9EC0E-0C5D-6D46-9B5D-76DDEC4AD3D5}" destId="{B65E8AE7-B8C6-0241-9480-2CDA1CF97203}" srcOrd="0" destOrd="3" presId="urn:microsoft.com/office/officeart/2005/8/layout/list1"/>
    <dgm:cxn modelId="{B3E73C5E-DA33-6845-A8D9-2F786B400C8A}" type="presParOf" srcId="{A738D775-1FD4-BE4D-A346-D7A5A7E8D368}" destId="{F1CF573D-EF45-F742-8B9F-5840A5DE5ACA}" srcOrd="0" destOrd="0" presId="urn:microsoft.com/office/officeart/2005/8/layout/list1"/>
    <dgm:cxn modelId="{34162EE4-35AE-6F42-A932-4430311272E7}" type="presParOf" srcId="{F1CF573D-EF45-F742-8B9F-5840A5DE5ACA}" destId="{7371FC89-F36C-3D49-832F-E59D73C74E10}" srcOrd="0" destOrd="0" presId="urn:microsoft.com/office/officeart/2005/8/layout/list1"/>
    <dgm:cxn modelId="{68763359-A7DE-7045-94E1-BE521884106E}" type="presParOf" srcId="{F1CF573D-EF45-F742-8B9F-5840A5DE5ACA}" destId="{0CEFEDA6-C6BD-4242-A36C-ADC20C2F1CA7}" srcOrd="1" destOrd="0" presId="urn:microsoft.com/office/officeart/2005/8/layout/list1"/>
    <dgm:cxn modelId="{A4F72647-E674-BD43-B24E-9963244BB20D}" type="presParOf" srcId="{A738D775-1FD4-BE4D-A346-D7A5A7E8D368}" destId="{4B3E280C-E243-5343-B27A-FB049E6110FE}" srcOrd="1" destOrd="0" presId="urn:microsoft.com/office/officeart/2005/8/layout/list1"/>
    <dgm:cxn modelId="{90A3924C-087A-6A46-A00B-547972CB63A3}" type="presParOf" srcId="{A738D775-1FD4-BE4D-A346-D7A5A7E8D368}" destId="{B65E8AE7-B8C6-0241-9480-2CDA1CF97203}"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B5311E6-CDD7-2543-8CC3-293FFCF03437}" type="doc">
      <dgm:prSet loTypeId="urn:microsoft.com/office/officeart/2005/8/layout/vProcess5" loCatId="process" qsTypeId="urn:microsoft.com/office/officeart/2005/8/quickstyle/simple4" qsCatId="simple" csTypeId="urn:microsoft.com/office/officeart/2005/8/colors/accent1_2#11" csCatId="accent1" phldr="1"/>
      <dgm:spPr/>
      <dgm:t>
        <a:bodyPr/>
        <a:lstStyle/>
        <a:p>
          <a:endParaRPr lang="en-US"/>
        </a:p>
      </dgm:t>
    </dgm:pt>
    <dgm:pt modelId="{8391F018-FF0E-CB4C-88F4-88ED9142CAD7}">
      <dgm:prSet phldrT="[Text]"/>
      <dgm:spPr/>
      <dgm:t>
        <a:bodyPr/>
        <a:lstStyle/>
        <a:p>
          <a:r>
            <a:rPr lang="en-US" dirty="0"/>
            <a:t>assigns a unique process identifier to the new process</a:t>
          </a:r>
        </a:p>
      </dgm:t>
    </dgm:pt>
    <dgm:pt modelId="{1ECFC509-95F7-7745-851E-93B1C4579473}" type="parTrans" cxnId="{2558DFB9-F6B6-7042-B411-B76CA879DB08}">
      <dgm:prSet/>
      <dgm:spPr/>
      <dgm:t>
        <a:bodyPr/>
        <a:lstStyle/>
        <a:p>
          <a:endParaRPr lang="en-US"/>
        </a:p>
      </dgm:t>
    </dgm:pt>
    <dgm:pt modelId="{9AB9A415-9AF0-DE45-A19E-A3D608A27A8C}" type="sibTrans" cxnId="{2558DFB9-F6B6-7042-B411-B76CA879DB08}">
      <dgm:prSet/>
      <dgm:spPr>
        <a:solidFill>
          <a:schemeClr val="accent6"/>
        </a:solidFill>
      </dgm:spPr>
      <dgm:t>
        <a:bodyPr/>
        <a:lstStyle/>
        <a:p>
          <a:endParaRPr lang="en-US"/>
        </a:p>
      </dgm:t>
    </dgm:pt>
    <dgm:pt modelId="{6E44C28E-1BEC-E343-9C9F-C344338D5C42}">
      <dgm:prSet/>
      <dgm:spPr/>
      <dgm:t>
        <a:bodyPr/>
        <a:lstStyle/>
        <a:p>
          <a:r>
            <a:rPr lang="en-US"/>
            <a:t>allocates space for the process</a:t>
          </a:r>
          <a:endParaRPr lang="en-US" dirty="0"/>
        </a:p>
      </dgm:t>
    </dgm:pt>
    <dgm:pt modelId="{CC6EF307-D0A1-994A-9C4C-CAA050961182}" type="parTrans" cxnId="{B422356A-E09E-E04F-B88A-010F4955454C}">
      <dgm:prSet/>
      <dgm:spPr/>
      <dgm:t>
        <a:bodyPr/>
        <a:lstStyle/>
        <a:p>
          <a:endParaRPr lang="en-US"/>
        </a:p>
      </dgm:t>
    </dgm:pt>
    <dgm:pt modelId="{8D0CD505-0D70-9640-9AC5-D3C99B8D172A}" type="sibTrans" cxnId="{B422356A-E09E-E04F-B88A-010F4955454C}">
      <dgm:prSet/>
      <dgm:spPr>
        <a:solidFill>
          <a:schemeClr val="accent6"/>
        </a:solidFill>
      </dgm:spPr>
      <dgm:t>
        <a:bodyPr/>
        <a:lstStyle/>
        <a:p>
          <a:endParaRPr lang="en-US"/>
        </a:p>
      </dgm:t>
    </dgm:pt>
    <dgm:pt modelId="{04169B80-E7BC-5D4B-A2E7-F320A0E04342}">
      <dgm:prSet/>
      <dgm:spPr/>
      <dgm:t>
        <a:bodyPr/>
        <a:lstStyle/>
        <a:p>
          <a:r>
            <a:rPr lang="en-US"/>
            <a:t>initializes the process control block</a:t>
          </a:r>
          <a:endParaRPr lang="en-US" dirty="0"/>
        </a:p>
      </dgm:t>
    </dgm:pt>
    <dgm:pt modelId="{B6904F3A-4710-F243-969B-02EA176D7338}" type="parTrans" cxnId="{156C2F54-D7F3-2346-B05D-A0B7B3DC83DD}">
      <dgm:prSet/>
      <dgm:spPr/>
      <dgm:t>
        <a:bodyPr/>
        <a:lstStyle/>
        <a:p>
          <a:endParaRPr lang="en-US"/>
        </a:p>
      </dgm:t>
    </dgm:pt>
    <dgm:pt modelId="{841C71FB-6F6A-5746-AF62-1B717A71962C}" type="sibTrans" cxnId="{156C2F54-D7F3-2346-B05D-A0B7B3DC83DD}">
      <dgm:prSet/>
      <dgm:spPr>
        <a:solidFill>
          <a:schemeClr val="accent6"/>
        </a:solidFill>
      </dgm:spPr>
      <dgm:t>
        <a:bodyPr/>
        <a:lstStyle/>
        <a:p>
          <a:endParaRPr lang="en-US"/>
        </a:p>
      </dgm:t>
    </dgm:pt>
    <dgm:pt modelId="{A9F38DA8-36BA-6B4A-9528-485ABFBA88A9}">
      <dgm:prSet/>
      <dgm:spPr/>
      <dgm:t>
        <a:bodyPr/>
        <a:lstStyle/>
        <a:p>
          <a:r>
            <a:rPr lang="en-US"/>
            <a:t>sets the appropriate linkages</a:t>
          </a:r>
          <a:endParaRPr lang="en-US" dirty="0"/>
        </a:p>
      </dgm:t>
    </dgm:pt>
    <dgm:pt modelId="{081429CD-FFEB-CC42-AA08-4602D4BB165D}" type="parTrans" cxnId="{6632F6FA-0592-F34D-AE69-D91AA2D931CD}">
      <dgm:prSet/>
      <dgm:spPr/>
      <dgm:t>
        <a:bodyPr/>
        <a:lstStyle/>
        <a:p>
          <a:endParaRPr lang="en-US"/>
        </a:p>
      </dgm:t>
    </dgm:pt>
    <dgm:pt modelId="{3E04904E-3154-A04B-9E8B-D17416EB5CF3}" type="sibTrans" cxnId="{6632F6FA-0592-F34D-AE69-D91AA2D931CD}">
      <dgm:prSet/>
      <dgm:spPr>
        <a:solidFill>
          <a:schemeClr val="accent6"/>
        </a:solidFill>
      </dgm:spPr>
      <dgm:t>
        <a:bodyPr/>
        <a:lstStyle/>
        <a:p>
          <a:endParaRPr lang="en-US"/>
        </a:p>
      </dgm:t>
    </dgm:pt>
    <dgm:pt modelId="{FCF63CD2-91B4-904C-8BB8-EE3ABDE1A294}">
      <dgm:prSet/>
      <dgm:spPr/>
      <dgm:t>
        <a:bodyPr/>
        <a:lstStyle/>
        <a:p>
          <a:r>
            <a:rPr lang="en-US"/>
            <a:t>creates or expands other data structures</a:t>
          </a:r>
          <a:endParaRPr lang="en-US" dirty="0"/>
        </a:p>
      </dgm:t>
    </dgm:pt>
    <dgm:pt modelId="{3EC06BA4-90C4-914A-9D96-B473447DE344}" type="parTrans" cxnId="{A2EF8852-1AEE-CE45-BD7F-69FA8E403B98}">
      <dgm:prSet/>
      <dgm:spPr/>
      <dgm:t>
        <a:bodyPr/>
        <a:lstStyle/>
        <a:p>
          <a:endParaRPr lang="en-US"/>
        </a:p>
      </dgm:t>
    </dgm:pt>
    <dgm:pt modelId="{27B59B21-52CA-6B40-AF4A-44789D041A1F}" type="sibTrans" cxnId="{A2EF8852-1AEE-CE45-BD7F-69FA8E403B98}">
      <dgm:prSet/>
      <dgm:spPr/>
      <dgm:t>
        <a:bodyPr/>
        <a:lstStyle/>
        <a:p>
          <a:endParaRPr lang="en-US"/>
        </a:p>
      </dgm:t>
    </dgm:pt>
    <dgm:pt modelId="{B030A845-3B6F-EB47-A903-3C872099F50D}" type="pres">
      <dgm:prSet presAssocID="{3B5311E6-CDD7-2543-8CC3-293FFCF03437}" presName="outerComposite" presStyleCnt="0">
        <dgm:presLayoutVars>
          <dgm:chMax val="5"/>
          <dgm:dir/>
          <dgm:resizeHandles val="exact"/>
        </dgm:presLayoutVars>
      </dgm:prSet>
      <dgm:spPr/>
    </dgm:pt>
    <dgm:pt modelId="{CDAA31E5-020B-A641-A211-A9CB97EDA779}" type="pres">
      <dgm:prSet presAssocID="{3B5311E6-CDD7-2543-8CC3-293FFCF03437}" presName="dummyMaxCanvas" presStyleCnt="0">
        <dgm:presLayoutVars/>
      </dgm:prSet>
      <dgm:spPr/>
    </dgm:pt>
    <dgm:pt modelId="{787F2B9F-EC41-2140-8EC1-5E16AF2C7855}" type="pres">
      <dgm:prSet presAssocID="{3B5311E6-CDD7-2543-8CC3-293FFCF03437}" presName="FiveNodes_1" presStyleLbl="node1" presStyleIdx="0" presStyleCnt="5">
        <dgm:presLayoutVars>
          <dgm:bulletEnabled val="1"/>
        </dgm:presLayoutVars>
      </dgm:prSet>
      <dgm:spPr/>
    </dgm:pt>
    <dgm:pt modelId="{5B5D711A-1B3F-D448-9482-44A847364F32}" type="pres">
      <dgm:prSet presAssocID="{3B5311E6-CDD7-2543-8CC3-293FFCF03437}" presName="FiveNodes_2" presStyleLbl="node1" presStyleIdx="1" presStyleCnt="5">
        <dgm:presLayoutVars>
          <dgm:bulletEnabled val="1"/>
        </dgm:presLayoutVars>
      </dgm:prSet>
      <dgm:spPr/>
    </dgm:pt>
    <dgm:pt modelId="{E6CD32AC-3E96-AB44-A760-F359511BBE11}" type="pres">
      <dgm:prSet presAssocID="{3B5311E6-CDD7-2543-8CC3-293FFCF03437}" presName="FiveNodes_3" presStyleLbl="node1" presStyleIdx="2" presStyleCnt="5">
        <dgm:presLayoutVars>
          <dgm:bulletEnabled val="1"/>
        </dgm:presLayoutVars>
      </dgm:prSet>
      <dgm:spPr/>
    </dgm:pt>
    <dgm:pt modelId="{AC35228F-21E7-5E47-83A7-D0492D254D58}" type="pres">
      <dgm:prSet presAssocID="{3B5311E6-CDD7-2543-8CC3-293FFCF03437}" presName="FiveNodes_4" presStyleLbl="node1" presStyleIdx="3" presStyleCnt="5">
        <dgm:presLayoutVars>
          <dgm:bulletEnabled val="1"/>
        </dgm:presLayoutVars>
      </dgm:prSet>
      <dgm:spPr/>
    </dgm:pt>
    <dgm:pt modelId="{6DAEB0AD-3B63-8740-A6E5-6B3AE3531A2D}" type="pres">
      <dgm:prSet presAssocID="{3B5311E6-CDD7-2543-8CC3-293FFCF03437}" presName="FiveNodes_5" presStyleLbl="node1" presStyleIdx="4" presStyleCnt="5">
        <dgm:presLayoutVars>
          <dgm:bulletEnabled val="1"/>
        </dgm:presLayoutVars>
      </dgm:prSet>
      <dgm:spPr/>
    </dgm:pt>
    <dgm:pt modelId="{109E467C-1E73-8C45-B39E-5EC0C5B03450}" type="pres">
      <dgm:prSet presAssocID="{3B5311E6-CDD7-2543-8CC3-293FFCF03437}" presName="FiveConn_1-2" presStyleLbl="fgAccFollowNode1" presStyleIdx="0" presStyleCnt="4">
        <dgm:presLayoutVars>
          <dgm:bulletEnabled val="1"/>
        </dgm:presLayoutVars>
      </dgm:prSet>
      <dgm:spPr/>
    </dgm:pt>
    <dgm:pt modelId="{2BDB5B10-9839-7244-804C-B97A8A38670F}" type="pres">
      <dgm:prSet presAssocID="{3B5311E6-CDD7-2543-8CC3-293FFCF03437}" presName="FiveConn_2-3" presStyleLbl="fgAccFollowNode1" presStyleIdx="1" presStyleCnt="4">
        <dgm:presLayoutVars>
          <dgm:bulletEnabled val="1"/>
        </dgm:presLayoutVars>
      </dgm:prSet>
      <dgm:spPr/>
    </dgm:pt>
    <dgm:pt modelId="{B61A2D92-3241-AB4E-9449-C71D8D3EE5B6}" type="pres">
      <dgm:prSet presAssocID="{3B5311E6-CDD7-2543-8CC3-293FFCF03437}" presName="FiveConn_3-4" presStyleLbl="fgAccFollowNode1" presStyleIdx="2" presStyleCnt="4">
        <dgm:presLayoutVars>
          <dgm:bulletEnabled val="1"/>
        </dgm:presLayoutVars>
      </dgm:prSet>
      <dgm:spPr/>
    </dgm:pt>
    <dgm:pt modelId="{77EDA281-184C-FE4B-B762-E3375FFA90A8}" type="pres">
      <dgm:prSet presAssocID="{3B5311E6-CDD7-2543-8CC3-293FFCF03437}" presName="FiveConn_4-5" presStyleLbl="fgAccFollowNode1" presStyleIdx="3" presStyleCnt="4">
        <dgm:presLayoutVars>
          <dgm:bulletEnabled val="1"/>
        </dgm:presLayoutVars>
      </dgm:prSet>
      <dgm:spPr/>
    </dgm:pt>
    <dgm:pt modelId="{3C60B572-E184-9348-9ABC-6519A3024FB3}" type="pres">
      <dgm:prSet presAssocID="{3B5311E6-CDD7-2543-8CC3-293FFCF03437}" presName="FiveNodes_1_text" presStyleLbl="node1" presStyleIdx="4" presStyleCnt="5">
        <dgm:presLayoutVars>
          <dgm:bulletEnabled val="1"/>
        </dgm:presLayoutVars>
      </dgm:prSet>
      <dgm:spPr/>
    </dgm:pt>
    <dgm:pt modelId="{23D7EB47-3806-D044-970D-2F9185354114}" type="pres">
      <dgm:prSet presAssocID="{3B5311E6-CDD7-2543-8CC3-293FFCF03437}" presName="FiveNodes_2_text" presStyleLbl="node1" presStyleIdx="4" presStyleCnt="5">
        <dgm:presLayoutVars>
          <dgm:bulletEnabled val="1"/>
        </dgm:presLayoutVars>
      </dgm:prSet>
      <dgm:spPr/>
    </dgm:pt>
    <dgm:pt modelId="{A5FF0D84-C137-7C40-BB21-2FA1407FE4FA}" type="pres">
      <dgm:prSet presAssocID="{3B5311E6-CDD7-2543-8CC3-293FFCF03437}" presName="FiveNodes_3_text" presStyleLbl="node1" presStyleIdx="4" presStyleCnt="5">
        <dgm:presLayoutVars>
          <dgm:bulletEnabled val="1"/>
        </dgm:presLayoutVars>
      </dgm:prSet>
      <dgm:spPr/>
    </dgm:pt>
    <dgm:pt modelId="{1210F950-727A-CE44-8D71-D2AB558DAFC4}" type="pres">
      <dgm:prSet presAssocID="{3B5311E6-CDD7-2543-8CC3-293FFCF03437}" presName="FiveNodes_4_text" presStyleLbl="node1" presStyleIdx="4" presStyleCnt="5">
        <dgm:presLayoutVars>
          <dgm:bulletEnabled val="1"/>
        </dgm:presLayoutVars>
      </dgm:prSet>
      <dgm:spPr/>
    </dgm:pt>
    <dgm:pt modelId="{DB502D11-E4CC-3948-B959-5716669E42D7}" type="pres">
      <dgm:prSet presAssocID="{3B5311E6-CDD7-2543-8CC3-293FFCF03437}" presName="FiveNodes_5_text" presStyleLbl="node1" presStyleIdx="4" presStyleCnt="5">
        <dgm:presLayoutVars>
          <dgm:bulletEnabled val="1"/>
        </dgm:presLayoutVars>
      </dgm:prSet>
      <dgm:spPr/>
    </dgm:pt>
  </dgm:ptLst>
  <dgm:cxnLst>
    <dgm:cxn modelId="{7A58781C-ABBA-4545-A8A9-124FD7F4EC42}" type="presOf" srcId="{04169B80-E7BC-5D4B-A2E7-F320A0E04342}" destId="{E6CD32AC-3E96-AB44-A760-F359511BBE11}" srcOrd="0" destOrd="0" presId="urn:microsoft.com/office/officeart/2005/8/layout/vProcess5"/>
    <dgm:cxn modelId="{13DCFB40-AFEB-0B47-BCA4-42AA652674D8}" type="presOf" srcId="{A9F38DA8-36BA-6B4A-9528-485ABFBA88A9}" destId="{1210F950-727A-CE44-8D71-D2AB558DAFC4}" srcOrd="1" destOrd="0" presId="urn:microsoft.com/office/officeart/2005/8/layout/vProcess5"/>
    <dgm:cxn modelId="{D3D25D5D-E09A-9145-99A2-D445CC5D0FEE}" type="presOf" srcId="{A9F38DA8-36BA-6B4A-9528-485ABFBA88A9}" destId="{AC35228F-21E7-5E47-83A7-D0492D254D58}" srcOrd="0" destOrd="0" presId="urn:microsoft.com/office/officeart/2005/8/layout/vProcess5"/>
    <dgm:cxn modelId="{DD483F60-D585-A54A-9273-3960FD89C452}" type="presOf" srcId="{9AB9A415-9AF0-DE45-A19E-A3D608A27A8C}" destId="{109E467C-1E73-8C45-B39E-5EC0C5B03450}" srcOrd="0" destOrd="0" presId="urn:microsoft.com/office/officeart/2005/8/layout/vProcess5"/>
    <dgm:cxn modelId="{53E8BB69-1CDF-BC49-811A-D57FE1A911F3}" type="presOf" srcId="{6E44C28E-1BEC-E343-9C9F-C344338D5C42}" destId="{5B5D711A-1B3F-D448-9482-44A847364F32}" srcOrd="0" destOrd="0" presId="urn:microsoft.com/office/officeart/2005/8/layout/vProcess5"/>
    <dgm:cxn modelId="{B422356A-E09E-E04F-B88A-010F4955454C}" srcId="{3B5311E6-CDD7-2543-8CC3-293FFCF03437}" destId="{6E44C28E-1BEC-E343-9C9F-C344338D5C42}" srcOrd="1" destOrd="0" parTransId="{CC6EF307-D0A1-994A-9C4C-CAA050961182}" sibTransId="{8D0CD505-0D70-9640-9AC5-D3C99B8D172A}"/>
    <dgm:cxn modelId="{59C4584A-A4A2-0D4C-8BE0-E7EA2F44819F}" type="presOf" srcId="{8391F018-FF0E-CB4C-88F4-88ED9142CAD7}" destId="{3C60B572-E184-9348-9ABC-6519A3024FB3}" srcOrd="1" destOrd="0" presId="urn:microsoft.com/office/officeart/2005/8/layout/vProcess5"/>
    <dgm:cxn modelId="{A2EF8852-1AEE-CE45-BD7F-69FA8E403B98}" srcId="{3B5311E6-CDD7-2543-8CC3-293FFCF03437}" destId="{FCF63CD2-91B4-904C-8BB8-EE3ABDE1A294}" srcOrd="4" destOrd="0" parTransId="{3EC06BA4-90C4-914A-9D96-B473447DE344}" sibTransId="{27B59B21-52CA-6B40-AF4A-44789D041A1F}"/>
    <dgm:cxn modelId="{59F71653-B594-7C4F-963B-F257746840BD}" type="presOf" srcId="{8D0CD505-0D70-9640-9AC5-D3C99B8D172A}" destId="{2BDB5B10-9839-7244-804C-B97A8A38670F}" srcOrd="0" destOrd="0" presId="urn:microsoft.com/office/officeart/2005/8/layout/vProcess5"/>
    <dgm:cxn modelId="{156C2F54-D7F3-2346-B05D-A0B7B3DC83DD}" srcId="{3B5311E6-CDD7-2543-8CC3-293FFCF03437}" destId="{04169B80-E7BC-5D4B-A2E7-F320A0E04342}" srcOrd="2" destOrd="0" parTransId="{B6904F3A-4710-F243-969B-02EA176D7338}" sibTransId="{841C71FB-6F6A-5746-AF62-1B717A71962C}"/>
    <dgm:cxn modelId="{D74D7A7B-4C44-4B45-B415-4592333636AD}" type="presOf" srcId="{FCF63CD2-91B4-904C-8BB8-EE3ABDE1A294}" destId="{6DAEB0AD-3B63-8740-A6E5-6B3AE3531A2D}" srcOrd="0" destOrd="0" presId="urn:microsoft.com/office/officeart/2005/8/layout/vProcess5"/>
    <dgm:cxn modelId="{86BB4692-A9CF-3249-9831-8A4C41AD44DA}" type="presOf" srcId="{3B5311E6-CDD7-2543-8CC3-293FFCF03437}" destId="{B030A845-3B6F-EB47-A903-3C872099F50D}" srcOrd="0" destOrd="0" presId="urn:microsoft.com/office/officeart/2005/8/layout/vProcess5"/>
    <dgm:cxn modelId="{E4269AA3-C8B5-A442-AE7E-21A2414A91F5}" type="presOf" srcId="{3E04904E-3154-A04B-9E8B-D17416EB5CF3}" destId="{77EDA281-184C-FE4B-B762-E3375FFA90A8}" srcOrd="0" destOrd="0" presId="urn:microsoft.com/office/officeart/2005/8/layout/vProcess5"/>
    <dgm:cxn modelId="{83DE39A9-D525-DB4F-AB75-9DEC9A2EDF89}" type="presOf" srcId="{FCF63CD2-91B4-904C-8BB8-EE3ABDE1A294}" destId="{DB502D11-E4CC-3948-B959-5716669E42D7}" srcOrd="1" destOrd="0" presId="urn:microsoft.com/office/officeart/2005/8/layout/vProcess5"/>
    <dgm:cxn modelId="{6B023FB5-BCED-364A-B6FF-D669C89CF823}" type="presOf" srcId="{6E44C28E-1BEC-E343-9C9F-C344338D5C42}" destId="{23D7EB47-3806-D044-970D-2F9185354114}" srcOrd="1" destOrd="0" presId="urn:microsoft.com/office/officeart/2005/8/layout/vProcess5"/>
    <dgm:cxn modelId="{2558DFB9-F6B6-7042-B411-B76CA879DB08}" srcId="{3B5311E6-CDD7-2543-8CC3-293FFCF03437}" destId="{8391F018-FF0E-CB4C-88F4-88ED9142CAD7}" srcOrd="0" destOrd="0" parTransId="{1ECFC509-95F7-7745-851E-93B1C4579473}" sibTransId="{9AB9A415-9AF0-DE45-A19E-A3D608A27A8C}"/>
    <dgm:cxn modelId="{C711CABE-6306-9C47-B3CD-954643BEFAA7}" type="presOf" srcId="{841C71FB-6F6A-5746-AF62-1B717A71962C}" destId="{B61A2D92-3241-AB4E-9449-C71D8D3EE5B6}" srcOrd="0" destOrd="0" presId="urn:microsoft.com/office/officeart/2005/8/layout/vProcess5"/>
    <dgm:cxn modelId="{F81451DB-57BC-8040-AA8B-F256D3BC769C}" type="presOf" srcId="{04169B80-E7BC-5D4B-A2E7-F320A0E04342}" destId="{A5FF0D84-C137-7C40-BB21-2FA1407FE4FA}" srcOrd="1" destOrd="0" presId="urn:microsoft.com/office/officeart/2005/8/layout/vProcess5"/>
    <dgm:cxn modelId="{1DDF32DC-EE10-FC4A-82AF-0262611973FA}" type="presOf" srcId="{8391F018-FF0E-CB4C-88F4-88ED9142CAD7}" destId="{787F2B9F-EC41-2140-8EC1-5E16AF2C7855}" srcOrd="0" destOrd="0" presId="urn:microsoft.com/office/officeart/2005/8/layout/vProcess5"/>
    <dgm:cxn modelId="{6632F6FA-0592-F34D-AE69-D91AA2D931CD}" srcId="{3B5311E6-CDD7-2543-8CC3-293FFCF03437}" destId="{A9F38DA8-36BA-6B4A-9528-485ABFBA88A9}" srcOrd="3" destOrd="0" parTransId="{081429CD-FFEB-CC42-AA08-4602D4BB165D}" sibTransId="{3E04904E-3154-A04B-9E8B-D17416EB5CF3}"/>
    <dgm:cxn modelId="{3150FEE9-0DD2-E645-ADCA-126030C03F7B}" type="presParOf" srcId="{B030A845-3B6F-EB47-A903-3C872099F50D}" destId="{CDAA31E5-020B-A641-A211-A9CB97EDA779}" srcOrd="0" destOrd="0" presId="urn:microsoft.com/office/officeart/2005/8/layout/vProcess5"/>
    <dgm:cxn modelId="{86326C1E-B50B-5A45-A58F-30939B9AB36F}" type="presParOf" srcId="{B030A845-3B6F-EB47-A903-3C872099F50D}" destId="{787F2B9F-EC41-2140-8EC1-5E16AF2C7855}" srcOrd="1" destOrd="0" presId="urn:microsoft.com/office/officeart/2005/8/layout/vProcess5"/>
    <dgm:cxn modelId="{2F7394B7-44D4-B445-8816-D05AEB564034}" type="presParOf" srcId="{B030A845-3B6F-EB47-A903-3C872099F50D}" destId="{5B5D711A-1B3F-D448-9482-44A847364F32}" srcOrd="2" destOrd="0" presId="urn:microsoft.com/office/officeart/2005/8/layout/vProcess5"/>
    <dgm:cxn modelId="{4B9C2DB6-6432-3B41-9633-46E45C44959C}" type="presParOf" srcId="{B030A845-3B6F-EB47-A903-3C872099F50D}" destId="{E6CD32AC-3E96-AB44-A760-F359511BBE11}" srcOrd="3" destOrd="0" presId="urn:microsoft.com/office/officeart/2005/8/layout/vProcess5"/>
    <dgm:cxn modelId="{F9F82B3A-5FBA-4942-AB46-68C47BF2B0FE}" type="presParOf" srcId="{B030A845-3B6F-EB47-A903-3C872099F50D}" destId="{AC35228F-21E7-5E47-83A7-D0492D254D58}" srcOrd="4" destOrd="0" presId="urn:microsoft.com/office/officeart/2005/8/layout/vProcess5"/>
    <dgm:cxn modelId="{CCAF3063-65F7-BB49-92F8-84F938F6C0F2}" type="presParOf" srcId="{B030A845-3B6F-EB47-A903-3C872099F50D}" destId="{6DAEB0AD-3B63-8740-A6E5-6B3AE3531A2D}" srcOrd="5" destOrd="0" presId="urn:microsoft.com/office/officeart/2005/8/layout/vProcess5"/>
    <dgm:cxn modelId="{D79CAA91-A166-884E-BA92-32BAD8E0C003}" type="presParOf" srcId="{B030A845-3B6F-EB47-A903-3C872099F50D}" destId="{109E467C-1E73-8C45-B39E-5EC0C5B03450}" srcOrd="6" destOrd="0" presId="urn:microsoft.com/office/officeart/2005/8/layout/vProcess5"/>
    <dgm:cxn modelId="{3F9C7D3E-B015-9E45-BD65-B908138BF444}" type="presParOf" srcId="{B030A845-3B6F-EB47-A903-3C872099F50D}" destId="{2BDB5B10-9839-7244-804C-B97A8A38670F}" srcOrd="7" destOrd="0" presId="urn:microsoft.com/office/officeart/2005/8/layout/vProcess5"/>
    <dgm:cxn modelId="{E4023664-557C-8C42-866C-740C9C99A319}" type="presParOf" srcId="{B030A845-3B6F-EB47-A903-3C872099F50D}" destId="{B61A2D92-3241-AB4E-9449-C71D8D3EE5B6}" srcOrd="8" destOrd="0" presId="urn:microsoft.com/office/officeart/2005/8/layout/vProcess5"/>
    <dgm:cxn modelId="{3FA57237-76B8-B34D-9887-ECCE9AEE8996}" type="presParOf" srcId="{B030A845-3B6F-EB47-A903-3C872099F50D}" destId="{77EDA281-184C-FE4B-B762-E3375FFA90A8}" srcOrd="9" destOrd="0" presId="urn:microsoft.com/office/officeart/2005/8/layout/vProcess5"/>
    <dgm:cxn modelId="{ADB1C823-02ED-3B47-91DC-7DD5CCB02612}" type="presParOf" srcId="{B030A845-3B6F-EB47-A903-3C872099F50D}" destId="{3C60B572-E184-9348-9ABC-6519A3024FB3}" srcOrd="10" destOrd="0" presId="urn:microsoft.com/office/officeart/2005/8/layout/vProcess5"/>
    <dgm:cxn modelId="{36A459C6-A7E3-3344-8EFC-30EAD8861043}" type="presParOf" srcId="{B030A845-3B6F-EB47-A903-3C872099F50D}" destId="{23D7EB47-3806-D044-970D-2F9185354114}" srcOrd="11" destOrd="0" presId="urn:microsoft.com/office/officeart/2005/8/layout/vProcess5"/>
    <dgm:cxn modelId="{2717FADD-AABA-AA4E-A885-F94341129492}" type="presParOf" srcId="{B030A845-3B6F-EB47-A903-3C872099F50D}" destId="{A5FF0D84-C137-7C40-BB21-2FA1407FE4FA}" srcOrd="12" destOrd="0" presId="urn:microsoft.com/office/officeart/2005/8/layout/vProcess5"/>
    <dgm:cxn modelId="{9F9F4386-EB02-374A-B03D-33914B4E29C8}" type="presParOf" srcId="{B030A845-3B6F-EB47-A903-3C872099F50D}" destId="{1210F950-727A-CE44-8D71-D2AB558DAFC4}" srcOrd="13" destOrd="0" presId="urn:microsoft.com/office/officeart/2005/8/layout/vProcess5"/>
    <dgm:cxn modelId="{A0A1A994-53FD-8240-8983-B1A91BBB966E}" type="presParOf" srcId="{B030A845-3B6F-EB47-A903-3C872099F50D}" destId="{DB502D11-E4CC-3948-B959-5716669E42D7}"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7672C5-E3D7-E94C-9FA6-32B5B5EEB40D}" type="doc">
      <dgm:prSet loTypeId="urn:microsoft.com/office/officeart/2005/8/layout/process5" loCatId="process" qsTypeId="urn:microsoft.com/office/officeart/2005/8/quickstyle/simple4" qsCatId="simple" csTypeId="urn:microsoft.com/office/officeart/2005/8/colors/accent1_2#13" csCatId="accent1" phldr="1"/>
      <dgm:spPr/>
      <dgm:t>
        <a:bodyPr/>
        <a:lstStyle/>
        <a:p>
          <a:endParaRPr lang="en-US"/>
        </a:p>
      </dgm:t>
    </dgm:pt>
    <dgm:pt modelId="{7236419C-1A5F-DD4C-BAC7-3A75E7BBCDD9}">
      <dgm:prSet phldrT="[Text]" custT="1"/>
      <dgm:spPr>
        <a:solidFill>
          <a:schemeClr val="accent1"/>
        </a:solidFill>
      </dgm:spPr>
      <dgm:t>
        <a:bodyPr/>
        <a:lstStyle/>
        <a:p>
          <a:r>
            <a:rPr lang="en-US" sz="1400" dirty="0"/>
            <a:t>save the context of the processor</a:t>
          </a:r>
        </a:p>
      </dgm:t>
    </dgm:pt>
    <dgm:pt modelId="{716C1250-83AA-9349-858A-5E116580B781}" type="parTrans" cxnId="{753089A2-F994-E642-A1D6-CC6132C64B6A}">
      <dgm:prSet/>
      <dgm:spPr/>
      <dgm:t>
        <a:bodyPr/>
        <a:lstStyle/>
        <a:p>
          <a:endParaRPr lang="en-US"/>
        </a:p>
      </dgm:t>
    </dgm:pt>
    <dgm:pt modelId="{2099D60C-3BE6-EF4D-9DB4-EFCD854F47B5}" type="sibTrans" cxnId="{753089A2-F994-E642-A1D6-CC6132C64B6A}">
      <dgm:prSet/>
      <dgm:spPr>
        <a:solidFill>
          <a:schemeClr val="accent3"/>
        </a:solidFill>
      </dgm:spPr>
      <dgm:t>
        <a:bodyPr/>
        <a:lstStyle/>
        <a:p>
          <a:endParaRPr lang="en-US"/>
        </a:p>
      </dgm:t>
    </dgm:pt>
    <dgm:pt modelId="{512ECD95-0590-DF48-82AF-9004224EC34D}">
      <dgm:prSet custT="1"/>
      <dgm:spPr/>
      <dgm:t>
        <a:bodyPr/>
        <a:lstStyle/>
        <a:p>
          <a:r>
            <a:rPr lang="en-US" sz="1400" dirty="0"/>
            <a:t>update the process control block of the process currently in the Running state</a:t>
          </a:r>
        </a:p>
      </dgm:t>
    </dgm:pt>
    <dgm:pt modelId="{68E010A8-7AE3-5B46-BECC-9041E62550A5}" type="parTrans" cxnId="{7C82BA14-E0F8-824A-9142-1FE51D38C079}">
      <dgm:prSet/>
      <dgm:spPr/>
      <dgm:t>
        <a:bodyPr/>
        <a:lstStyle/>
        <a:p>
          <a:endParaRPr lang="en-US"/>
        </a:p>
      </dgm:t>
    </dgm:pt>
    <dgm:pt modelId="{0041A0A6-8C1C-DC49-9BA9-4990AE746A39}" type="sibTrans" cxnId="{7C82BA14-E0F8-824A-9142-1FE51D38C079}">
      <dgm:prSet/>
      <dgm:spPr>
        <a:solidFill>
          <a:schemeClr val="accent3"/>
        </a:solidFill>
      </dgm:spPr>
      <dgm:t>
        <a:bodyPr/>
        <a:lstStyle/>
        <a:p>
          <a:endParaRPr lang="en-US"/>
        </a:p>
      </dgm:t>
    </dgm:pt>
    <dgm:pt modelId="{F48C2693-41E3-F74D-9C08-33448EED6769}">
      <dgm:prSet custT="1"/>
      <dgm:spPr/>
      <dgm:t>
        <a:bodyPr/>
        <a:lstStyle/>
        <a:p>
          <a:r>
            <a:rPr lang="en-US" sz="1400" dirty="0"/>
            <a:t>move the process control block of this process to the appropriate queue</a:t>
          </a:r>
        </a:p>
      </dgm:t>
    </dgm:pt>
    <dgm:pt modelId="{0A714C79-7C65-E249-91B8-3102722D2652}" type="parTrans" cxnId="{6E3688D8-B567-B147-A69B-C42C1F5B629A}">
      <dgm:prSet/>
      <dgm:spPr/>
      <dgm:t>
        <a:bodyPr/>
        <a:lstStyle/>
        <a:p>
          <a:endParaRPr lang="en-US"/>
        </a:p>
      </dgm:t>
    </dgm:pt>
    <dgm:pt modelId="{D9109AE6-731E-0D4E-BC63-26A0BFB46CD8}" type="sibTrans" cxnId="{6E3688D8-B567-B147-A69B-C42C1F5B629A}">
      <dgm:prSet/>
      <dgm:spPr>
        <a:solidFill>
          <a:schemeClr val="accent3"/>
        </a:solidFill>
      </dgm:spPr>
      <dgm:t>
        <a:bodyPr/>
        <a:lstStyle/>
        <a:p>
          <a:endParaRPr lang="en-US"/>
        </a:p>
      </dgm:t>
    </dgm:pt>
    <dgm:pt modelId="{640FA55A-B11E-0845-B5D2-CB0C9388494F}">
      <dgm:prSet custT="1"/>
      <dgm:spPr/>
      <dgm:t>
        <a:bodyPr/>
        <a:lstStyle/>
        <a:p>
          <a:r>
            <a:rPr lang="en-US" sz="1400" dirty="0"/>
            <a:t>select another process for execution</a:t>
          </a:r>
        </a:p>
      </dgm:t>
    </dgm:pt>
    <dgm:pt modelId="{BF6D80BC-BF2B-A346-B803-5B6FB9A60B0B}" type="parTrans" cxnId="{98E0B298-EF9D-8C4C-9081-239351BF5DC5}">
      <dgm:prSet/>
      <dgm:spPr/>
      <dgm:t>
        <a:bodyPr/>
        <a:lstStyle/>
        <a:p>
          <a:endParaRPr lang="en-US"/>
        </a:p>
      </dgm:t>
    </dgm:pt>
    <dgm:pt modelId="{51773720-7A67-354A-87D9-2EA907FAEC80}" type="sibTrans" cxnId="{98E0B298-EF9D-8C4C-9081-239351BF5DC5}">
      <dgm:prSet/>
      <dgm:spPr>
        <a:solidFill>
          <a:schemeClr val="accent3"/>
        </a:solidFill>
      </dgm:spPr>
      <dgm:t>
        <a:bodyPr/>
        <a:lstStyle/>
        <a:p>
          <a:endParaRPr lang="en-US"/>
        </a:p>
      </dgm:t>
    </dgm:pt>
    <dgm:pt modelId="{9188BA0A-8472-144C-BD50-669D98E0CDA5}">
      <dgm:prSet custT="1"/>
      <dgm:spPr/>
      <dgm:t>
        <a:bodyPr/>
        <a:lstStyle/>
        <a:p>
          <a:r>
            <a:rPr lang="en-US" sz="1400" dirty="0"/>
            <a:t>update the process control block of the process selected</a:t>
          </a:r>
        </a:p>
      </dgm:t>
    </dgm:pt>
    <dgm:pt modelId="{6A27F4D7-2E57-A149-BAD5-1FE8A25061F8}" type="parTrans" cxnId="{FD5CFD8F-E47B-AF40-8CC8-3A30DC94A745}">
      <dgm:prSet/>
      <dgm:spPr/>
      <dgm:t>
        <a:bodyPr/>
        <a:lstStyle/>
        <a:p>
          <a:endParaRPr lang="en-US"/>
        </a:p>
      </dgm:t>
    </dgm:pt>
    <dgm:pt modelId="{CAB6DF6B-6736-C14C-937D-693069BB37B7}" type="sibTrans" cxnId="{FD5CFD8F-E47B-AF40-8CC8-3A30DC94A745}">
      <dgm:prSet/>
      <dgm:spPr>
        <a:solidFill>
          <a:schemeClr val="accent3"/>
        </a:solidFill>
      </dgm:spPr>
      <dgm:t>
        <a:bodyPr/>
        <a:lstStyle/>
        <a:p>
          <a:endParaRPr lang="en-US"/>
        </a:p>
      </dgm:t>
    </dgm:pt>
    <dgm:pt modelId="{C7ACAA0F-8428-7D47-B0D7-3099F7B8FCFB}">
      <dgm:prSet custT="1"/>
      <dgm:spPr/>
      <dgm:t>
        <a:bodyPr/>
        <a:lstStyle/>
        <a:p>
          <a:r>
            <a:rPr lang="en-US" sz="1400" dirty="0"/>
            <a:t>update memory management data structures</a:t>
          </a:r>
        </a:p>
      </dgm:t>
    </dgm:pt>
    <dgm:pt modelId="{F3109578-3B0A-6C48-B17C-57B86EEFBF57}" type="parTrans" cxnId="{6E1C0960-E951-434A-961B-B63123B7DB7B}">
      <dgm:prSet/>
      <dgm:spPr/>
      <dgm:t>
        <a:bodyPr/>
        <a:lstStyle/>
        <a:p>
          <a:endParaRPr lang="en-US"/>
        </a:p>
      </dgm:t>
    </dgm:pt>
    <dgm:pt modelId="{AF6AB856-1A50-9C43-9ADC-A4F06038663D}" type="sibTrans" cxnId="{6E1C0960-E951-434A-961B-B63123B7DB7B}">
      <dgm:prSet/>
      <dgm:spPr>
        <a:solidFill>
          <a:schemeClr val="accent3"/>
        </a:solidFill>
      </dgm:spPr>
      <dgm:t>
        <a:bodyPr/>
        <a:lstStyle/>
        <a:p>
          <a:endParaRPr lang="en-US"/>
        </a:p>
      </dgm:t>
    </dgm:pt>
    <dgm:pt modelId="{F6F247A7-2220-1A40-9750-19741E41E590}">
      <dgm:prSet custT="1"/>
      <dgm:spPr/>
      <dgm:t>
        <a:bodyPr/>
        <a:lstStyle/>
        <a:p>
          <a:r>
            <a:rPr lang="en-US" sz="1400" dirty="0"/>
            <a:t>restore the context of the processor to that which existed at the time the selected process was last switched out</a:t>
          </a:r>
          <a:endParaRPr lang="en-NZ" sz="1400" dirty="0"/>
        </a:p>
      </dgm:t>
    </dgm:pt>
    <dgm:pt modelId="{F69339D0-ECB8-2347-8E5D-4E5AE6C003C6}" type="parTrans" cxnId="{99F7B742-A072-8C4F-B175-FB8438FF6B78}">
      <dgm:prSet/>
      <dgm:spPr/>
      <dgm:t>
        <a:bodyPr/>
        <a:lstStyle/>
        <a:p>
          <a:endParaRPr lang="en-US"/>
        </a:p>
      </dgm:t>
    </dgm:pt>
    <dgm:pt modelId="{C8B886FF-235B-3F4B-BD08-127D3B528BAB}" type="sibTrans" cxnId="{99F7B742-A072-8C4F-B175-FB8438FF6B78}">
      <dgm:prSet/>
      <dgm:spPr/>
      <dgm:t>
        <a:bodyPr/>
        <a:lstStyle/>
        <a:p>
          <a:endParaRPr lang="en-US"/>
        </a:p>
      </dgm:t>
    </dgm:pt>
    <dgm:pt modelId="{7A55DE4A-BC27-1944-8E77-CBAE34C951B8}" type="pres">
      <dgm:prSet presAssocID="{9E7672C5-E3D7-E94C-9FA6-32B5B5EEB40D}" presName="diagram" presStyleCnt="0">
        <dgm:presLayoutVars>
          <dgm:dir/>
          <dgm:resizeHandles val="exact"/>
        </dgm:presLayoutVars>
      </dgm:prSet>
      <dgm:spPr/>
    </dgm:pt>
    <dgm:pt modelId="{2C3D3BDD-AEEA-5940-BEF7-E4CEB4F3E8D7}" type="pres">
      <dgm:prSet presAssocID="{7236419C-1A5F-DD4C-BAC7-3A75E7BBCDD9}" presName="node" presStyleLbl="node1" presStyleIdx="0" presStyleCnt="7" custLinFactNeighborX="66011" custLinFactNeighborY="-56141">
        <dgm:presLayoutVars>
          <dgm:bulletEnabled val="1"/>
        </dgm:presLayoutVars>
      </dgm:prSet>
      <dgm:spPr/>
    </dgm:pt>
    <dgm:pt modelId="{2006BB91-3B87-DA40-B6AE-2A5108A2EF2F}" type="pres">
      <dgm:prSet presAssocID="{2099D60C-3BE6-EF4D-9DB4-EFCD854F47B5}" presName="sibTrans" presStyleLbl="sibTrans2D1" presStyleIdx="0" presStyleCnt="6"/>
      <dgm:spPr/>
    </dgm:pt>
    <dgm:pt modelId="{004FA4B3-4998-2945-B776-017C90EC168C}" type="pres">
      <dgm:prSet presAssocID="{2099D60C-3BE6-EF4D-9DB4-EFCD854F47B5}" presName="connectorText" presStyleLbl="sibTrans2D1" presStyleIdx="0" presStyleCnt="6"/>
      <dgm:spPr/>
    </dgm:pt>
    <dgm:pt modelId="{BCC1E542-A582-F347-92E2-47FFAB05B4F4}" type="pres">
      <dgm:prSet presAssocID="{512ECD95-0590-DF48-82AF-9004224EC34D}" presName="node" presStyleLbl="node1" presStyleIdx="1" presStyleCnt="7" custLinFactNeighborX="63223" custLinFactNeighborY="-48256">
        <dgm:presLayoutVars>
          <dgm:bulletEnabled val="1"/>
        </dgm:presLayoutVars>
      </dgm:prSet>
      <dgm:spPr/>
    </dgm:pt>
    <dgm:pt modelId="{5C63AE9C-3248-D543-A4CF-FBBF3E8FEF02}" type="pres">
      <dgm:prSet presAssocID="{0041A0A6-8C1C-DC49-9BA9-4990AE746A39}" presName="sibTrans" presStyleLbl="sibTrans2D1" presStyleIdx="1" presStyleCnt="6"/>
      <dgm:spPr/>
    </dgm:pt>
    <dgm:pt modelId="{373AAE06-BB4C-5B45-B86C-ECC2CDC0D6A5}" type="pres">
      <dgm:prSet presAssocID="{0041A0A6-8C1C-DC49-9BA9-4990AE746A39}" presName="connectorText" presStyleLbl="sibTrans2D1" presStyleIdx="1" presStyleCnt="6"/>
      <dgm:spPr/>
    </dgm:pt>
    <dgm:pt modelId="{7A3273C6-06DA-2A4F-9E7A-C786AEC7AEAC}" type="pres">
      <dgm:prSet presAssocID="{F48C2693-41E3-F74D-9C08-33448EED6769}" presName="node" presStyleLbl="node1" presStyleIdx="2" presStyleCnt="7" custLinFactNeighborX="69897" custLinFactNeighborY="-48255">
        <dgm:presLayoutVars>
          <dgm:bulletEnabled val="1"/>
        </dgm:presLayoutVars>
      </dgm:prSet>
      <dgm:spPr/>
    </dgm:pt>
    <dgm:pt modelId="{9D560C38-FF45-9045-A810-1BF24480C61F}" type="pres">
      <dgm:prSet presAssocID="{D9109AE6-731E-0D4E-BC63-26A0BFB46CD8}" presName="sibTrans" presStyleLbl="sibTrans2D1" presStyleIdx="2" presStyleCnt="6"/>
      <dgm:spPr/>
    </dgm:pt>
    <dgm:pt modelId="{A37E27AC-C956-8946-9215-BDF0F1FFEAEC}" type="pres">
      <dgm:prSet presAssocID="{D9109AE6-731E-0D4E-BC63-26A0BFB46CD8}" presName="connectorText" presStyleLbl="sibTrans2D1" presStyleIdx="2" presStyleCnt="6"/>
      <dgm:spPr/>
    </dgm:pt>
    <dgm:pt modelId="{326859DC-81AC-A14D-930E-03D3AB419642}" type="pres">
      <dgm:prSet presAssocID="{640FA55A-B11E-0845-B5D2-CB0C9388494F}" presName="node" presStyleLbl="node1" presStyleIdx="3" presStyleCnt="7" custLinFactY="17345" custLinFactNeighborX="-74834" custLinFactNeighborY="100000">
        <dgm:presLayoutVars>
          <dgm:bulletEnabled val="1"/>
        </dgm:presLayoutVars>
      </dgm:prSet>
      <dgm:spPr/>
    </dgm:pt>
    <dgm:pt modelId="{805C6834-FB35-294F-B4C8-3486D3ACB1FC}" type="pres">
      <dgm:prSet presAssocID="{51773720-7A67-354A-87D9-2EA907FAEC80}" presName="sibTrans" presStyleLbl="sibTrans2D1" presStyleIdx="3" presStyleCnt="6"/>
      <dgm:spPr/>
    </dgm:pt>
    <dgm:pt modelId="{A154FEDF-EF7F-254C-B605-0D3C10E012F1}" type="pres">
      <dgm:prSet presAssocID="{51773720-7A67-354A-87D9-2EA907FAEC80}" presName="connectorText" presStyleLbl="sibTrans2D1" presStyleIdx="3" presStyleCnt="6"/>
      <dgm:spPr/>
    </dgm:pt>
    <dgm:pt modelId="{DDF3FDD6-440B-A94B-BF4E-63FA31DC858B}" type="pres">
      <dgm:prSet presAssocID="{9188BA0A-8472-144C-BD50-669D98E0CDA5}" presName="node" presStyleLbl="node1" presStyleIdx="4" presStyleCnt="7" custLinFactNeighborX="-60640" custLinFactNeighborY="84953">
        <dgm:presLayoutVars>
          <dgm:bulletEnabled val="1"/>
        </dgm:presLayoutVars>
      </dgm:prSet>
      <dgm:spPr/>
    </dgm:pt>
    <dgm:pt modelId="{13239FAD-D619-4A49-8F9B-6ACE90C6968A}" type="pres">
      <dgm:prSet presAssocID="{CAB6DF6B-6736-C14C-937D-693069BB37B7}" presName="sibTrans" presStyleLbl="sibTrans2D1" presStyleIdx="4" presStyleCnt="6"/>
      <dgm:spPr/>
    </dgm:pt>
    <dgm:pt modelId="{7DE86167-FED6-484B-9B39-75818C30BE68}" type="pres">
      <dgm:prSet presAssocID="{CAB6DF6B-6736-C14C-937D-693069BB37B7}" presName="connectorText" presStyleLbl="sibTrans2D1" presStyleIdx="4" presStyleCnt="6"/>
      <dgm:spPr/>
    </dgm:pt>
    <dgm:pt modelId="{345D1EA6-731A-154F-A4B5-AB0B53187FB6}" type="pres">
      <dgm:prSet presAssocID="{C7ACAA0F-8428-7D47-B0D7-3099F7B8FCFB}" presName="node" presStyleLbl="node1" presStyleIdx="5" presStyleCnt="7" custLinFactNeighborX="-57851" custLinFactNeighborY="77067">
        <dgm:presLayoutVars>
          <dgm:bulletEnabled val="1"/>
        </dgm:presLayoutVars>
      </dgm:prSet>
      <dgm:spPr/>
    </dgm:pt>
    <dgm:pt modelId="{51D6E1CA-56DC-124D-8077-6C5DF4D18494}" type="pres">
      <dgm:prSet presAssocID="{AF6AB856-1A50-9C43-9ADC-A4F06038663D}" presName="sibTrans" presStyleLbl="sibTrans2D1" presStyleIdx="5" presStyleCnt="6"/>
      <dgm:spPr/>
    </dgm:pt>
    <dgm:pt modelId="{38D5BF3C-9979-B747-9345-3CDBC081EE76}" type="pres">
      <dgm:prSet presAssocID="{AF6AB856-1A50-9C43-9ADC-A4F06038663D}" presName="connectorText" presStyleLbl="sibTrans2D1" presStyleIdx="5" presStyleCnt="6"/>
      <dgm:spPr/>
    </dgm:pt>
    <dgm:pt modelId="{47648A24-091E-A440-9803-7FF254809863}" type="pres">
      <dgm:prSet presAssocID="{F6F247A7-2220-1A40-9750-19741E41E590}" presName="node" presStyleLbl="node1" presStyleIdx="6" presStyleCnt="7" custScaleX="108183" custScaleY="162651" custLinFactNeighborX="-98926" custLinFactNeighborY="53192">
        <dgm:presLayoutVars>
          <dgm:bulletEnabled val="1"/>
        </dgm:presLayoutVars>
      </dgm:prSet>
      <dgm:spPr/>
    </dgm:pt>
  </dgm:ptLst>
  <dgm:cxnLst>
    <dgm:cxn modelId="{082E8508-83EE-A145-BE5E-CFFB5290F37A}" type="presOf" srcId="{D9109AE6-731E-0D4E-BC63-26A0BFB46CD8}" destId="{9D560C38-FF45-9045-A810-1BF24480C61F}" srcOrd="0" destOrd="0" presId="urn:microsoft.com/office/officeart/2005/8/layout/process5"/>
    <dgm:cxn modelId="{7C82BA14-E0F8-824A-9142-1FE51D38C079}" srcId="{9E7672C5-E3D7-E94C-9FA6-32B5B5EEB40D}" destId="{512ECD95-0590-DF48-82AF-9004224EC34D}" srcOrd="1" destOrd="0" parTransId="{68E010A8-7AE3-5B46-BECC-9041E62550A5}" sibTransId="{0041A0A6-8C1C-DC49-9BA9-4990AE746A39}"/>
    <dgm:cxn modelId="{A3955329-6C4F-9B44-ABFF-537F9AC21E9D}" type="presOf" srcId="{51773720-7A67-354A-87D9-2EA907FAEC80}" destId="{A154FEDF-EF7F-254C-B605-0D3C10E012F1}" srcOrd="1" destOrd="0" presId="urn:microsoft.com/office/officeart/2005/8/layout/process5"/>
    <dgm:cxn modelId="{345B843E-B7D7-2841-A421-329FB6697626}" type="presOf" srcId="{F6F247A7-2220-1A40-9750-19741E41E590}" destId="{47648A24-091E-A440-9803-7FF254809863}" srcOrd="0" destOrd="0" presId="urn:microsoft.com/office/officeart/2005/8/layout/process5"/>
    <dgm:cxn modelId="{6E1C0960-E951-434A-961B-B63123B7DB7B}" srcId="{9E7672C5-E3D7-E94C-9FA6-32B5B5EEB40D}" destId="{C7ACAA0F-8428-7D47-B0D7-3099F7B8FCFB}" srcOrd="5" destOrd="0" parTransId="{F3109578-3B0A-6C48-B17C-57B86EEFBF57}" sibTransId="{AF6AB856-1A50-9C43-9ADC-A4F06038663D}"/>
    <dgm:cxn modelId="{99F7B742-A072-8C4F-B175-FB8438FF6B78}" srcId="{9E7672C5-E3D7-E94C-9FA6-32B5B5EEB40D}" destId="{F6F247A7-2220-1A40-9750-19741E41E590}" srcOrd="6" destOrd="0" parTransId="{F69339D0-ECB8-2347-8E5D-4E5AE6C003C6}" sibTransId="{C8B886FF-235B-3F4B-BD08-127D3B528BAB}"/>
    <dgm:cxn modelId="{CC348B65-7C2E-1E4D-95F9-D5B0959DAEB6}" type="presOf" srcId="{D9109AE6-731E-0D4E-BC63-26A0BFB46CD8}" destId="{A37E27AC-C956-8946-9215-BDF0F1FFEAEC}" srcOrd="1" destOrd="0" presId="urn:microsoft.com/office/officeart/2005/8/layout/process5"/>
    <dgm:cxn modelId="{E5AEF946-A7D0-6A44-B943-25F40C9C2809}" type="presOf" srcId="{CAB6DF6B-6736-C14C-937D-693069BB37B7}" destId="{7DE86167-FED6-484B-9B39-75818C30BE68}" srcOrd="1" destOrd="0" presId="urn:microsoft.com/office/officeart/2005/8/layout/process5"/>
    <dgm:cxn modelId="{61B80F49-B501-E34B-B9C3-568ED9436A2E}" type="presOf" srcId="{AF6AB856-1A50-9C43-9ADC-A4F06038663D}" destId="{51D6E1CA-56DC-124D-8077-6C5DF4D18494}" srcOrd="0" destOrd="0" presId="urn:microsoft.com/office/officeart/2005/8/layout/process5"/>
    <dgm:cxn modelId="{478CD44E-ADC4-E64A-9F32-D2618F13DD7A}" type="presOf" srcId="{512ECD95-0590-DF48-82AF-9004224EC34D}" destId="{BCC1E542-A582-F347-92E2-47FFAB05B4F4}" srcOrd="0" destOrd="0" presId="urn:microsoft.com/office/officeart/2005/8/layout/process5"/>
    <dgm:cxn modelId="{96594F58-B2C0-7F48-ACE1-C36C6BEEB8BA}" type="presOf" srcId="{640FA55A-B11E-0845-B5D2-CB0C9388494F}" destId="{326859DC-81AC-A14D-930E-03D3AB419642}" srcOrd="0" destOrd="0" presId="urn:microsoft.com/office/officeart/2005/8/layout/process5"/>
    <dgm:cxn modelId="{ABCC7884-8745-E045-B80E-73FA529D9898}" type="presOf" srcId="{2099D60C-3BE6-EF4D-9DB4-EFCD854F47B5}" destId="{004FA4B3-4998-2945-B776-017C90EC168C}" srcOrd="1" destOrd="0" presId="urn:microsoft.com/office/officeart/2005/8/layout/process5"/>
    <dgm:cxn modelId="{FD5CFD8F-E47B-AF40-8CC8-3A30DC94A745}" srcId="{9E7672C5-E3D7-E94C-9FA6-32B5B5EEB40D}" destId="{9188BA0A-8472-144C-BD50-669D98E0CDA5}" srcOrd="4" destOrd="0" parTransId="{6A27F4D7-2E57-A149-BAD5-1FE8A25061F8}" sibTransId="{CAB6DF6B-6736-C14C-937D-693069BB37B7}"/>
    <dgm:cxn modelId="{98E0B298-EF9D-8C4C-9081-239351BF5DC5}" srcId="{9E7672C5-E3D7-E94C-9FA6-32B5B5EEB40D}" destId="{640FA55A-B11E-0845-B5D2-CB0C9388494F}" srcOrd="3" destOrd="0" parTransId="{BF6D80BC-BF2B-A346-B803-5B6FB9A60B0B}" sibTransId="{51773720-7A67-354A-87D9-2EA907FAEC80}"/>
    <dgm:cxn modelId="{753089A2-F994-E642-A1D6-CC6132C64B6A}" srcId="{9E7672C5-E3D7-E94C-9FA6-32B5B5EEB40D}" destId="{7236419C-1A5F-DD4C-BAC7-3A75E7BBCDD9}" srcOrd="0" destOrd="0" parTransId="{716C1250-83AA-9349-858A-5E116580B781}" sibTransId="{2099D60C-3BE6-EF4D-9DB4-EFCD854F47B5}"/>
    <dgm:cxn modelId="{C9231DA5-355E-134F-871F-734C07D9E774}" type="presOf" srcId="{51773720-7A67-354A-87D9-2EA907FAEC80}" destId="{805C6834-FB35-294F-B4C8-3486D3ACB1FC}" srcOrd="0" destOrd="0" presId="urn:microsoft.com/office/officeart/2005/8/layout/process5"/>
    <dgm:cxn modelId="{563291A8-D997-AF4C-96CC-FD5CE74FCF4A}" type="presOf" srcId="{7236419C-1A5F-DD4C-BAC7-3A75E7BBCDD9}" destId="{2C3D3BDD-AEEA-5940-BEF7-E4CEB4F3E8D7}" srcOrd="0" destOrd="0" presId="urn:microsoft.com/office/officeart/2005/8/layout/process5"/>
    <dgm:cxn modelId="{C91E32B2-CA2D-E045-9F68-99AC87CDC691}" type="presOf" srcId="{2099D60C-3BE6-EF4D-9DB4-EFCD854F47B5}" destId="{2006BB91-3B87-DA40-B6AE-2A5108A2EF2F}" srcOrd="0" destOrd="0" presId="urn:microsoft.com/office/officeart/2005/8/layout/process5"/>
    <dgm:cxn modelId="{852EFEC1-F8A5-E241-997A-CBD765D4073C}" type="presOf" srcId="{AF6AB856-1A50-9C43-9ADC-A4F06038663D}" destId="{38D5BF3C-9979-B747-9345-3CDBC081EE76}" srcOrd="1" destOrd="0" presId="urn:microsoft.com/office/officeart/2005/8/layout/process5"/>
    <dgm:cxn modelId="{7BA2D4C9-05FF-EA45-81F1-C3A005A5EDAA}" type="presOf" srcId="{CAB6DF6B-6736-C14C-937D-693069BB37B7}" destId="{13239FAD-D619-4A49-8F9B-6ACE90C6968A}" srcOrd="0" destOrd="0" presId="urn:microsoft.com/office/officeart/2005/8/layout/process5"/>
    <dgm:cxn modelId="{9270ACCA-3886-C140-96CA-A2E28EEA3771}" type="presOf" srcId="{9188BA0A-8472-144C-BD50-669D98E0CDA5}" destId="{DDF3FDD6-440B-A94B-BF4E-63FA31DC858B}" srcOrd="0" destOrd="0" presId="urn:microsoft.com/office/officeart/2005/8/layout/process5"/>
    <dgm:cxn modelId="{4B06F6CD-6465-8344-8380-C2D462E48554}" type="presOf" srcId="{F48C2693-41E3-F74D-9C08-33448EED6769}" destId="{7A3273C6-06DA-2A4F-9E7A-C786AEC7AEAC}" srcOrd="0" destOrd="0" presId="urn:microsoft.com/office/officeart/2005/8/layout/process5"/>
    <dgm:cxn modelId="{A24901D8-0802-2748-A63A-D008597FC976}" type="presOf" srcId="{0041A0A6-8C1C-DC49-9BA9-4990AE746A39}" destId="{373AAE06-BB4C-5B45-B86C-ECC2CDC0D6A5}" srcOrd="1" destOrd="0" presId="urn:microsoft.com/office/officeart/2005/8/layout/process5"/>
    <dgm:cxn modelId="{6E3688D8-B567-B147-A69B-C42C1F5B629A}" srcId="{9E7672C5-E3D7-E94C-9FA6-32B5B5EEB40D}" destId="{F48C2693-41E3-F74D-9C08-33448EED6769}" srcOrd="2" destOrd="0" parTransId="{0A714C79-7C65-E249-91B8-3102722D2652}" sibTransId="{D9109AE6-731E-0D4E-BC63-26A0BFB46CD8}"/>
    <dgm:cxn modelId="{BCDEB8DC-D86B-4A4E-8518-D40C23FC5C3C}" type="presOf" srcId="{0041A0A6-8C1C-DC49-9BA9-4990AE746A39}" destId="{5C63AE9C-3248-D543-A4CF-FBBF3E8FEF02}" srcOrd="0" destOrd="0" presId="urn:microsoft.com/office/officeart/2005/8/layout/process5"/>
    <dgm:cxn modelId="{8AB57CE2-C40C-AF44-B811-2C4E234A0DF4}" type="presOf" srcId="{9E7672C5-E3D7-E94C-9FA6-32B5B5EEB40D}" destId="{7A55DE4A-BC27-1944-8E77-CBAE34C951B8}" srcOrd="0" destOrd="0" presId="urn:microsoft.com/office/officeart/2005/8/layout/process5"/>
    <dgm:cxn modelId="{D91E88ED-7805-1241-8BA1-FB684656372D}" type="presOf" srcId="{C7ACAA0F-8428-7D47-B0D7-3099F7B8FCFB}" destId="{345D1EA6-731A-154F-A4B5-AB0B53187FB6}" srcOrd="0" destOrd="0" presId="urn:microsoft.com/office/officeart/2005/8/layout/process5"/>
    <dgm:cxn modelId="{20CF8260-6132-AB43-ADF0-F6AD4D76C216}" type="presParOf" srcId="{7A55DE4A-BC27-1944-8E77-CBAE34C951B8}" destId="{2C3D3BDD-AEEA-5940-BEF7-E4CEB4F3E8D7}" srcOrd="0" destOrd="0" presId="urn:microsoft.com/office/officeart/2005/8/layout/process5"/>
    <dgm:cxn modelId="{39F79BC4-BCA5-C64C-9999-5052FC625546}" type="presParOf" srcId="{7A55DE4A-BC27-1944-8E77-CBAE34C951B8}" destId="{2006BB91-3B87-DA40-B6AE-2A5108A2EF2F}" srcOrd="1" destOrd="0" presId="urn:microsoft.com/office/officeart/2005/8/layout/process5"/>
    <dgm:cxn modelId="{5D3B5E07-AF77-1348-A6C4-CE85FBAD502F}" type="presParOf" srcId="{2006BB91-3B87-DA40-B6AE-2A5108A2EF2F}" destId="{004FA4B3-4998-2945-B776-017C90EC168C}" srcOrd="0" destOrd="0" presId="urn:microsoft.com/office/officeart/2005/8/layout/process5"/>
    <dgm:cxn modelId="{32C1262B-B545-9A43-AAA5-16481361F436}" type="presParOf" srcId="{7A55DE4A-BC27-1944-8E77-CBAE34C951B8}" destId="{BCC1E542-A582-F347-92E2-47FFAB05B4F4}" srcOrd="2" destOrd="0" presId="urn:microsoft.com/office/officeart/2005/8/layout/process5"/>
    <dgm:cxn modelId="{3E1A5336-E152-874B-BCAF-0827BE70EFA1}" type="presParOf" srcId="{7A55DE4A-BC27-1944-8E77-CBAE34C951B8}" destId="{5C63AE9C-3248-D543-A4CF-FBBF3E8FEF02}" srcOrd="3" destOrd="0" presId="urn:microsoft.com/office/officeart/2005/8/layout/process5"/>
    <dgm:cxn modelId="{A58063FE-A0CC-864A-B455-301E7F1B41C1}" type="presParOf" srcId="{5C63AE9C-3248-D543-A4CF-FBBF3E8FEF02}" destId="{373AAE06-BB4C-5B45-B86C-ECC2CDC0D6A5}" srcOrd="0" destOrd="0" presId="urn:microsoft.com/office/officeart/2005/8/layout/process5"/>
    <dgm:cxn modelId="{770A4A67-374C-DB4D-9282-FD7B18A4B816}" type="presParOf" srcId="{7A55DE4A-BC27-1944-8E77-CBAE34C951B8}" destId="{7A3273C6-06DA-2A4F-9E7A-C786AEC7AEAC}" srcOrd="4" destOrd="0" presId="urn:microsoft.com/office/officeart/2005/8/layout/process5"/>
    <dgm:cxn modelId="{4D229857-4EB2-8044-9D67-20431D659616}" type="presParOf" srcId="{7A55DE4A-BC27-1944-8E77-CBAE34C951B8}" destId="{9D560C38-FF45-9045-A810-1BF24480C61F}" srcOrd="5" destOrd="0" presId="urn:microsoft.com/office/officeart/2005/8/layout/process5"/>
    <dgm:cxn modelId="{5343BC63-DBD9-E645-804D-0B534575F941}" type="presParOf" srcId="{9D560C38-FF45-9045-A810-1BF24480C61F}" destId="{A37E27AC-C956-8946-9215-BDF0F1FFEAEC}" srcOrd="0" destOrd="0" presId="urn:microsoft.com/office/officeart/2005/8/layout/process5"/>
    <dgm:cxn modelId="{DBA83D1B-074A-6147-B62F-302AF799F91A}" type="presParOf" srcId="{7A55DE4A-BC27-1944-8E77-CBAE34C951B8}" destId="{326859DC-81AC-A14D-930E-03D3AB419642}" srcOrd="6" destOrd="0" presId="urn:microsoft.com/office/officeart/2005/8/layout/process5"/>
    <dgm:cxn modelId="{5AB93D99-7679-B842-B3D4-5B7BDF26A88D}" type="presParOf" srcId="{7A55DE4A-BC27-1944-8E77-CBAE34C951B8}" destId="{805C6834-FB35-294F-B4C8-3486D3ACB1FC}" srcOrd="7" destOrd="0" presId="urn:microsoft.com/office/officeart/2005/8/layout/process5"/>
    <dgm:cxn modelId="{5AFEE842-57B7-C449-A8A2-376EDE7CB34F}" type="presParOf" srcId="{805C6834-FB35-294F-B4C8-3486D3ACB1FC}" destId="{A154FEDF-EF7F-254C-B605-0D3C10E012F1}" srcOrd="0" destOrd="0" presId="urn:microsoft.com/office/officeart/2005/8/layout/process5"/>
    <dgm:cxn modelId="{0CE41917-AEA0-044D-82D7-050AE18D0C43}" type="presParOf" srcId="{7A55DE4A-BC27-1944-8E77-CBAE34C951B8}" destId="{DDF3FDD6-440B-A94B-BF4E-63FA31DC858B}" srcOrd="8" destOrd="0" presId="urn:microsoft.com/office/officeart/2005/8/layout/process5"/>
    <dgm:cxn modelId="{771F435C-997B-DA4A-B269-BE107CF16328}" type="presParOf" srcId="{7A55DE4A-BC27-1944-8E77-CBAE34C951B8}" destId="{13239FAD-D619-4A49-8F9B-6ACE90C6968A}" srcOrd="9" destOrd="0" presId="urn:microsoft.com/office/officeart/2005/8/layout/process5"/>
    <dgm:cxn modelId="{BD9B7530-0078-E84A-A1F4-92D4C463FE1C}" type="presParOf" srcId="{13239FAD-D619-4A49-8F9B-6ACE90C6968A}" destId="{7DE86167-FED6-484B-9B39-75818C30BE68}" srcOrd="0" destOrd="0" presId="urn:microsoft.com/office/officeart/2005/8/layout/process5"/>
    <dgm:cxn modelId="{140DD657-3D09-7445-8F63-2785792809A6}" type="presParOf" srcId="{7A55DE4A-BC27-1944-8E77-CBAE34C951B8}" destId="{345D1EA6-731A-154F-A4B5-AB0B53187FB6}" srcOrd="10" destOrd="0" presId="urn:microsoft.com/office/officeart/2005/8/layout/process5"/>
    <dgm:cxn modelId="{1BFB8E43-4F35-D143-9A74-9C77328AF21B}" type="presParOf" srcId="{7A55DE4A-BC27-1944-8E77-CBAE34C951B8}" destId="{51D6E1CA-56DC-124D-8077-6C5DF4D18494}" srcOrd="11" destOrd="0" presId="urn:microsoft.com/office/officeart/2005/8/layout/process5"/>
    <dgm:cxn modelId="{64B4B99E-2BDC-BC47-A5D6-40C73A6674F1}" type="presParOf" srcId="{51D6E1CA-56DC-124D-8077-6C5DF4D18494}" destId="{38D5BF3C-9979-B747-9345-3CDBC081EE76}" srcOrd="0" destOrd="0" presId="urn:microsoft.com/office/officeart/2005/8/layout/process5"/>
    <dgm:cxn modelId="{7F9B0DFB-0E3A-184A-B385-57458EA836B9}" type="presParOf" srcId="{7A55DE4A-BC27-1944-8E77-CBAE34C951B8}" destId="{47648A24-091E-A440-9803-7FF254809863}" srcOrd="1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EC6E1C9-0A22-B243-B7D5-21AF30AD16F9}" type="doc">
      <dgm:prSet loTypeId="urn:microsoft.com/office/officeart/2005/8/layout/hList1" loCatId="list" qsTypeId="urn:microsoft.com/office/officeart/2005/8/quickstyle/simple4" qsCatId="simple" csTypeId="urn:microsoft.com/office/officeart/2005/8/colors/accent1_2#14" csCatId="accent1" phldr="1"/>
      <dgm:spPr/>
      <dgm:t>
        <a:bodyPr/>
        <a:lstStyle/>
        <a:p>
          <a:endParaRPr lang="en-US"/>
        </a:p>
      </dgm:t>
    </dgm:pt>
    <dgm:pt modelId="{84E6AC27-79BB-3246-A9C7-64184D5BB3BD}">
      <dgm:prSet phldrT="[Text]"/>
      <dgm:spPr>
        <a:solidFill>
          <a:schemeClr val="accent6"/>
        </a:solidFill>
        <a:ln>
          <a:solidFill>
            <a:schemeClr val="accent6"/>
          </a:solidFill>
        </a:ln>
      </dgm:spPr>
      <dgm:t>
        <a:bodyPr/>
        <a:lstStyle/>
        <a:p>
          <a:r>
            <a:rPr lang="en-US" dirty="0"/>
            <a:t>Classes:</a:t>
          </a:r>
        </a:p>
      </dgm:t>
    </dgm:pt>
    <dgm:pt modelId="{16A682D0-344C-AF4C-B6BB-39FA05552DBA}" type="parTrans" cxnId="{025BEB7A-0FEC-D749-A0E1-80377F22AC49}">
      <dgm:prSet/>
      <dgm:spPr/>
      <dgm:t>
        <a:bodyPr/>
        <a:lstStyle/>
        <a:p>
          <a:endParaRPr lang="en-US"/>
        </a:p>
      </dgm:t>
    </dgm:pt>
    <dgm:pt modelId="{83582997-67F2-4C41-A22F-69976D13058C}" type="sibTrans" cxnId="{025BEB7A-0FEC-D749-A0E1-80377F22AC49}">
      <dgm:prSet/>
      <dgm:spPr/>
      <dgm:t>
        <a:bodyPr/>
        <a:lstStyle/>
        <a:p>
          <a:endParaRPr lang="en-US"/>
        </a:p>
      </dgm:t>
    </dgm:pt>
    <dgm:pt modelId="{B8E36AD1-47F2-9546-AFBB-04D95A486990}">
      <dgm:prSet/>
      <dgm:spPr>
        <a:ln>
          <a:solidFill>
            <a:schemeClr val="accent6">
              <a:lumMod val="75000"/>
            </a:schemeClr>
          </a:solidFill>
        </a:ln>
      </dgm:spPr>
      <dgm:t>
        <a:bodyPr/>
        <a:lstStyle/>
        <a:p>
          <a:r>
            <a:rPr lang="en-US"/>
            <a:t>Masquerader</a:t>
          </a:r>
          <a:endParaRPr lang="en-US" dirty="0"/>
        </a:p>
      </dgm:t>
    </dgm:pt>
    <dgm:pt modelId="{CC2947AD-D499-094B-9FD7-815E3F12C2BA}" type="parTrans" cxnId="{152F3547-1CC8-8541-9207-822F24E0F78B}">
      <dgm:prSet/>
      <dgm:spPr/>
      <dgm:t>
        <a:bodyPr/>
        <a:lstStyle/>
        <a:p>
          <a:endParaRPr lang="en-US"/>
        </a:p>
      </dgm:t>
    </dgm:pt>
    <dgm:pt modelId="{1AF4122A-E509-374B-9696-0C81F123A6B9}" type="sibTrans" cxnId="{152F3547-1CC8-8541-9207-822F24E0F78B}">
      <dgm:prSet/>
      <dgm:spPr/>
      <dgm:t>
        <a:bodyPr/>
        <a:lstStyle/>
        <a:p>
          <a:endParaRPr lang="en-US"/>
        </a:p>
      </dgm:t>
    </dgm:pt>
    <dgm:pt modelId="{8A79D065-C934-1E49-B774-15497D686E35}">
      <dgm:prSet/>
      <dgm:spPr>
        <a:ln>
          <a:solidFill>
            <a:schemeClr val="accent6">
              <a:lumMod val="75000"/>
            </a:schemeClr>
          </a:solidFill>
        </a:ln>
      </dgm:spPr>
      <dgm:t>
        <a:bodyPr/>
        <a:lstStyle/>
        <a:p>
          <a:r>
            <a:rPr lang="en-US" dirty="0"/>
            <a:t>Misfeasor</a:t>
          </a:r>
        </a:p>
      </dgm:t>
    </dgm:pt>
    <dgm:pt modelId="{CB834B63-EA15-144B-80F5-5E96345977C4}" type="parTrans" cxnId="{0958F9C6-58D9-BF46-8D3B-BE3123B930DD}">
      <dgm:prSet/>
      <dgm:spPr/>
      <dgm:t>
        <a:bodyPr/>
        <a:lstStyle/>
        <a:p>
          <a:endParaRPr lang="en-US"/>
        </a:p>
      </dgm:t>
    </dgm:pt>
    <dgm:pt modelId="{14C29A4E-FB99-5B43-9AEC-DE9AE801F5C9}" type="sibTrans" cxnId="{0958F9C6-58D9-BF46-8D3B-BE3123B930DD}">
      <dgm:prSet/>
      <dgm:spPr/>
      <dgm:t>
        <a:bodyPr/>
        <a:lstStyle/>
        <a:p>
          <a:endParaRPr lang="en-US"/>
        </a:p>
      </dgm:t>
    </dgm:pt>
    <dgm:pt modelId="{E799DB71-7CB2-7340-874E-6D2D55689D81}">
      <dgm:prSet/>
      <dgm:spPr>
        <a:ln>
          <a:solidFill>
            <a:schemeClr val="accent6">
              <a:lumMod val="75000"/>
            </a:schemeClr>
          </a:solidFill>
        </a:ln>
      </dgm:spPr>
      <dgm:t>
        <a:bodyPr/>
        <a:lstStyle/>
        <a:p>
          <a:r>
            <a:rPr lang="en-US" dirty="0"/>
            <a:t>Clandestine user</a:t>
          </a:r>
        </a:p>
      </dgm:t>
    </dgm:pt>
    <dgm:pt modelId="{793CD494-DD64-6345-90D5-20A178A50CF2}" type="parTrans" cxnId="{84B3125F-29CF-7E4D-88D1-7FE814093204}">
      <dgm:prSet/>
      <dgm:spPr/>
      <dgm:t>
        <a:bodyPr/>
        <a:lstStyle/>
        <a:p>
          <a:endParaRPr lang="en-US"/>
        </a:p>
      </dgm:t>
    </dgm:pt>
    <dgm:pt modelId="{01D5F463-3983-B847-AA80-B83C20A21F48}" type="sibTrans" cxnId="{84B3125F-29CF-7E4D-88D1-7FE814093204}">
      <dgm:prSet/>
      <dgm:spPr/>
      <dgm:t>
        <a:bodyPr/>
        <a:lstStyle/>
        <a:p>
          <a:endParaRPr lang="en-US"/>
        </a:p>
      </dgm:t>
    </dgm:pt>
    <dgm:pt modelId="{38DC98E9-4358-6D49-85EC-D3EA306C7719}" type="pres">
      <dgm:prSet presAssocID="{FEC6E1C9-0A22-B243-B7D5-21AF30AD16F9}" presName="Name0" presStyleCnt="0">
        <dgm:presLayoutVars>
          <dgm:dir/>
          <dgm:animLvl val="lvl"/>
          <dgm:resizeHandles val="exact"/>
        </dgm:presLayoutVars>
      </dgm:prSet>
      <dgm:spPr/>
    </dgm:pt>
    <dgm:pt modelId="{4F5DA99A-EF8C-774D-804A-16CD21013042}" type="pres">
      <dgm:prSet presAssocID="{84E6AC27-79BB-3246-A9C7-64184D5BB3BD}" presName="composite" presStyleCnt="0"/>
      <dgm:spPr/>
    </dgm:pt>
    <dgm:pt modelId="{8B5A3861-4867-6649-9E60-E3C071079779}" type="pres">
      <dgm:prSet presAssocID="{84E6AC27-79BB-3246-A9C7-64184D5BB3BD}" presName="parTx" presStyleLbl="alignNode1" presStyleIdx="0" presStyleCnt="1">
        <dgm:presLayoutVars>
          <dgm:chMax val="0"/>
          <dgm:chPref val="0"/>
          <dgm:bulletEnabled val="1"/>
        </dgm:presLayoutVars>
      </dgm:prSet>
      <dgm:spPr/>
    </dgm:pt>
    <dgm:pt modelId="{EA23634F-E561-6B40-8583-770CE1D809DE}" type="pres">
      <dgm:prSet presAssocID="{84E6AC27-79BB-3246-A9C7-64184D5BB3BD}" presName="desTx" presStyleLbl="alignAccFollowNode1" presStyleIdx="0" presStyleCnt="1">
        <dgm:presLayoutVars>
          <dgm:bulletEnabled val="1"/>
        </dgm:presLayoutVars>
      </dgm:prSet>
      <dgm:spPr/>
    </dgm:pt>
  </dgm:ptLst>
  <dgm:cxnLst>
    <dgm:cxn modelId="{CD104929-7570-7749-A49D-57A5A45BC365}" type="presOf" srcId="{84E6AC27-79BB-3246-A9C7-64184D5BB3BD}" destId="{8B5A3861-4867-6649-9E60-E3C071079779}" srcOrd="0" destOrd="0" presId="urn:microsoft.com/office/officeart/2005/8/layout/hList1"/>
    <dgm:cxn modelId="{F612E83C-202E-6349-AFB0-D9217654901A}" type="presOf" srcId="{B8E36AD1-47F2-9546-AFBB-04D95A486990}" destId="{EA23634F-E561-6B40-8583-770CE1D809DE}" srcOrd="0" destOrd="0" presId="urn:microsoft.com/office/officeart/2005/8/layout/hList1"/>
    <dgm:cxn modelId="{84B3125F-29CF-7E4D-88D1-7FE814093204}" srcId="{84E6AC27-79BB-3246-A9C7-64184D5BB3BD}" destId="{E799DB71-7CB2-7340-874E-6D2D55689D81}" srcOrd="2" destOrd="0" parTransId="{793CD494-DD64-6345-90D5-20A178A50CF2}" sibTransId="{01D5F463-3983-B847-AA80-B83C20A21F48}"/>
    <dgm:cxn modelId="{D53F2B44-C593-394E-882F-7A942AEC76AA}" type="presOf" srcId="{8A79D065-C934-1E49-B774-15497D686E35}" destId="{EA23634F-E561-6B40-8583-770CE1D809DE}" srcOrd="0" destOrd="1" presId="urn:microsoft.com/office/officeart/2005/8/layout/hList1"/>
    <dgm:cxn modelId="{152F3547-1CC8-8541-9207-822F24E0F78B}" srcId="{84E6AC27-79BB-3246-A9C7-64184D5BB3BD}" destId="{B8E36AD1-47F2-9546-AFBB-04D95A486990}" srcOrd="0" destOrd="0" parTransId="{CC2947AD-D499-094B-9FD7-815E3F12C2BA}" sibTransId="{1AF4122A-E509-374B-9696-0C81F123A6B9}"/>
    <dgm:cxn modelId="{025BEB7A-0FEC-D749-A0E1-80377F22AC49}" srcId="{FEC6E1C9-0A22-B243-B7D5-21AF30AD16F9}" destId="{84E6AC27-79BB-3246-A9C7-64184D5BB3BD}" srcOrd="0" destOrd="0" parTransId="{16A682D0-344C-AF4C-B6BB-39FA05552DBA}" sibTransId="{83582997-67F2-4C41-A22F-69976D13058C}"/>
    <dgm:cxn modelId="{0958F9C6-58D9-BF46-8D3B-BE3123B930DD}" srcId="{84E6AC27-79BB-3246-A9C7-64184D5BB3BD}" destId="{8A79D065-C934-1E49-B774-15497D686E35}" srcOrd="1" destOrd="0" parTransId="{CB834B63-EA15-144B-80F5-5E96345977C4}" sibTransId="{14C29A4E-FB99-5B43-9AEC-DE9AE801F5C9}"/>
    <dgm:cxn modelId="{D4ABECD4-CF8E-D04A-B08D-9975955BE3F3}" type="presOf" srcId="{FEC6E1C9-0A22-B243-B7D5-21AF30AD16F9}" destId="{38DC98E9-4358-6D49-85EC-D3EA306C7719}" srcOrd="0" destOrd="0" presId="urn:microsoft.com/office/officeart/2005/8/layout/hList1"/>
    <dgm:cxn modelId="{3CA8A9E8-16E1-F344-A122-766066497354}" type="presOf" srcId="{E799DB71-7CB2-7340-874E-6D2D55689D81}" destId="{EA23634F-E561-6B40-8583-770CE1D809DE}" srcOrd="0" destOrd="2" presId="urn:microsoft.com/office/officeart/2005/8/layout/hList1"/>
    <dgm:cxn modelId="{1320780D-E22E-1748-82FB-3F49E9D6122C}" type="presParOf" srcId="{38DC98E9-4358-6D49-85EC-D3EA306C7719}" destId="{4F5DA99A-EF8C-774D-804A-16CD21013042}" srcOrd="0" destOrd="0" presId="urn:microsoft.com/office/officeart/2005/8/layout/hList1"/>
    <dgm:cxn modelId="{3C5E7089-9094-8D4F-BBE3-36D71EC70574}" type="presParOf" srcId="{4F5DA99A-EF8C-774D-804A-16CD21013042}" destId="{8B5A3861-4867-6649-9E60-E3C071079779}" srcOrd="0" destOrd="0" presId="urn:microsoft.com/office/officeart/2005/8/layout/hList1"/>
    <dgm:cxn modelId="{F8FCA0EA-6549-9747-AFF0-E13E07821866}" type="presParOf" srcId="{4F5DA99A-EF8C-774D-804A-16CD21013042}" destId="{EA23634F-E561-6B40-8583-770CE1D809D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0F2E7-5140-0B44-A47F-00138E696C9A}">
      <dsp:nvSpPr>
        <dsp:cNvPr id="0" name=""/>
        <dsp:cNvSpPr/>
      </dsp:nvSpPr>
      <dsp:spPr>
        <a:xfrm>
          <a:off x="0" y="152401"/>
          <a:ext cx="8153400" cy="86580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Program code</a:t>
          </a:r>
        </a:p>
      </dsp:txBody>
      <dsp:txXfrm>
        <a:off x="42265" y="194666"/>
        <a:ext cx="8068870" cy="781270"/>
      </dsp:txXfrm>
    </dsp:sp>
    <dsp:sp modelId="{4A1A3D03-DB08-6D4A-9013-6A326781C6BD}">
      <dsp:nvSpPr>
        <dsp:cNvPr id="0" name=""/>
        <dsp:cNvSpPr/>
      </dsp:nvSpPr>
      <dsp:spPr>
        <a:xfrm>
          <a:off x="0" y="995292"/>
          <a:ext cx="8153400" cy="651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7940" rIns="156464" bIns="27940" numCol="1" spcCol="1270" anchor="t" anchorCtr="0">
          <a:noAutofit/>
        </a:bodyPr>
        <a:lstStyle/>
        <a:p>
          <a:pPr marL="282575" lvl="1" indent="-282575" algn="l" defTabSz="914400" rtl="0" eaLnBrk="1" latinLnBrk="0" hangingPunct="1">
            <a:lnSpc>
              <a:spcPct val="90000"/>
            </a:lnSpc>
            <a:spcBef>
              <a:spcPct val="0"/>
            </a:spcBef>
            <a:spcAft>
              <a:spcPct val="20000"/>
            </a:spcAft>
            <a:buClr>
              <a:schemeClr val="accent1"/>
            </a:buClr>
            <a:buSzPct val="75000"/>
            <a:buFont typeface="Wingdings" pitchFamily="2" charset="2"/>
            <a:buChar char="n"/>
          </a:pPr>
          <a:r>
            <a:rPr lang="en-US" sz="2200" kern="1200" dirty="0">
              <a:solidFill>
                <a:schemeClr val="tx1">
                  <a:lumMod val="85000"/>
                  <a:lumOff val="15000"/>
                </a:schemeClr>
              </a:solidFill>
              <a:latin typeface="+mn-lt"/>
              <a:ea typeface="+mn-ea"/>
              <a:cs typeface="+mn-cs"/>
            </a:rPr>
            <a:t>which may be shared with other processes that are executing the same program</a:t>
          </a:r>
        </a:p>
      </dsp:txBody>
      <dsp:txXfrm>
        <a:off x="0" y="995292"/>
        <a:ext cx="8153400" cy="651015"/>
      </dsp:txXfrm>
    </dsp:sp>
    <dsp:sp modelId="{02FDE227-3421-A249-B877-4E1ACDF3ED5A}">
      <dsp:nvSpPr>
        <dsp:cNvPr id="0" name=""/>
        <dsp:cNvSpPr/>
      </dsp:nvSpPr>
      <dsp:spPr>
        <a:xfrm>
          <a:off x="0" y="1740261"/>
          <a:ext cx="8153400" cy="86580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A set of data associated with that code</a:t>
          </a:r>
        </a:p>
      </dsp:txBody>
      <dsp:txXfrm>
        <a:off x="42265" y="1782526"/>
        <a:ext cx="8068870" cy="7812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5A6B9-C38B-034E-A0C7-8EA2C1465513}">
      <dsp:nvSpPr>
        <dsp:cNvPr id="0" name=""/>
        <dsp:cNvSpPr/>
      </dsp:nvSpPr>
      <dsp:spPr>
        <a:xfrm>
          <a:off x="0" y="152831"/>
          <a:ext cx="3733800" cy="432000"/>
        </a:xfrm>
        <a:prstGeom prst="rect">
          <a:avLst/>
        </a:prstGeom>
        <a:solidFill>
          <a:schemeClr val="accent6"/>
        </a:solidFill>
        <a:ln w="15875" cap="flat" cmpd="sng" algn="ctr">
          <a:solidFill>
            <a:schemeClr val="accent6"/>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Categories:</a:t>
          </a:r>
        </a:p>
      </dsp:txBody>
      <dsp:txXfrm>
        <a:off x="0" y="152831"/>
        <a:ext cx="3733800" cy="432000"/>
      </dsp:txXfrm>
    </dsp:sp>
    <dsp:sp modelId="{19F4B8F0-8E5F-7047-90AF-39120DD353BC}">
      <dsp:nvSpPr>
        <dsp:cNvPr id="0" name=""/>
        <dsp:cNvSpPr/>
      </dsp:nvSpPr>
      <dsp:spPr>
        <a:xfrm>
          <a:off x="0" y="584831"/>
          <a:ext cx="3733800" cy="1091137"/>
        </a:xfrm>
        <a:prstGeom prst="rect">
          <a:avLst/>
        </a:prstGeom>
        <a:solidFill>
          <a:schemeClr val="accent1">
            <a:alpha val="90000"/>
            <a:tint val="40000"/>
            <a:hueOff val="0"/>
            <a:satOff val="0"/>
            <a:lumOff val="0"/>
            <a:alphaOff val="0"/>
          </a:schemeClr>
        </a:solidFill>
        <a:ln w="15875" cap="flat" cmpd="sng" algn="ctr">
          <a:solidFill>
            <a:schemeClr val="accent6">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those that need a host program (parasitic)</a:t>
          </a:r>
        </a:p>
        <a:p>
          <a:pPr marL="228600" lvl="2" indent="-114300" algn="l" defTabSz="666750">
            <a:lnSpc>
              <a:spcPct val="90000"/>
            </a:lnSpc>
            <a:spcBef>
              <a:spcPct val="0"/>
            </a:spcBef>
            <a:spcAft>
              <a:spcPct val="15000"/>
            </a:spcAft>
            <a:buChar char="•"/>
          </a:pPr>
          <a:r>
            <a:rPr lang="en-US" sz="1500" kern="1200"/>
            <a:t>viruses, logic bombs, backdoors</a:t>
          </a:r>
          <a:endParaRPr lang="en-US" sz="1500" kern="1200" dirty="0"/>
        </a:p>
        <a:p>
          <a:pPr marL="114300" lvl="1" indent="-114300" algn="l" defTabSz="666750">
            <a:lnSpc>
              <a:spcPct val="90000"/>
            </a:lnSpc>
            <a:spcBef>
              <a:spcPct val="0"/>
            </a:spcBef>
            <a:spcAft>
              <a:spcPct val="15000"/>
            </a:spcAft>
            <a:buChar char="•"/>
          </a:pPr>
          <a:r>
            <a:rPr lang="en-US" sz="1500" kern="1200"/>
            <a:t>those that are independent</a:t>
          </a:r>
          <a:endParaRPr lang="en-US" sz="1500" kern="1200" dirty="0"/>
        </a:p>
        <a:p>
          <a:pPr marL="228600" lvl="2" indent="-114300" algn="l" defTabSz="666750">
            <a:lnSpc>
              <a:spcPct val="90000"/>
            </a:lnSpc>
            <a:spcBef>
              <a:spcPct val="0"/>
            </a:spcBef>
            <a:spcAft>
              <a:spcPct val="15000"/>
            </a:spcAft>
            <a:buChar char="•"/>
          </a:pPr>
          <a:r>
            <a:rPr lang="en-US" sz="1500" kern="1200" dirty="0"/>
            <a:t>worms, bots</a:t>
          </a:r>
        </a:p>
      </dsp:txBody>
      <dsp:txXfrm>
        <a:off x="0" y="584831"/>
        <a:ext cx="3733800" cy="109113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E3A19-7310-0D4F-9363-C4407A74A494}">
      <dsp:nvSpPr>
        <dsp:cNvPr id="0" name=""/>
        <dsp:cNvSpPr/>
      </dsp:nvSpPr>
      <dsp:spPr>
        <a:xfrm>
          <a:off x="2678" y="610989"/>
          <a:ext cx="2342554" cy="937021"/>
        </a:xfrm>
        <a:prstGeom prst="homePlat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66675" rIns="33338" bIns="66675" numCol="1" spcCol="1270" anchor="ctr" anchorCtr="0">
          <a:noAutofit/>
        </a:bodyPr>
        <a:lstStyle/>
        <a:p>
          <a:pPr marL="0" lvl="0" indent="0" algn="ctr" defTabSz="1111250">
            <a:lnSpc>
              <a:spcPct val="90000"/>
            </a:lnSpc>
            <a:spcBef>
              <a:spcPct val="0"/>
            </a:spcBef>
            <a:spcAft>
              <a:spcPct val="35000"/>
            </a:spcAft>
            <a:buNone/>
          </a:pPr>
          <a:r>
            <a:rPr lang="en-US" sz="2500" kern="1200" dirty="0"/>
            <a:t>sensors</a:t>
          </a:r>
        </a:p>
      </dsp:txBody>
      <dsp:txXfrm>
        <a:off x="2678" y="610989"/>
        <a:ext cx="2108299" cy="937021"/>
      </dsp:txXfrm>
    </dsp:sp>
    <dsp:sp modelId="{4357B877-A814-5F4A-A3DA-13081391EA24}">
      <dsp:nvSpPr>
        <dsp:cNvPr id="0" name=""/>
        <dsp:cNvSpPr/>
      </dsp:nvSpPr>
      <dsp:spPr>
        <a:xfrm>
          <a:off x="1876722" y="610989"/>
          <a:ext cx="2342554" cy="937021"/>
        </a:xfrm>
        <a:prstGeom prst="chevron">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r>
            <a:rPr lang="en-US" sz="2500" kern="1200"/>
            <a:t>analyzers</a:t>
          </a:r>
          <a:endParaRPr lang="en-US" sz="2500" kern="1200" dirty="0"/>
        </a:p>
      </dsp:txBody>
      <dsp:txXfrm>
        <a:off x="2345233" y="610989"/>
        <a:ext cx="1405533" cy="937021"/>
      </dsp:txXfrm>
    </dsp:sp>
    <dsp:sp modelId="{2B1D95F3-E7FE-D349-B0BA-E9667AEC7FF5}">
      <dsp:nvSpPr>
        <dsp:cNvPr id="0" name=""/>
        <dsp:cNvSpPr/>
      </dsp:nvSpPr>
      <dsp:spPr>
        <a:xfrm>
          <a:off x="3750766" y="610989"/>
          <a:ext cx="2342554" cy="937021"/>
        </a:xfrm>
        <a:prstGeom prst="chevr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r>
            <a:rPr lang="en-US" sz="2500" kern="1200" dirty="0"/>
            <a:t>user interface</a:t>
          </a:r>
        </a:p>
      </dsp:txBody>
      <dsp:txXfrm>
        <a:off x="4219277" y="610989"/>
        <a:ext cx="1405533" cy="93702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A4D52-EBE3-234F-8957-64DD7F51CC1C}">
      <dsp:nvSpPr>
        <dsp:cNvPr id="0" name=""/>
        <dsp:cNvSpPr/>
      </dsp:nvSpPr>
      <dsp:spPr>
        <a:xfrm>
          <a:off x="2133602" y="-46033"/>
          <a:ext cx="2232012" cy="2222500"/>
        </a:xfrm>
        <a:prstGeom prst="triangle">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something the individual </a:t>
          </a:r>
          <a:r>
            <a:rPr lang="en-US" sz="1600" b="1" i="1" kern="1200" dirty="0">
              <a:solidFill>
                <a:schemeClr val="accent2"/>
              </a:solidFill>
            </a:rPr>
            <a:t>knows</a:t>
          </a:r>
          <a:endParaRPr lang="en-US" sz="1600" kern="1200" dirty="0">
            <a:solidFill>
              <a:schemeClr val="accent2"/>
            </a:solidFill>
          </a:endParaRPr>
        </a:p>
      </dsp:txBody>
      <dsp:txXfrm>
        <a:off x="2691605" y="1065217"/>
        <a:ext cx="1116006" cy="1111250"/>
      </dsp:txXfrm>
    </dsp:sp>
    <dsp:sp modelId="{EA2E1E80-ADC9-564D-B3B0-30021E4D9A39}">
      <dsp:nvSpPr>
        <dsp:cNvPr id="0" name=""/>
        <dsp:cNvSpPr/>
      </dsp:nvSpPr>
      <dsp:spPr>
        <a:xfrm>
          <a:off x="754063" y="2093922"/>
          <a:ext cx="2768590" cy="2387587"/>
        </a:xfrm>
        <a:prstGeom prst="triangle">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something the individual </a:t>
          </a:r>
          <a:r>
            <a:rPr lang="en-US" sz="1600" b="1" i="1" kern="1200" dirty="0">
              <a:solidFill>
                <a:schemeClr val="accent2"/>
              </a:solidFill>
            </a:rPr>
            <a:t>possesses</a:t>
          </a:r>
        </a:p>
      </dsp:txBody>
      <dsp:txXfrm>
        <a:off x="1446211" y="3287716"/>
        <a:ext cx="1384295" cy="1193793"/>
      </dsp:txXfrm>
    </dsp:sp>
    <dsp:sp modelId="{5EC9572F-D0D3-AF47-8F7C-57383A8419CB}">
      <dsp:nvSpPr>
        <dsp:cNvPr id="0" name=""/>
        <dsp:cNvSpPr/>
      </dsp:nvSpPr>
      <dsp:spPr>
        <a:xfrm rot="10800000">
          <a:off x="2074861" y="2093911"/>
          <a:ext cx="2374919" cy="2247903"/>
        </a:xfrm>
        <a:prstGeom prst="triangle">
          <a:avLst/>
        </a:prstGeom>
        <a:solidFill>
          <a:schemeClr val="accent4"/>
        </a:solidFill>
        <a:ln>
          <a:noFill/>
        </a:ln>
        <a:effectLst>
          <a:softEdge rad="63500"/>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something the individual </a:t>
          </a:r>
          <a:r>
            <a:rPr lang="en-US" sz="1600" b="1" i="1" kern="1200" dirty="0">
              <a:solidFill>
                <a:schemeClr val="tx1"/>
              </a:solidFill>
            </a:rPr>
            <a:t>is</a:t>
          </a:r>
          <a:r>
            <a:rPr lang="en-US" sz="1600" b="1" i="1" kern="1200" dirty="0"/>
            <a:t> </a:t>
          </a:r>
          <a:r>
            <a:rPr lang="en-US" sz="1600" kern="1200" dirty="0"/>
            <a:t>(static biometrics)</a:t>
          </a:r>
        </a:p>
      </dsp:txBody>
      <dsp:txXfrm rot="10800000">
        <a:off x="2668591" y="2093911"/>
        <a:ext cx="1187459" cy="1123951"/>
      </dsp:txXfrm>
    </dsp:sp>
    <dsp:sp modelId="{6368708B-D59A-BB48-83D4-FF6CCEFA64BD}">
      <dsp:nvSpPr>
        <dsp:cNvPr id="0" name=""/>
        <dsp:cNvSpPr/>
      </dsp:nvSpPr>
      <dsp:spPr>
        <a:xfrm>
          <a:off x="2846380" y="2084399"/>
          <a:ext cx="3028956" cy="2406634"/>
        </a:xfrm>
        <a:prstGeom prst="triangle">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something the individual </a:t>
          </a:r>
          <a:r>
            <a:rPr lang="en-US" sz="1600" b="1" i="1" kern="1200" dirty="0">
              <a:solidFill>
                <a:schemeClr val="accent2"/>
              </a:solidFill>
            </a:rPr>
            <a:t>does</a:t>
          </a:r>
          <a:r>
            <a:rPr lang="en-US" sz="1600" kern="1200" dirty="0"/>
            <a:t> (dynamic biometrics)</a:t>
          </a:r>
        </a:p>
      </dsp:txBody>
      <dsp:txXfrm>
        <a:off x="3603619" y="3287716"/>
        <a:ext cx="1514478" cy="120331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BD0B5-72AF-524F-B686-857FA6D93979}">
      <dsp:nvSpPr>
        <dsp:cNvPr id="0" name=""/>
        <dsp:cNvSpPr/>
      </dsp:nvSpPr>
      <dsp:spPr>
        <a:xfrm>
          <a:off x="2377440" y="496"/>
          <a:ext cx="3566160" cy="1934765"/>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NZ" sz="1600" kern="1200" dirty="0"/>
            <a:t>interfaces with computers outside a network </a:t>
          </a:r>
          <a:endParaRPr lang="en-US" sz="1600" kern="1200" dirty="0"/>
        </a:p>
        <a:p>
          <a:pPr marL="171450" lvl="1" indent="-171450" algn="l" defTabSz="711200">
            <a:lnSpc>
              <a:spcPct val="90000"/>
            </a:lnSpc>
            <a:spcBef>
              <a:spcPct val="0"/>
            </a:spcBef>
            <a:spcAft>
              <a:spcPct val="15000"/>
            </a:spcAft>
            <a:buChar char="•"/>
          </a:pPr>
          <a:r>
            <a:rPr lang="en-NZ" sz="1600" kern="1200"/>
            <a:t>has special security precautions built into it to protect sensitive files on computers within the network</a:t>
          </a:r>
          <a:endParaRPr lang="en-NZ" sz="1600" kern="1200" dirty="0"/>
        </a:p>
      </dsp:txBody>
      <dsp:txXfrm>
        <a:off x="2377440" y="242342"/>
        <a:ext cx="2840623" cy="1451073"/>
      </dsp:txXfrm>
    </dsp:sp>
    <dsp:sp modelId="{DC079D0B-8743-4C40-A46D-A2FE56728165}">
      <dsp:nvSpPr>
        <dsp:cNvPr id="0" name=""/>
        <dsp:cNvSpPr/>
      </dsp:nvSpPr>
      <dsp:spPr>
        <a:xfrm>
          <a:off x="0" y="496"/>
          <a:ext cx="2377440" cy="1934765"/>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a:glow rad="101600">
            <a:schemeClr val="accent2">
              <a:alpha val="75000"/>
            </a:schemeClr>
          </a:glow>
          <a:softEdge rad="152400"/>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NZ" sz="3000" kern="1200" dirty="0"/>
            <a:t>A dedicated computer that:</a:t>
          </a:r>
          <a:endParaRPr lang="en-US" sz="3000" kern="1200" dirty="0"/>
        </a:p>
      </dsp:txBody>
      <dsp:txXfrm>
        <a:off x="94447" y="94943"/>
        <a:ext cx="2188546" cy="1745871"/>
      </dsp:txXfrm>
    </dsp:sp>
    <dsp:sp modelId="{3DB32F66-80B5-3546-99DC-BD9C12819A44}">
      <dsp:nvSpPr>
        <dsp:cNvPr id="0" name=""/>
        <dsp:cNvSpPr/>
      </dsp:nvSpPr>
      <dsp:spPr>
        <a:xfrm>
          <a:off x="2377440" y="2128738"/>
          <a:ext cx="3566160" cy="1934765"/>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NZ" sz="1600" kern="1200" dirty="0"/>
            <a:t>all traffic must pass through the firewall</a:t>
          </a:r>
          <a:endParaRPr lang="en-US" sz="1600" kern="1200" dirty="0"/>
        </a:p>
        <a:p>
          <a:pPr marL="171450" lvl="1" indent="-171450" algn="l" defTabSz="711200">
            <a:lnSpc>
              <a:spcPct val="90000"/>
            </a:lnSpc>
            <a:spcBef>
              <a:spcPct val="0"/>
            </a:spcBef>
            <a:spcAft>
              <a:spcPct val="15000"/>
            </a:spcAft>
            <a:buChar char="•"/>
          </a:pPr>
          <a:r>
            <a:rPr lang="en-NZ" sz="1600" kern="1200"/>
            <a:t>only authorized traffic will be allowed to pass</a:t>
          </a:r>
          <a:endParaRPr lang="en-NZ" sz="1600" kern="1200" dirty="0"/>
        </a:p>
        <a:p>
          <a:pPr marL="171450" lvl="1" indent="-171450" algn="l" defTabSz="711200">
            <a:lnSpc>
              <a:spcPct val="90000"/>
            </a:lnSpc>
            <a:spcBef>
              <a:spcPct val="0"/>
            </a:spcBef>
            <a:spcAft>
              <a:spcPct val="15000"/>
            </a:spcAft>
            <a:buChar char="•"/>
          </a:pPr>
          <a:r>
            <a:rPr lang="en-NZ" sz="1600" kern="1200"/>
            <a:t>immune to penetration</a:t>
          </a:r>
          <a:endParaRPr lang="en-NZ" sz="1600" kern="1200" dirty="0"/>
        </a:p>
      </dsp:txBody>
      <dsp:txXfrm>
        <a:off x="2377440" y="2370584"/>
        <a:ext cx="2840623" cy="1451073"/>
      </dsp:txXfrm>
    </dsp:sp>
    <dsp:sp modelId="{CE2A0C90-4FC1-3745-807E-60EA423828DE}">
      <dsp:nvSpPr>
        <dsp:cNvPr id="0" name=""/>
        <dsp:cNvSpPr/>
      </dsp:nvSpPr>
      <dsp:spPr>
        <a:xfrm>
          <a:off x="0" y="2128738"/>
          <a:ext cx="2377440" cy="1934765"/>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a:glow rad="101600">
            <a:schemeClr val="accent2">
              <a:alpha val="75000"/>
            </a:schemeClr>
          </a:glow>
          <a:softEdge rad="152400"/>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NZ" sz="3000" kern="1200" dirty="0"/>
            <a:t>Design goals of a firewall:</a:t>
          </a:r>
          <a:endParaRPr lang="en-US" sz="3000" kern="1200" dirty="0"/>
        </a:p>
      </dsp:txBody>
      <dsp:txXfrm>
        <a:off x="94447" y="2223185"/>
        <a:ext cx="2188546" cy="174587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E00C8-8936-9E44-9966-B4C9443960E7}">
      <dsp:nvSpPr>
        <dsp:cNvPr id="0" name=""/>
        <dsp:cNvSpPr/>
      </dsp:nvSpPr>
      <dsp:spPr>
        <a:xfrm rot="5400000">
          <a:off x="-119077" y="120268"/>
          <a:ext cx="793849" cy="555694"/>
        </a:xfrm>
        <a:prstGeom prst="chevron">
          <a:avLst/>
        </a:prstGeom>
        <a:solidFill>
          <a:schemeClr val="accent6"/>
        </a:solidFill>
        <a:ln w="15875" cap="flat" cmpd="sng" algn="ctr">
          <a:solidFill>
            <a:schemeClr val="accent6"/>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1</a:t>
          </a:r>
        </a:p>
      </dsp:txBody>
      <dsp:txXfrm rot="-5400000">
        <a:off x="1" y="279037"/>
        <a:ext cx="555694" cy="238155"/>
      </dsp:txXfrm>
    </dsp:sp>
    <dsp:sp modelId="{DE36E0A4-4385-B342-8B67-3BFD80B681D3}">
      <dsp:nvSpPr>
        <dsp:cNvPr id="0" name=""/>
        <dsp:cNvSpPr/>
      </dsp:nvSpPr>
      <dsp:spPr>
        <a:xfrm rot="5400000">
          <a:off x="3067846" y="-2510961"/>
          <a:ext cx="516001" cy="5540305"/>
        </a:xfrm>
        <a:prstGeom prst="round2SameRect">
          <a:avLst/>
        </a:prstGeom>
        <a:solidFill>
          <a:schemeClr val="lt1">
            <a:alpha val="90000"/>
            <a:hueOff val="0"/>
            <a:satOff val="0"/>
            <a:lumOff val="0"/>
            <a:alphaOff val="0"/>
          </a:schemeClr>
        </a:solidFill>
        <a:ln w="15875" cap="flat" cmpd="sng" algn="ctr">
          <a:solidFill>
            <a:schemeClr val="accent6"/>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NZ" sz="1600" kern="1200" dirty="0"/>
            <a:t>Allocate a slot in the process table for the new process</a:t>
          </a:r>
          <a:endParaRPr lang="en-US" sz="1600" kern="1200" dirty="0"/>
        </a:p>
      </dsp:txBody>
      <dsp:txXfrm rot="-5400000">
        <a:off x="555695" y="26379"/>
        <a:ext cx="5515116" cy="465623"/>
      </dsp:txXfrm>
    </dsp:sp>
    <dsp:sp modelId="{DC049674-6133-A04F-8C71-4C489DF415B8}">
      <dsp:nvSpPr>
        <dsp:cNvPr id="0" name=""/>
        <dsp:cNvSpPr/>
      </dsp:nvSpPr>
      <dsp:spPr>
        <a:xfrm rot="5400000">
          <a:off x="-119077" y="814461"/>
          <a:ext cx="793849" cy="555694"/>
        </a:xfrm>
        <a:prstGeom prst="chevron">
          <a:avLst/>
        </a:prstGeom>
        <a:solidFill>
          <a:schemeClr val="accent6"/>
        </a:solidFill>
        <a:ln w="15875" cap="flat" cmpd="sng" algn="ctr">
          <a:solidFill>
            <a:schemeClr val="accent6"/>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2</a:t>
          </a:r>
        </a:p>
      </dsp:txBody>
      <dsp:txXfrm rot="-5400000">
        <a:off x="1" y="973230"/>
        <a:ext cx="555694" cy="238155"/>
      </dsp:txXfrm>
    </dsp:sp>
    <dsp:sp modelId="{E777551D-665B-EF40-A4AE-19569D80B09F}">
      <dsp:nvSpPr>
        <dsp:cNvPr id="0" name=""/>
        <dsp:cNvSpPr/>
      </dsp:nvSpPr>
      <dsp:spPr>
        <a:xfrm rot="5400000">
          <a:off x="3067846" y="-1816767"/>
          <a:ext cx="516001" cy="5540305"/>
        </a:xfrm>
        <a:prstGeom prst="round2SameRect">
          <a:avLst/>
        </a:prstGeom>
        <a:solidFill>
          <a:schemeClr val="lt1">
            <a:alpha val="90000"/>
            <a:hueOff val="0"/>
            <a:satOff val="0"/>
            <a:lumOff val="0"/>
            <a:alphaOff val="0"/>
          </a:schemeClr>
        </a:solidFill>
        <a:ln w="15875" cap="flat" cmpd="sng" algn="ctr">
          <a:solidFill>
            <a:schemeClr val="accent6"/>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NZ" sz="1600" kern="1200" dirty="0"/>
            <a:t>Assign a unique process ID to the child process</a:t>
          </a:r>
          <a:endParaRPr lang="en-US" sz="1600" kern="1200" dirty="0"/>
        </a:p>
      </dsp:txBody>
      <dsp:txXfrm rot="-5400000">
        <a:off x="555695" y="720573"/>
        <a:ext cx="5515116" cy="465623"/>
      </dsp:txXfrm>
    </dsp:sp>
    <dsp:sp modelId="{60D3C4C0-DB41-9549-A77B-1596F4E9BADE}">
      <dsp:nvSpPr>
        <dsp:cNvPr id="0" name=""/>
        <dsp:cNvSpPr/>
      </dsp:nvSpPr>
      <dsp:spPr>
        <a:xfrm rot="5400000">
          <a:off x="-119077" y="1508655"/>
          <a:ext cx="793849" cy="555694"/>
        </a:xfrm>
        <a:prstGeom prst="chevron">
          <a:avLst/>
        </a:prstGeom>
        <a:solidFill>
          <a:schemeClr val="accent6"/>
        </a:solidFill>
        <a:ln w="15875" cap="flat" cmpd="sng" algn="ctr">
          <a:solidFill>
            <a:schemeClr val="accent6"/>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3</a:t>
          </a:r>
        </a:p>
      </dsp:txBody>
      <dsp:txXfrm rot="-5400000">
        <a:off x="1" y="1667424"/>
        <a:ext cx="555694" cy="238155"/>
      </dsp:txXfrm>
    </dsp:sp>
    <dsp:sp modelId="{E9ED7F19-3597-CC45-BF98-95FE334E7847}">
      <dsp:nvSpPr>
        <dsp:cNvPr id="0" name=""/>
        <dsp:cNvSpPr/>
      </dsp:nvSpPr>
      <dsp:spPr>
        <a:xfrm rot="5400000">
          <a:off x="3067846" y="-1122573"/>
          <a:ext cx="516001" cy="5540305"/>
        </a:xfrm>
        <a:prstGeom prst="round2SameRect">
          <a:avLst/>
        </a:prstGeom>
        <a:solidFill>
          <a:schemeClr val="lt1">
            <a:alpha val="90000"/>
            <a:hueOff val="0"/>
            <a:satOff val="0"/>
            <a:lumOff val="0"/>
            <a:alphaOff val="0"/>
          </a:schemeClr>
        </a:solidFill>
        <a:ln w="15875" cap="flat" cmpd="sng" algn="ctr">
          <a:solidFill>
            <a:schemeClr val="accent6"/>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NZ" sz="1600" kern="1200" dirty="0"/>
            <a:t>Make a copy of the process image of the parent, with the exception of any shared memory</a:t>
          </a:r>
          <a:endParaRPr lang="en-US" sz="1600" kern="1200" dirty="0"/>
        </a:p>
      </dsp:txBody>
      <dsp:txXfrm rot="-5400000">
        <a:off x="555695" y="1414767"/>
        <a:ext cx="5515116" cy="465623"/>
      </dsp:txXfrm>
    </dsp:sp>
    <dsp:sp modelId="{57F9225C-7463-394C-B866-B20156C2172A}">
      <dsp:nvSpPr>
        <dsp:cNvPr id="0" name=""/>
        <dsp:cNvSpPr/>
      </dsp:nvSpPr>
      <dsp:spPr>
        <a:xfrm rot="5400000">
          <a:off x="-119077" y="2202849"/>
          <a:ext cx="793849" cy="555694"/>
        </a:xfrm>
        <a:prstGeom prst="chevron">
          <a:avLst/>
        </a:prstGeom>
        <a:solidFill>
          <a:schemeClr val="accent6"/>
        </a:solidFill>
        <a:ln w="15875" cap="flat" cmpd="sng" algn="ctr">
          <a:solidFill>
            <a:schemeClr val="accent6"/>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4</a:t>
          </a:r>
        </a:p>
      </dsp:txBody>
      <dsp:txXfrm rot="-5400000">
        <a:off x="1" y="2361618"/>
        <a:ext cx="555694" cy="238155"/>
      </dsp:txXfrm>
    </dsp:sp>
    <dsp:sp modelId="{C8D66159-239C-A947-93EB-FF89054E979D}">
      <dsp:nvSpPr>
        <dsp:cNvPr id="0" name=""/>
        <dsp:cNvSpPr/>
      </dsp:nvSpPr>
      <dsp:spPr>
        <a:xfrm rot="5400000">
          <a:off x="3067846" y="-428379"/>
          <a:ext cx="516001" cy="5540305"/>
        </a:xfrm>
        <a:prstGeom prst="round2SameRect">
          <a:avLst/>
        </a:prstGeom>
        <a:solidFill>
          <a:schemeClr val="lt1">
            <a:alpha val="90000"/>
            <a:hueOff val="0"/>
            <a:satOff val="0"/>
            <a:lumOff val="0"/>
            <a:alphaOff val="0"/>
          </a:schemeClr>
        </a:solidFill>
        <a:ln w="15875" cap="flat" cmpd="sng" algn="ctr">
          <a:solidFill>
            <a:schemeClr val="accent6"/>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NZ" sz="1600" kern="1200" dirty="0"/>
            <a:t>Increments counters for any files owned by the parent, to reflect that an additional process now also owns those files</a:t>
          </a:r>
          <a:endParaRPr lang="en-US" sz="1600" kern="1200" dirty="0"/>
        </a:p>
      </dsp:txBody>
      <dsp:txXfrm rot="-5400000">
        <a:off x="555695" y="2108961"/>
        <a:ext cx="5515116" cy="465623"/>
      </dsp:txXfrm>
    </dsp:sp>
    <dsp:sp modelId="{44CC2E2D-F2DF-9041-993A-5C0D23E88755}">
      <dsp:nvSpPr>
        <dsp:cNvPr id="0" name=""/>
        <dsp:cNvSpPr/>
      </dsp:nvSpPr>
      <dsp:spPr>
        <a:xfrm rot="5400000">
          <a:off x="-119077" y="2897043"/>
          <a:ext cx="793849" cy="555694"/>
        </a:xfrm>
        <a:prstGeom prst="chevron">
          <a:avLst/>
        </a:prstGeom>
        <a:solidFill>
          <a:schemeClr val="accent6"/>
        </a:solidFill>
        <a:ln w="15875" cap="flat" cmpd="sng" algn="ctr">
          <a:solidFill>
            <a:schemeClr val="accent6"/>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5</a:t>
          </a:r>
        </a:p>
      </dsp:txBody>
      <dsp:txXfrm rot="-5400000">
        <a:off x="1" y="3055812"/>
        <a:ext cx="555694" cy="238155"/>
      </dsp:txXfrm>
    </dsp:sp>
    <dsp:sp modelId="{C3846997-357D-6843-BF65-FD04875FAF4D}">
      <dsp:nvSpPr>
        <dsp:cNvPr id="0" name=""/>
        <dsp:cNvSpPr/>
      </dsp:nvSpPr>
      <dsp:spPr>
        <a:xfrm rot="5400000">
          <a:off x="3067846" y="265814"/>
          <a:ext cx="516001" cy="5540305"/>
        </a:xfrm>
        <a:prstGeom prst="round2SameRect">
          <a:avLst/>
        </a:prstGeom>
        <a:solidFill>
          <a:schemeClr val="lt1">
            <a:alpha val="90000"/>
            <a:hueOff val="0"/>
            <a:satOff val="0"/>
            <a:lumOff val="0"/>
            <a:alphaOff val="0"/>
          </a:schemeClr>
        </a:solidFill>
        <a:ln w="15875" cap="flat" cmpd="sng" algn="ctr">
          <a:solidFill>
            <a:schemeClr val="accent6"/>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NZ" sz="1600" kern="1200" dirty="0"/>
            <a:t>Assigns the child process to the Ready to Run state</a:t>
          </a:r>
          <a:endParaRPr lang="en-US" sz="1600" kern="1200" dirty="0"/>
        </a:p>
      </dsp:txBody>
      <dsp:txXfrm rot="-5400000">
        <a:off x="555695" y="2803155"/>
        <a:ext cx="5515116" cy="465623"/>
      </dsp:txXfrm>
    </dsp:sp>
    <dsp:sp modelId="{A78E5709-1C0A-D648-AB3D-891FA8B66E39}">
      <dsp:nvSpPr>
        <dsp:cNvPr id="0" name=""/>
        <dsp:cNvSpPr/>
      </dsp:nvSpPr>
      <dsp:spPr>
        <a:xfrm rot="5400000">
          <a:off x="-119077" y="3591237"/>
          <a:ext cx="793849" cy="555694"/>
        </a:xfrm>
        <a:prstGeom prst="chevron">
          <a:avLst/>
        </a:prstGeom>
        <a:solidFill>
          <a:schemeClr val="accent6"/>
        </a:solidFill>
        <a:ln w="15875" cap="flat" cmpd="sng" algn="ctr">
          <a:solidFill>
            <a:schemeClr val="accent6"/>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6</a:t>
          </a:r>
        </a:p>
      </dsp:txBody>
      <dsp:txXfrm rot="-5400000">
        <a:off x="1" y="3750006"/>
        <a:ext cx="555694" cy="238155"/>
      </dsp:txXfrm>
    </dsp:sp>
    <dsp:sp modelId="{4E432B58-784D-554A-BE3D-1448B6DB0C1D}">
      <dsp:nvSpPr>
        <dsp:cNvPr id="0" name=""/>
        <dsp:cNvSpPr/>
      </dsp:nvSpPr>
      <dsp:spPr>
        <a:xfrm rot="5400000">
          <a:off x="3067846" y="960008"/>
          <a:ext cx="516001" cy="5540305"/>
        </a:xfrm>
        <a:prstGeom prst="round2SameRect">
          <a:avLst/>
        </a:prstGeom>
        <a:solidFill>
          <a:schemeClr val="lt1">
            <a:alpha val="90000"/>
            <a:hueOff val="0"/>
            <a:satOff val="0"/>
            <a:lumOff val="0"/>
            <a:alphaOff val="0"/>
          </a:schemeClr>
        </a:solidFill>
        <a:ln w="15875" cap="flat" cmpd="sng" algn="ctr">
          <a:solidFill>
            <a:schemeClr val="accent6"/>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NZ" sz="1600" kern="1200" dirty="0"/>
            <a:t>Returns the ID number of the child to the parent process, and a 0 value to the child process</a:t>
          </a:r>
          <a:endParaRPr lang="en-US" sz="1600" kern="1200" dirty="0"/>
        </a:p>
      </dsp:txBody>
      <dsp:txXfrm rot="-5400000">
        <a:off x="555695" y="3497349"/>
        <a:ext cx="5515116" cy="4656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458A4-26D2-2C44-B9FB-71A1610693F2}">
      <dsp:nvSpPr>
        <dsp:cNvPr id="0" name=""/>
        <dsp:cNvSpPr/>
      </dsp:nvSpPr>
      <dsp:spPr>
        <a:xfrm>
          <a:off x="3505190" y="309450"/>
          <a:ext cx="1912739" cy="985951"/>
        </a:xfrm>
        <a:prstGeom prst="rect">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identifier</a:t>
          </a:r>
        </a:p>
      </dsp:txBody>
      <dsp:txXfrm>
        <a:off x="3505190" y="309450"/>
        <a:ext cx="1912739" cy="985951"/>
      </dsp:txXfrm>
    </dsp:sp>
    <dsp:sp modelId="{FFB3EB76-2E6C-B649-857A-BF94DBD248C3}">
      <dsp:nvSpPr>
        <dsp:cNvPr id="0" name=""/>
        <dsp:cNvSpPr/>
      </dsp:nvSpPr>
      <dsp:spPr>
        <a:xfrm>
          <a:off x="1600198" y="1295396"/>
          <a:ext cx="1912739" cy="1147643"/>
        </a:xfrm>
        <a:prstGeom prst="rect">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state</a:t>
          </a:r>
          <a:endParaRPr lang="en-US" sz="2600" kern="1200" dirty="0"/>
        </a:p>
      </dsp:txBody>
      <dsp:txXfrm>
        <a:off x="1600198" y="1295396"/>
        <a:ext cx="1912739" cy="1147643"/>
      </dsp:txXfrm>
    </dsp:sp>
    <dsp:sp modelId="{F9C2771E-E09D-7E4B-8BC7-2EACC928AB9D}">
      <dsp:nvSpPr>
        <dsp:cNvPr id="0" name=""/>
        <dsp:cNvSpPr/>
      </dsp:nvSpPr>
      <dsp:spPr>
        <a:xfrm>
          <a:off x="3505210" y="1295396"/>
          <a:ext cx="1912739" cy="1147643"/>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priority</a:t>
          </a:r>
        </a:p>
      </dsp:txBody>
      <dsp:txXfrm>
        <a:off x="3505210" y="1295396"/>
        <a:ext cx="1912739" cy="1147643"/>
      </dsp:txXfrm>
    </dsp:sp>
    <dsp:sp modelId="{B373FAC3-5061-AF49-B501-530831A6C23F}">
      <dsp:nvSpPr>
        <dsp:cNvPr id="0" name=""/>
        <dsp:cNvSpPr/>
      </dsp:nvSpPr>
      <dsp:spPr>
        <a:xfrm>
          <a:off x="5410202" y="1295396"/>
          <a:ext cx="1912739" cy="1147643"/>
        </a:xfrm>
        <a:prstGeom prst="rect">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program counter</a:t>
          </a:r>
        </a:p>
      </dsp:txBody>
      <dsp:txXfrm>
        <a:off x="5410202" y="1295396"/>
        <a:ext cx="1912739" cy="1147643"/>
      </dsp:txXfrm>
    </dsp:sp>
    <dsp:sp modelId="{C89EF9B4-EDC8-C84D-A659-29B518ACADDB}">
      <dsp:nvSpPr>
        <dsp:cNvPr id="0" name=""/>
        <dsp:cNvSpPr/>
      </dsp:nvSpPr>
      <dsp:spPr>
        <a:xfrm>
          <a:off x="533406" y="2433756"/>
          <a:ext cx="1912739" cy="1147643"/>
        </a:xfrm>
        <a:prstGeom prst="rect">
          <a:avLst/>
        </a:prstGeom>
        <a:solidFill>
          <a:srgbClr val="6600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memory pointers</a:t>
          </a:r>
          <a:endParaRPr lang="en-US" sz="2600" kern="1200" dirty="0"/>
        </a:p>
      </dsp:txBody>
      <dsp:txXfrm>
        <a:off x="533406" y="2433756"/>
        <a:ext cx="1912739" cy="1147643"/>
      </dsp:txXfrm>
    </dsp:sp>
    <dsp:sp modelId="{5787ADE3-2B9F-7944-82CB-CE71DF883FF9}">
      <dsp:nvSpPr>
        <dsp:cNvPr id="0" name=""/>
        <dsp:cNvSpPr/>
      </dsp:nvSpPr>
      <dsp:spPr>
        <a:xfrm>
          <a:off x="2438398" y="2433756"/>
          <a:ext cx="1912739" cy="1147643"/>
        </a:xfrm>
        <a:prstGeom prst="rect">
          <a:avLst/>
        </a:prstGeom>
        <a:solidFill>
          <a:schemeClr val="tx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context data</a:t>
          </a:r>
          <a:endParaRPr lang="en-US" sz="2600" kern="1200" dirty="0"/>
        </a:p>
      </dsp:txBody>
      <dsp:txXfrm>
        <a:off x="2438398" y="2433756"/>
        <a:ext cx="1912739" cy="1147643"/>
      </dsp:txXfrm>
    </dsp:sp>
    <dsp:sp modelId="{F5765459-F0DD-B04E-8F83-90F8421A8211}">
      <dsp:nvSpPr>
        <dsp:cNvPr id="0" name=""/>
        <dsp:cNvSpPr/>
      </dsp:nvSpPr>
      <dsp:spPr>
        <a:xfrm>
          <a:off x="4343391" y="2433756"/>
          <a:ext cx="1912739" cy="1147643"/>
        </a:xfrm>
        <a:prstGeom prst="rect">
          <a:avLst/>
        </a:prstGeom>
        <a:solidFill>
          <a:schemeClr val="tx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I/O status information</a:t>
          </a:r>
        </a:p>
      </dsp:txBody>
      <dsp:txXfrm>
        <a:off x="4343391" y="2433756"/>
        <a:ext cx="1912739" cy="1147643"/>
      </dsp:txXfrm>
    </dsp:sp>
    <dsp:sp modelId="{4B2744D8-5219-FE41-ACC6-C2EE72C25ABB}">
      <dsp:nvSpPr>
        <dsp:cNvPr id="0" name=""/>
        <dsp:cNvSpPr/>
      </dsp:nvSpPr>
      <dsp:spPr>
        <a:xfrm>
          <a:off x="6248403" y="2433756"/>
          <a:ext cx="1912739" cy="1147643"/>
        </a:xfrm>
        <a:prstGeom prst="rect">
          <a:avLst/>
        </a:prstGeom>
        <a:solidFill>
          <a:schemeClr val="accent4">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accounting information</a:t>
          </a:r>
          <a:endParaRPr lang="en-US" sz="2600" kern="1200" dirty="0"/>
        </a:p>
      </dsp:txBody>
      <dsp:txXfrm>
        <a:off x="6248403" y="2433756"/>
        <a:ext cx="1912739" cy="11476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2A570-2292-6042-8F87-375482494525}">
      <dsp:nvSpPr>
        <dsp:cNvPr id="0" name=""/>
        <dsp:cNvSpPr/>
      </dsp:nvSpPr>
      <dsp:spPr>
        <a:xfrm>
          <a:off x="76195" y="427589"/>
          <a:ext cx="2437804" cy="950431"/>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rtl="0">
            <a:lnSpc>
              <a:spcPct val="90000"/>
            </a:lnSpc>
            <a:spcBef>
              <a:spcPct val="0"/>
            </a:spcBef>
            <a:spcAft>
              <a:spcPct val="35000"/>
            </a:spcAft>
            <a:buNone/>
          </a:pPr>
          <a:r>
            <a:rPr lang="en-US" sz="2700" b="1" i="1" kern="1200" dirty="0"/>
            <a:t>Process spawning</a:t>
          </a:r>
          <a:endParaRPr lang="en-US" sz="2700" kern="1200" dirty="0"/>
        </a:p>
      </dsp:txBody>
      <dsp:txXfrm>
        <a:off x="76195" y="427589"/>
        <a:ext cx="2437804" cy="950431"/>
      </dsp:txXfrm>
    </dsp:sp>
    <dsp:sp modelId="{6E5587B0-CB6B-5F49-99BC-8512D84E1718}">
      <dsp:nvSpPr>
        <dsp:cNvPr id="0" name=""/>
        <dsp:cNvSpPr/>
      </dsp:nvSpPr>
      <dsp:spPr>
        <a:xfrm>
          <a:off x="76195" y="1399226"/>
          <a:ext cx="2437804" cy="2890484"/>
        </a:xfrm>
        <a:prstGeom prst="rect">
          <a:avLst/>
        </a:prstGeom>
        <a:solidFill>
          <a:schemeClr val="accent1">
            <a:alpha val="90000"/>
            <a:tint val="40000"/>
            <a:hueOff val="0"/>
            <a:satOff val="0"/>
            <a:lumOff val="0"/>
            <a:alphaOff val="0"/>
          </a:schemeClr>
        </a:solidFill>
        <a:ln w="15875" cap="flat" cmpd="sng" algn="ctr">
          <a:solidFill>
            <a:schemeClr val="accent6">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NZ" sz="2700" kern="1200" dirty="0"/>
            <a:t>when the OS creates a process at the explicit request of another process</a:t>
          </a:r>
          <a:endParaRPr lang="en-NZ" sz="2700" b="1" i="1" kern="1200" dirty="0"/>
        </a:p>
      </dsp:txBody>
      <dsp:txXfrm>
        <a:off x="76195" y="1399226"/>
        <a:ext cx="2437804" cy="2890484"/>
      </dsp:txXfrm>
    </dsp:sp>
    <dsp:sp modelId="{3B7AAAD3-B4B2-894D-BD62-FBDCA5DB86E5}">
      <dsp:nvSpPr>
        <dsp:cNvPr id="0" name=""/>
        <dsp:cNvSpPr/>
      </dsp:nvSpPr>
      <dsp:spPr>
        <a:xfrm>
          <a:off x="2781597" y="441741"/>
          <a:ext cx="2437804" cy="950431"/>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rtl="0">
            <a:lnSpc>
              <a:spcPct val="90000"/>
            </a:lnSpc>
            <a:spcBef>
              <a:spcPct val="0"/>
            </a:spcBef>
            <a:spcAft>
              <a:spcPct val="35000"/>
            </a:spcAft>
            <a:buNone/>
          </a:pPr>
          <a:r>
            <a:rPr lang="en-US" sz="2700" b="1" i="1" kern="1200" dirty="0"/>
            <a:t>Parent process</a:t>
          </a:r>
          <a:endParaRPr lang="en-US" sz="2700" kern="1200" dirty="0"/>
        </a:p>
      </dsp:txBody>
      <dsp:txXfrm>
        <a:off x="2781597" y="441741"/>
        <a:ext cx="2437804" cy="950431"/>
      </dsp:txXfrm>
    </dsp:sp>
    <dsp:sp modelId="{094610A3-C2C3-B640-879C-283BC4C4886A}">
      <dsp:nvSpPr>
        <dsp:cNvPr id="0" name=""/>
        <dsp:cNvSpPr/>
      </dsp:nvSpPr>
      <dsp:spPr>
        <a:xfrm>
          <a:off x="2781597" y="1392173"/>
          <a:ext cx="2437804" cy="2890484"/>
        </a:xfrm>
        <a:prstGeom prst="rect">
          <a:avLst/>
        </a:prstGeom>
        <a:solidFill>
          <a:schemeClr val="accent1">
            <a:alpha val="90000"/>
            <a:tint val="40000"/>
            <a:hueOff val="0"/>
            <a:satOff val="0"/>
            <a:lumOff val="0"/>
            <a:alphaOff val="0"/>
          </a:schemeClr>
        </a:solidFill>
        <a:ln w="15875" cap="flat" cmpd="sng" algn="ctr">
          <a:solidFill>
            <a:schemeClr val="accent6">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a:t>is the original, creating, process</a:t>
          </a:r>
        </a:p>
      </dsp:txBody>
      <dsp:txXfrm>
        <a:off x="2781597" y="1392173"/>
        <a:ext cx="2437804" cy="2890484"/>
      </dsp:txXfrm>
    </dsp:sp>
    <dsp:sp modelId="{B5437CEF-732C-D940-ADAA-BDDAA09C9E8D}">
      <dsp:nvSpPr>
        <dsp:cNvPr id="0" name=""/>
        <dsp:cNvSpPr/>
      </dsp:nvSpPr>
      <dsp:spPr>
        <a:xfrm>
          <a:off x="5560695" y="441741"/>
          <a:ext cx="2437804" cy="950431"/>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rtl="0">
            <a:lnSpc>
              <a:spcPct val="90000"/>
            </a:lnSpc>
            <a:spcBef>
              <a:spcPct val="0"/>
            </a:spcBef>
            <a:spcAft>
              <a:spcPct val="35000"/>
            </a:spcAft>
            <a:buNone/>
          </a:pPr>
          <a:r>
            <a:rPr lang="en-US" sz="2700" b="1" i="1" kern="1200" dirty="0"/>
            <a:t>Child process </a:t>
          </a:r>
          <a:endParaRPr lang="en-US" sz="2700" kern="1200" dirty="0"/>
        </a:p>
      </dsp:txBody>
      <dsp:txXfrm>
        <a:off x="5560695" y="441741"/>
        <a:ext cx="2437804" cy="950431"/>
      </dsp:txXfrm>
    </dsp:sp>
    <dsp:sp modelId="{B830ED57-4DAF-3040-BF6C-9CF6B5560015}">
      <dsp:nvSpPr>
        <dsp:cNvPr id="0" name=""/>
        <dsp:cNvSpPr/>
      </dsp:nvSpPr>
      <dsp:spPr>
        <a:xfrm>
          <a:off x="5560695" y="1392173"/>
          <a:ext cx="2437804" cy="2890484"/>
        </a:xfrm>
        <a:prstGeom prst="rect">
          <a:avLst/>
        </a:prstGeom>
        <a:solidFill>
          <a:schemeClr val="accent1">
            <a:alpha val="90000"/>
            <a:tint val="40000"/>
            <a:hueOff val="0"/>
            <a:satOff val="0"/>
            <a:lumOff val="0"/>
            <a:alphaOff val="0"/>
          </a:schemeClr>
        </a:solidFill>
        <a:ln w="15875" cap="flat" cmpd="sng" algn="ctr">
          <a:solidFill>
            <a:schemeClr val="accent6">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a:t>is the new process</a:t>
          </a:r>
        </a:p>
        <a:p>
          <a:pPr marL="228600" lvl="1" indent="-228600" algn="l" defTabSz="1200150" rtl="0">
            <a:lnSpc>
              <a:spcPct val="90000"/>
            </a:lnSpc>
            <a:spcBef>
              <a:spcPct val="0"/>
            </a:spcBef>
            <a:spcAft>
              <a:spcPct val="15000"/>
            </a:spcAft>
            <a:buChar char="•"/>
          </a:pPr>
          <a:endParaRPr lang="en-NZ" sz="2700" kern="1200" dirty="0"/>
        </a:p>
      </dsp:txBody>
      <dsp:txXfrm>
        <a:off x="5560695" y="1392173"/>
        <a:ext cx="2437804" cy="28904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49D56-9230-E249-B48B-5D647FAAD6A7}">
      <dsp:nvSpPr>
        <dsp:cNvPr id="0" name=""/>
        <dsp:cNvSpPr/>
      </dsp:nvSpPr>
      <dsp:spPr>
        <a:xfrm>
          <a:off x="0" y="0"/>
          <a:ext cx="3657600" cy="4064000"/>
        </a:xfrm>
        <a:prstGeom prst="roundRect">
          <a:avLst>
            <a:gd name="adj" fmla="val 10000"/>
          </a:avLst>
        </a:prstGeom>
        <a:solidFill>
          <a:schemeClr val="accent1">
            <a:tint val="40000"/>
            <a:hueOff val="0"/>
            <a:satOff val="0"/>
            <a:lumOff val="0"/>
            <a:alphaOff val="0"/>
          </a:schemeClr>
        </a:solidFill>
        <a:ln>
          <a:solidFill>
            <a:schemeClr val="accent6">
              <a:lumMod val="75000"/>
            </a:schemeClr>
          </a:solidFill>
        </a:ln>
        <a:effectLst/>
      </dsp:spPr>
      <dsp:style>
        <a:lnRef idx="0">
          <a:scrgbClr r="0" g="0" b="0"/>
        </a:lnRef>
        <a:fillRef idx="1">
          <a:scrgbClr r="0" g="0" b="0"/>
        </a:fillRef>
        <a:effectRef idx="2">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NZ" sz="4400" kern="1200" dirty="0"/>
            <a:t>Must include:</a:t>
          </a:r>
          <a:endParaRPr lang="en-US" sz="4400" kern="1200" dirty="0"/>
        </a:p>
      </dsp:txBody>
      <dsp:txXfrm>
        <a:off x="0" y="0"/>
        <a:ext cx="3657600" cy="1219200"/>
      </dsp:txXfrm>
    </dsp:sp>
    <dsp:sp modelId="{D71126B5-4D28-F041-996A-21406ACAE784}">
      <dsp:nvSpPr>
        <dsp:cNvPr id="0" name=""/>
        <dsp:cNvSpPr/>
      </dsp:nvSpPr>
      <dsp:spPr>
        <a:xfrm>
          <a:off x="365759" y="1219299"/>
          <a:ext cx="2926080" cy="592038"/>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a:t>allocation of main memory to processes</a:t>
          </a:r>
          <a:endParaRPr lang="en-US" sz="1700" kern="1200" dirty="0"/>
        </a:p>
      </dsp:txBody>
      <dsp:txXfrm>
        <a:off x="383099" y="1236639"/>
        <a:ext cx="2891400" cy="557358"/>
      </dsp:txXfrm>
    </dsp:sp>
    <dsp:sp modelId="{AF8A08C6-7BE2-BC4F-8FA2-F9315956443D}">
      <dsp:nvSpPr>
        <dsp:cNvPr id="0" name=""/>
        <dsp:cNvSpPr/>
      </dsp:nvSpPr>
      <dsp:spPr>
        <a:xfrm>
          <a:off x="365759" y="1902420"/>
          <a:ext cx="2926080" cy="592038"/>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a:t>allocation of secondary memory to processes</a:t>
          </a:r>
          <a:endParaRPr lang="en-US" sz="1700" kern="1200" dirty="0"/>
        </a:p>
      </dsp:txBody>
      <dsp:txXfrm>
        <a:off x="383099" y="1919760"/>
        <a:ext cx="2891400" cy="557358"/>
      </dsp:txXfrm>
    </dsp:sp>
    <dsp:sp modelId="{9FC495F8-4083-D14A-B895-6F3B982FE006}">
      <dsp:nvSpPr>
        <dsp:cNvPr id="0" name=""/>
        <dsp:cNvSpPr/>
      </dsp:nvSpPr>
      <dsp:spPr>
        <a:xfrm>
          <a:off x="365759" y="2585541"/>
          <a:ext cx="2926080" cy="592038"/>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a:t>protection attributes of blocks of main or virtual memory</a:t>
          </a:r>
          <a:endParaRPr lang="en-US" sz="1700" kern="1200" dirty="0"/>
        </a:p>
      </dsp:txBody>
      <dsp:txXfrm>
        <a:off x="383099" y="2602881"/>
        <a:ext cx="2891400" cy="557358"/>
      </dsp:txXfrm>
    </dsp:sp>
    <dsp:sp modelId="{C594826F-7934-0F40-874A-C158939AC62E}">
      <dsp:nvSpPr>
        <dsp:cNvPr id="0" name=""/>
        <dsp:cNvSpPr/>
      </dsp:nvSpPr>
      <dsp:spPr>
        <a:xfrm>
          <a:off x="365759" y="3268662"/>
          <a:ext cx="2926080" cy="592038"/>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a:t>information needed to manage virtual memory</a:t>
          </a:r>
          <a:endParaRPr lang="en-US" sz="1700" kern="1200" dirty="0"/>
        </a:p>
      </dsp:txBody>
      <dsp:txXfrm>
        <a:off x="383099" y="3286002"/>
        <a:ext cx="2891400" cy="5573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6E0D3-4E9B-1B43-9B30-91C36ED23AAE}">
      <dsp:nvSpPr>
        <dsp:cNvPr id="0" name=""/>
        <dsp:cNvSpPr/>
      </dsp:nvSpPr>
      <dsp:spPr>
        <a:xfrm>
          <a:off x="0" y="0"/>
          <a:ext cx="3733800" cy="4064000"/>
        </a:xfrm>
        <a:prstGeom prst="roundRect">
          <a:avLst>
            <a:gd name="adj" fmla="val 10000"/>
          </a:avLst>
        </a:prstGeom>
        <a:solidFill>
          <a:schemeClr val="accent1">
            <a:tint val="40000"/>
            <a:hueOff val="0"/>
            <a:satOff val="0"/>
            <a:lumOff val="0"/>
            <a:alphaOff val="0"/>
          </a:schemeClr>
        </a:solidFill>
        <a:ln>
          <a:solidFill>
            <a:schemeClr val="accent1">
              <a:lumMod val="75000"/>
            </a:schemeClr>
          </a:solidFill>
        </a:ln>
        <a:effectLst/>
      </dsp:spPr>
      <dsp:style>
        <a:lnRef idx="0">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If an I/O operation is in progress, the OS needs to know:</a:t>
          </a:r>
        </a:p>
      </dsp:txBody>
      <dsp:txXfrm>
        <a:off x="0" y="0"/>
        <a:ext cx="3733800" cy="1219200"/>
      </dsp:txXfrm>
    </dsp:sp>
    <dsp:sp modelId="{B128DF16-CEEC-CE42-A0B3-9CFB3F85B3F6}">
      <dsp:nvSpPr>
        <dsp:cNvPr id="0" name=""/>
        <dsp:cNvSpPr/>
      </dsp:nvSpPr>
      <dsp:spPr>
        <a:xfrm>
          <a:off x="373379" y="1220390"/>
          <a:ext cx="2987040" cy="1225351"/>
        </a:xfrm>
        <a:prstGeom prst="roundRect">
          <a:avLst>
            <a:gd name="adj" fmla="val 1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the status of the I/O operation</a:t>
          </a:r>
          <a:endParaRPr lang="en-US" sz="2000" kern="1200" dirty="0"/>
        </a:p>
      </dsp:txBody>
      <dsp:txXfrm>
        <a:off x="409268" y="1256279"/>
        <a:ext cx="2915262" cy="1153573"/>
      </dsp:txXfrm>
    </dsp:sp>
    <dsp:sp modelId="{AF8F4221-EF7B-9D48-A700-2F9368E68899}">
      <dsp:nvSpPr>
        <dsp:cNvPr id="0" name=""/>
        <dsp:cNvSpPr/>
      </dsp:nvSpPr>
      <dsp:spPr>
        <a:xfrm>
          <a:off x="373379" y="2634257"/>
          <a:ext cx="2987040" cy="1225351"/>
        </a:xfrm>
        <a:prstGeom prst="roundRect">
          <a:avLst>
            <a:gd name="adj" fmla="val 1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the location in main memory being used as the source or destination of the I/O transfer</a:t>
          </a:r>
        </a:p>
      </dsp:txBody>
      <dsp:txXfrm>
        <a:off x="409268" y="2670146"/>
        <a:ext cx="2915262" cy="11535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E8AE7-B8C6-0241-9480-2CDA1CF97203}">
      <dsp:nvSpPr>
        <dsp:cNvPr id="0" name=""/>
        <dsp:cNvSpPr/>
      </dsp:nvSpPr>
      <dsp:spPr>
        <a:xfrm>
          <a:off x="0" y="526299"/>
          <a:ext cx="6096000" cy="3528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73117" tIns="728980" rIns="473117" bIns="248920" numCol="1" spcCol="1270" anchor="t" anchorCtr="0">
          <a:noAutofit/>
        </a:bodyPr>
        <a:lstStyle/>
        <a:p>
          <a:pPr marL="285750" lvl="1" indent="-285750" algn="l" defTabSz="1555750">
            <a:lnSpc>
              <a:spcPct val="90000"/>
            </a:lnSpc>
            <a:spcBef>
              <a:spcPct val="0"/>
            </a:spcBef>
            <a:spcAft>
              <a:spcPct val="15000"/>
            </a:spcAft>
            <a:buChar char="•"/>
          </a:pPr>
          <a:r>
            <a:rPr lang="en-US" sz="3500" kern="1200"/>
            <a:t>existence of files</a:t>
          </a:r>
          <a:endParaRPr lang="en-US" sz="3500" kern="1200" dirty="0"/>
        </a:p>
        <a:p>
          <a:pPr marL="285750" lvl="1" indent="-285750" algn="l" defTabSz="1555750">
            <a:lnSpc>
              <a:spcPct val="90000"/>
            </a:lnSpc>
            <a:spcBef>
              <a:spcPct val="0"/>
            </a:spcBef>
            <a:spcAft>
              <a:spcPct val="15000"/>
            </a:spcAft>
            <a:buChar char="•"/>
          </a:pPr>
          <a:r>
            <a:rPr lang="en-US" sz="3500" kern="1200"/>
            <a:t>location on secondary memory</a:t>
          </a:r>
          <a:endParaRPr lang="en-US" sz="3500" kern="1200" dirty="0"/>
        </a:p>
        <a:p>
          <a:pPr marL="285750" lvl="1" indent="-285750" algn="l" defTabSz="1555750">
            <a:lnSpc>
              <a:spcPct val="90000"/>
            </a:lnSpc>
            <a:spcBef>
              <a:spcPct val="0"/>
            </a:spcBef>
            <a:spcAft>
              <a:spcPct val="15000"/>
            </a:spcAft>
            <a:buChar char="•"/>
          </a:pPr>
          <a:r>
            <a:rPr lang="en-US" sz="3500" kern="1200"/>
            <a:t>current status</a:t>
          </a:r>
          <a:endParaRPr lang="en-US" sz="3500" kern="1200" dirty="0"/>
        </a:p>
        <a:p>
          <a:pPr marL="285750" lvl="1" indent="-285750" algn="l" defTabSz="1555750">
            <a:lnSpc>
              <a:spcPct val="90000"/>
            </a:lnSpc>
            <a:spcBef>
              <a:spcPct val="0"/>
            </a:spcBef>
            <a:spcAft>
              <a:spcPct val="15000"/>
            </a:spcAft>
            <a:buChar char="•"/>
          </a:pPr>
          <a:r>
            <a:rPr lang="en-NZ" sz="3500" kern="1200"/>
            <a:t>other attributes</a:t>
          </a:r>
          <a:endParaRPr lang="en-US" sz="3500" kern="1200" dirty="0"/>
        </a:p>
      </dsp:txBody>
      <dsp:txXfrm>
        <a:off x="0" y="526299"/>
        <a:ext cx="6096000" cy="3528000"/>
      </dsp:txXfrm>
    </dsp:sp>
    <dsp:sp modelId="{0CEFEDA6-C6BD-4242-A36C-ADC20C2F1CA7}">
      <dsp:nvSpPr>
        <dsp:cNvPr id="0" name=""/>
        <dsp:cNvSpPr/>
      </dsp:nvSpPr>
      <dsp:spPr>
        <a:xfrm>
          <a:off x="304800" y="9699"/>
          <a:ext cx="4267200" cy="103320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555750">
            <a:lnSpc>
              <a:spcPct val="90000"/>
            </a:lnSpc>
            <a:spcBef>
              <a:spcPct val="0"/>
            </a:spcBef>
            <a:spcAft>
              <a:spcPct val="35000"/>
            </a:spcAft>
            <a:buNone/>
          </a:pPr>
          <a:r>
            <a:rPr lang="en-NZ" sz="3500" kern="1200" dirty="0"/>
            <a:t>These tables provide information about:</a:t>
          </a:r>
          <a:endParaRPr lang="en-US" sz="3500" kern="1200" dirty="0"/>
        </a:p>
      </dsp:txBody>
      <dsp:txXfrm>
        <a:off x="355237" y="60136"/>
        <a:ext cx="4166326" cy="9323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F2B9F-EC41-2140-8EC1-5E16AF2C7855}">
      <dsp:nvSpPr>
        <dsp:cNvPr id="0" name=""/>
        <dsp:cNvSpPr/>
      </dsp:nvSpPr>
      <dsp:spPr>
        <a:xfrm>
          <a:off x="0" y="0"/>
          <a:ext cx="4693920" cy="73152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assigns a unique process identifier to the new process</a:t>
          </a:r>
        </a:p>
      </dsp:txBody>
      <dsp:txXfrm>
        <a:off x="21425" y="21425"/>
        <a:ext cx="3818966" cy="688670"/>
      </dsp:txXfrm>
    </dsp:sp>
    <dsp:sp modelId="{5B5D711A-1B3F-D448-9482-44A847364F32}">
      <dsp:nvSpPr>
        <dsp:cNvPr id="0" name=""/>
        <dsp:cNvSpPr/>
      </dsp:nvSpPr>
      <dsp:spPr>
        <a:xfrm>
          <a:off x="350520" y="833120"/>
          <a:ext cx="4693920" cy="73152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allocates space for the process</a:t>
          </a:r>
          <a:endParaRPr lang="en-US" sz="2000" kern="1200" dirty="0"/>
        </a:p>
      </dsp:txBody>
      <dsp:txXfrm>
        <a:off x="371945" y="854545"/>
        <a:ext cx="3825062" cy="688669"/>
      </dsp:txXfrm>
    </dsp:sp>
    <dsp:sp modelId="{E6CD32AC-3E96-AB44-A760-F359511BBE11}">
      <dsp:nvSpPr>
        <dsp:cNvPr id="0" name=""/>
        <dsp:cNvSpPr/>
      </dsp:nvSpPr>
      <dsp:spPr>
        <a:xfrm>
          <a:off x="701039" y="1666240"/>
          <a:ext cx="4693920" cy="73152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initializes the process control block</a:t>
          </a:r>
          <a:endParaRPr lang="en-US" sz="2000" kern="1200" dirty="0"/>
        </a:p>
      </dsp:txBody>
      <dsp:txXfrm>
        <a:off x="722464" y="1687665"/>
        <a:ext cx="3825062" cy="688669"/>
      </dsp:txXfrm>
    </dsp:sp>
    <dsp:sp modelId="{AC35228F-21E7-5E47-83A7-D0492D254D58}">
      <dsp:nvSpPr>
        <dsp:cNvPr id="0" name=""/>
        <dsp:cNvSpPr/>
      </dsp:nvSpPr>
      <dsp:spPr>
        <a:xfrm>
          <a:off x="1051559" y="2499360"/>
          <a:ext cx="4693920" cy="73152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sets the appropriate linkages</a:t>
          </a:r>
          <a:endParaRPr lang="en-US" sz="2000" kern="1200" dirty="0"/>
        </a:p>
      </dsp:txBody>
      <dsp:txXfrm>
        <a:off x="1072984" y="2520785"/>
        <a:ext cx="3825062" cy="688669"/>
      </dsp:txXfrm>
    </dsp:sp>
    <dsp:sp modelId="{6DAEB0AD-3B63-8740-A6E5-6B3AE3531A2D}">
      <dsp:nvSpPr>
        <dsp:cNvPr id="0" name=""/>
        <dsp:cNvSpPr/>
      </dsp:nvSpPr>
      <dsp:spPr>
        <a:xfrm>
          <a:off x="1402079" y="3332480"/>
          <a:ext cx="4693920" cy="73152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creates or expands other data structures</a:t>
          </a:r>
          <a:endParaRPr lang="en-US" sz="2000" kern="1200" dirty="0"/>
        </a:p>
      </dsp:txBody>
      <dsp:txXfrm>
        <a:off x="1423504" y="3353905"/>
        <a:ext cx="3825062" cy="688669"/>
      </dsp:txXfrm>
    </dsp:sp>
    <dsp:sp modelId="{109E467C-1E73-8C45-B39E-5EC0C5B03450}">
      <dsp:nvSpPr>
        <dsp:cNvPr id="0" name=""/>
        <dsp:cNvSpPr/>
      </dsp:nvSpPr>
      <dsp:spPr>
        <a:xfrm>
          <a:off x="4218432" y="534416"/>
          <a:ext cx="475488" cy="475488"/>
        </a:xfrm>
        <a:prstGeom prst="downArrow">
          <a:avLst>
            <a:gd name="adj1" fmla="val 55000"/>
            <a:gd name="adj2" fmla="val 45000"/>
          </a:avLst>
        </a:prstGeom>
        <a:solidFill>
          <a:schemeClr val="accent6"/>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4325417" y="534416"/>
        <a:ext cx="261518" cy="357805"/>
      </dsp:txXfrm>
    </dsp:sp>
    <dsp:sp modelId="{2BDB5B10-9839-7244-804C-B97A8A38670F}">
      <dsp:nvSpPr>
        <dsp:cNvPr id="0" name=""/>
        <dsp:cNvSpPr/>
      </dsp:nvSpPr>
      <dsp:spPr>
        <a:xfrm>
          <a:off x="4568952" y="1367536"/>
          <a:ext cx="475488" cy="475488"/>
        </a:xfrm>
        <a:prstGeom prst="downArrow">
          <a:avLst>
            <a:gd name="adj1" fmla="val 55000"/>
            <a:gd name="adj2" fmla="val 45000"/>
          </a:avLst>
        </a:prstGeom>
        <a:solidFill>
          <a:schemeClr val="accent6"/>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4675937" y="1367536"/>
        <a:ext cx="261518" cy="357805"/>
      </dsp:txXfrm>
    </dsp:sp>
    <dsp:sp modelId="{B61A2D92-3241-AB4E-9449-C71D8D3EE5B6}">
      <dsp:nvSpPr>
        <dsp:cNvPr id="0" name=""/>
        <dsp:cNvSpPr/>
      </dsp:nvSpPr>
      <dsp:spPr>
        <a:xfrm>
          <a:off x="4919472" y="2188464"/>
          <a:ext cx="475488" cy="475488"/>
        </a:xfrm>
        <a:prstGeom prst="downArrow">
          <a:avLst>
            <a:gd name="adj1" fmla="val 55000"/>
            <a:gd name="adj2" fmla="val 45000"/>
          </a:avLst>
        </a:prstGeom>
        <a:solidFill>
          <a:schemeClr val="accent6"/>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026457" y="2188464"/>
        <a:ext cx="261518" cy="357805"/>
      </dsp:txXfrm>
    </dsp:sp>
    <dsp:sp modelId="{77EDA281-184C-FE4B-B762-E3375FFA90A8}">
      <dsp:nvSpPr>
        <dsp:cNvPr id="0" name=""/>
        <dsp:cNvSpPr/>
      </dsp:nvSpPr>
      <dsp:spPr>
        <a:xfrm>
          <a:off x="5269992" y="3029712"/>
          <a:ext cx="475488" cy="475488"/>
        </a:xfrm>
        <a:prstGeom prst="downArrow">
          <a:avLst>
            <a:gd name="adj1" fmla="val 55000"/>
            <a:gd name="adj2" fmla="val 45000"/>
          </a:avLst>
        </a:prstGeom>
        <a:solidFill>
          <a:schemeClr val="accent6"/>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376977" y="3029712"/>
        <a:ext cx="261518" cy="35780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D3BDD-AEEA-5940-BEF7-E4CEB4F3E8D7}">
      <dsp:nvSpPr>
        <dsp:cNvPr id="0" name=""/>
        <dsp:cNvSpPr/>
      </dsp:nvSpPr>
      <dsp:spPr>
        <a:xfrm>
          <a:off x="1066794" y="76202"/>
          <a:ext cx="1610506" cy="966303"/>
        </a:xfrm>
        <a:prstGeom prst="roundRect">
          <a:avLst>
            <a:gd name="adj" fmla="val 10000"/>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save the context of the processor</a:t>
          </a:r>
        </a:p>
      </dsp:txBody>
      <dsp:txXfrm>
        <a:off x="1095096" y="104504"/>
        <a:ext cx="1553902" cy="909699"/>
      </dsp:txXfrm>
    </dsp:sp>
    <dsp:sp modelId="{2006BB91-3B87-DA40-B6AE-2A5108A2EF2F}">
      <dsp:nvSpPr>
        <dsp:cNvPr id="0" name=""/>
        <dsp:cNvSpPr/>
      </dsp:nvSpPr>
      <dsp:spPr>
        <a:xfrm rot="118485">
          <a:off x="2809053" y="397438"/>
          <a:ext cx="317818" cy="399405"/>
        </a:xfrm>
        <a:prstGeom prst="rightArrow">
          <a:avLst>
            <a:gd name="adj1" fmla="val 60000"/>
            <a:gd name="adj2" fmla="val 50000"/>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809081" y="475676"/>
        <a:ext cx="222473" cy="239643"/>
      </dsp:txXfrm>
    </dsp:sp>
    <dsp:sp modelId="{BCC1E542-A582-F347-92E2-47FFAB05B4F4}">
      <dsp:nvSpPr>
        <dsp:cNvPr id="0" name=""/>
        <dsp:cNvSpPr/>
      </dsp:nvSpPr>
      <dsp:spPr>
        <a:xfrm>
          <a:off x="3276602" y="152395"/>
          <a:ext cx="1610506" cy="966303"/>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update the process control block of the process currently in the Running state</a:t>
          </a:r>
        </a:p>
      </dsp:txBody>
      <dsp:txXfrm>
        <a:off x="3304904" y="180697"/>
        <a:ext cx="1553902" cy="909699"/>
      </dsp:txXfrm>
    </dsp:sp>
    <dsp:sp modelId="{5C63AE9C-3248-D543-A4CF-FBBF3E8FEF02}">
      <dsp:nvSpPr>
        <dsp:cNvPr id="0" name=""/>
        <dsp:cNvSpPr/>
      </dsp:nvSpPr>
      <dsp:spPr>
        <a:xfrm rot="14">
          <a:off x="5052480" y="435849"/>
          <a:ext cx="398394" cy="399405"/>
        </a:xfrm>
        <a:prstGeom prst="rightArrow">
          <a:avLst>
            <a:gd name="adj1" fmla="val 60000"/>
            <a:gd name="adj2" fmla="val 50000"/>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052480" y="515730"/>
        <a:ext cx="278876" cy="239643"/>
      </dsp:txXfrm>
    </dsp:sp>
    <dsp:sp modelId="{7A3273C6-06DA-2A4F-9E7A-C786AEC7AEAC}">
      <dsp:nvSpPr>
        <dsp:cNvPr id="0" name=""/>
        <dsp:cNvSpPr/>
      </dsp:nvSpPr>
      <dsp:spPr>
        <a:xfrm>
          <a:off x="5638796" y="152405"/>
          <a:ext cx="1610506" cy="966303"/>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move the process control block of this process to the appropriate queue</a:t>
          </a:r>
        </a:p>
      </dsp:txBody>
      <dsp:txXfrm>
        <a:off x="5667098" y="180707"/>
        <a:ext cx="1553902" cy="909699"/>
      </dsp:txXfrm>
    </dsp:sp>
    <dsp:sp modelId="{9D560C38-FF45-9045-A810-1BF24480C61F}">
      <dsp:nvSpPr>
        <dsp:cNvPr id="0" name=""/>
        <dsp:cNvSpPr/>
      </dsp:nvSpPr>
      <dsp:spPr>
        <a:xfrm rot="5563564">
          <a:off x="6238233" y="1226445"/>
          <a:ext cx="336345" cy="399405"/>
        </a:xfrm>
        <a:prstGeom prst="rightArrow">
          <a:avLst>
            <a:gd name="adj1" fmla="val 60000"/>
            <a:gd name="adj2" fmla="val 50000"/>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5400000">
        <a:off x="6288984" y="1258032"/>
        <a:ext cx="239643" cy="235442"/>
      </dsp:txXfrm>
    </dsp:sp>
    <dsp:sp modelId="{326859DC-81AC-A14D-930E-03D3AB419642}">
      <dsp:nvSpPr>
        <dsp:cNvPr id="0" name=""/>
        <dsp:cNvSpPr/>
      </dsp:nvSpPr>
      <dsp:spPr>
        <a:xfrm>
          <a:off x="5562603" y="1752604"/>
          <a:ext cx="1610506" cy="966303"/>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select another process for execution</a:t>
          </a:r>
        </a:p>
      </dsp:txBody>
      <dsp:txXfrm>
        <a:off x="5590905" y="1780906"/>
        <a:ext cx="1553902" cy="909699"/>
      </dsp:txXfrm>
    </dsp:sp>
    <dsp:sp modelId="{805C6834-FB35-294F-B4C8-3486D3ACB1FC}">
      <dsp:nvSpPr>
        <dsp:cNvPr id="0" name=""/>
        <dsp:cNvSpPr/>
      </dsp:nvSpPr>
      <dsp:spPr>
        <a:xfrm rot="4912204">
          <a:off x="6311108" y="2826645"/>
          <a:ext cx="339376" cy="399405"/>
        </a:xfrm>
        <a:prstGeom prst="rightArrow">
          <a:avLst>
            <a:gd name="adj1" fmla="val 60000"/>
            <a:gd name="adj2" fmla="val 50000"/>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6353775" y="2857171"/>
        <a:ext cx="239643" cy="237563"/>
      </dsp:txXfrm>
    </dsp:sp>
    <dsp:sp modelId="{DDF3FDD6-440B-A94B-BF4E-63FA31DC858B}">
      <dsp:nvSpPr>
        <dsp:cNvPr id="0" name=""/>
        <dsp:cNvSpPr/>
      </dsp:nvSpPr>
      <dsp:spPr>
        <a:xfrm>
          <a:off x="5791199" y="3352805"/>
          <a:ext cx="1610506" cy="966303"/>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update the process control block of the process selected</a:t>
          </a:r>
        </a:p>
      </dsp:txBody>
      <dsp:txXfrm>
        <a:off x="5819501" y="3381107"/>
        <a:ext cx="1553902" cy="909699"/>
      </dsp:txXfrm>
    </dsp:sp>
    <dsp:sp modelId="{13239FAD-D619-4A49-8F9B-6ACE90C6968A}">
      <dsp:nvSpPr>
        <dsp:cNvPr id="0" name=""/>
        <dsp:cNvSpPr/>
      </dsp:nvSpPr>
      <dsp:spPr>
        <a:xfrm rot="10918501">
          <a:off x="5341640" y="3598463"/>
          <a:ext cx="317810" cy="399405"/>
        </a:xfrm>
        <a:prstGeom prst="rightArrow">
          <a:avLst>
            <a:gd name="adj1" fmla="val 60000"/>
            <a:gd name="adj2" fmla="val 50000"/>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5436955" y="3679987"/>
        <a:ext cx="222467" cy="239643"/>
      </dsp:txXfrm>
    </dsp:sp>
    <dsp:sp modelId="{345D1EA6-731A-154F-A4B5-AB0B53187FB6}">
      <dsp:nvSpPr>
        <dsp:cNvPr id="0" name=""/>
        <dsp:cNvSpPr/>
      </dsp:nvSpPr>
      <dsp:spPr>
        <a:xfrm>
          <a:off x="3581407" y="3276602"/>
          <a:ext cx="1610506" cy="966303"/>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update memory management data structures</a:t>
          </a:r>
        </a:p>
      </dsp:txBody>
      <dsp:txXfrm>
        <a:off x="3609709" y="3304904"/>
        <a:ext cx="1553902" cy="909699"/>
      </dsp:txXfrm>
    </dsp:sp>
    <dsp:sp modelId="{51D6E1CA-56DC-124D-8077-6C5DF4D18494}">
      <dsp:nvSpPr>
        <dsp:cNvPr id="0" name=""/>
        <dsp:cNvSpPr/>
      </dsp:nvSpPr>
      <dsp:spPr>
        <a:xfrm rot="11065425">
          <a:off x="2601084" y="3448763"/>
          <a:ext cx="694098" cy="399405"/>
        </a:xfrm>
        <a:prstGeom prst="rightArrow">
          <a:avLst>
            <a:gd name="adj1" fmla="val 60000"/>
            <a:gd name="adj2" fmla="val 50000"/>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2720727" y="3533265"/>
        <a:ext cx="574277" cy="239643"/>
      </dsp:txXfrm>
    </dsp:sp>
    <dsp:sp modelId="{47648A24-091E-A440-9803-7FF254809863}">
      <dsp:nvSpPr>
        <dsp:cNvPr id="0" name=""/>
        <dsp:cNvSpPr/>
      </dsp:nvSpPr>
      <dsp:spPr>
        <a:xfrm>
          <a:off x="533395" y="2743198"/>
          <a:ext cx="1742294" cy="1571702"/>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restore the context of the processor to that which existed at the time the selected process was last switched out</a:t>
          </a:r>
          <a:endParaRPr lang="en-NZ" sz="1400" kern="1200" dirty="0"/>
        </a:p>
      </dsp:txBody>
      <dsp:txXfrm>
        <a:off x="579429" y="2789232"/>
        <a:ext cx="1650226" cy="14796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A3861-4867-6649-9E60-E3C071079779}">
      <dsp:nvSpPr>
        <dsp:cNvPr id="0" name=""/>
        <dsp:cNvSpPr/>
      </dsp:nvSpPr>
      <dsp:spPr>
        <a:xfrm>
          <a:off x="0" y="37462"/>
          <a:ext cx="3352800" cy="432000"/>
        </a:xfrm>
        <a:prstGeom prst="rect">
          <a:avLst/>
        </a:prstGeom>
        <a:solidFill>
          <a:schemeClr val="accent6"/>
        </a:solidFill>
        <a:ln w="15875" cap="flat" cmpd="sng" algn="ctr">
          <a:solidFill>
            <a:schemeClr val="accent6"/>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Classes:</a:t>
          </a:r>
        </a:p>
      </dsp:txBody>
      <dsp:txXfrm>
        <a:off x="0" y="37462"/>
        <a:ext cx="3352800" cy="432000"/>
      </dsp:txXfrm>
    </dsp:sp>
    <dsp:sp modelId="{EA23634F-E561-6B40-8583-770CE1D809DE}">
      <dsp:nvSpPr>
        <dsp:cNvPr id="0" name=""/>
        <dsp:cNvSpPr/>
      </dsp:nvSpPr>
      <dsp:spPr>
        <a:xfrm>
          <a:off x="0" y="469462"/>
          <a:ext cx="3352800" cy="864675"/>
        </a:xfrm>
        <a:prstGeom prst="rect">
          <a:avLst/>
        </a:prstGeom>
        <a:solidFill>
          <a:schemeClr val="accent1">
            <a:alpha val="90000"/>
            <a:tint val="40000"/>
            <a:hueOff val="0"/>
            <a:satOff val="0"/>
            <a:lumOff val="0"/>
            <a:alphaOff val="0"/>
          </a:schemeClr>
        </a:solidFill>
        <a:ln w="15875" cap="flat" cmpd="sng" algn="ctr">
          <a:solidFill>
            <a:schemeClr val="accent6">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Masquerader</a:t>
          </a:r>
          <a:endParaRPr lang="en-US" sz="1500" kern="1200" dirty="0"/>
        </a:p>
        <a:p>
          <a:pPr marL="114300" lvl="1" indent="-114300" algn="l" defTabSz="666750">
            <a:lnSpc>
              <a:spcPct val="90000"/>
            </a:lnSpc>
            <a:spcBef>
              <a:spcPct val="0"/>
            </a:spcBef>
            <a:spcAft>
              <a:spcPct val="15000"/>
            </a:spcAft>
            <a:buChar char="•"/>
          </a:pPr>
          <a:r>
            <a:rPr lang="en-US" sz="1500" kern="1200" dirty="0"/>
            <a:t>Misfeasor</a:t>
          </a:r>
        </a:p>
        <a:p>
          <a:pPr marL="114300" lvl="1" indent="-114300" algn="l" defTabSz="666750">
            <a:lnSpc>
              <a:spcPct val="90000"/>
            </a:lnSpc>
            <a:spcBef>
              <a:spcPct val="0"/>
            </a:spcBef>
            <a:spcAft>
              <a:spcPct val="15000"/>
            </a:spcAft>
            <a:buChar char="•"/>
          </a:pPr>
          <a:r>
            <a:rPr lang="en-US" sz="1500" kern="1200" dirty="0"/>
            <a:t>Clandestine user</a:t>
          </a:r>
        </a:p>
      </dsp:txBody>
      <dsp:txXfrm>
        <a:off x="0" y="469462"/>
        <a:ext cx="3352800" cy="8646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NZ"/>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576243B9-7BB9-4DD2-9AB8-4544DED11D72}" type="datetimeFigureOut">
              <a:rPr lang="en-US"/>
              <a:pPr>
                <a:defRPr/>
              </a:pPr>
              <a:t>12/10/2020</a:t>
            </a:fld>
            <a:endParaRPr lang="en-NZ"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NZ"/>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83B62BB7-2A79-4F71-B979-E018D08B8E14}" type="slidenum">
              <a:rPr lang="en-NZ"/>
              <a:pPr>
                <a:defRPr/>
              </a:pPr>
              <a:t>‹#›</a:t>
            </a:fld>
            <a:endParaRPr lang="en-NZ" dirty="0"/>
          </a:p>
        </p:txBody>
      </p:sp>
    </p:spTree>
    <p:extLst>
      <p:ext uri="{BB962C8B-B14F-4D97-AF65-F5344CB8AC3E}">
        <p14:creationId xmlns:p14="http://schemas.microsoft.com/office/powerpoint/2010/main" val="3189954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FEDAD0D-749E-4AEB-B4F8-DCC205558E33}" type="datetimeFigureOut">
              <a:rPr lang="en-US"/>
              <a:pPr>
                <a:defRPr/>
              </a:pPr>
              <a:t>12/10/2020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BED2F01-63E5-4AF5-A386-B58140CE1B89}" type="slidenum">
              <a:rPr lang="en-US"/>
              <a:pPr>
                <a:defRPr/>
              </a:pPr>
              <a:t>‹#›</a:t>
            </a:fld>
            <a:endParaRPr lang="en-US" dirty="0"/>
          </a:p>
        </p:txBody>
      </p:sp>
    </p:spTree>
    <p:extLst>
      <p:ext uri="{BB962C8B-B14F-4D97-AF65-F5344CB8AC3E}">
        <p14:creationId xmlns:p14="http://schemas.microsoft.com/office/powerpoint/2010/main" val="26972643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atin typeface="Times New Roman" pitchFamily="18" charset="0"/>
                <a:ea typeface="ＭＳ Ｐゴシック" pitchFamily="34" charset="-128"/>
              </a:rPr>
              <a:t>“</a:t>
            </a:r>
            <a:r>
              <a:rPr kumimoji="1" lang="en-US">
                <a:latin typeface="Times New Roman" pitchFamily="18" charset="0"/>
                <a:ea typeface="ＭＳ Ｐゴシック" pitchFamily="34" charset="-128"/>
              </a:rPr>
              <a:t>Operating Systems: Internal and Design Principles</a:t>
            </a:r>
            <a:r>
              <a:rPr lang="en-US">
                <a:latin typeface="Times New Roman" pitchFamily="18" charset="0"/>
                <a:ea typeface="ＭＳ Ｐゴシック" pitchFamily="34" charset="-128"/>
              </a:rPr>
              <a:t>”, 7/e, by William Stallings, Chapter 3 “</a:t>
            </a:r>
            <a:r>
              <a:rPr kumimoji="1" lang="en-GB">
                <a:latin typeface="Times New Roman" pitchFamily="18" charset="0"/>
                <a:ea typeface="ＭＳ Ｐゴシック" pitchFamily="34" charset="-128"/>
              </a:rPr>
              <a:t>Process Description and Control</a:t>
            </a:r>
            <a:r>
              <a:rPr lang="en-US">
                <a:latin typeface="Times New Roman" pitchFamily="18" charset="0"/>
                <a:ea typeface="ＭＳ Ｐゴシック" pitchFamily="34" charset="-128"/>
              </a:rPr>
              <a:t>”.</a:t>
            </a:r>
            <a:endParaRPr lang="en-AU">
              <a:latin typeface="Times New Roman" pitchFamily="18" charset="0"/>
              <a:ea typeface="ＭＳ Ｐゴシック" pitchFamily="34" charset="-128"/>
            </a:endParaRPr>
          </a:p>
          <a:p>
            <a:endParaRPr lang="en-US"/>
          </a:p>
        </p:txBody>
      </p:sp>
      <p:sp>
        <p:nvSpPr>
          <p:cNvPr id="4" name="Slide Number Placeholder 3"/>
          <p:cNvSpPr>
            <a:spLocks noGrp="1"/>
          </p:cNvSpPr>
          <p:nvPr>
            <p:ph type="sldNum" sz="quarter" idx="5"/>
          </p:nvPr>
        </p:nvSpPr>
        <p:spPr/>
        <p:txBody>
          <a:bodyPr/>
          <a:lstStyle/>
          <a:p>
            <a:pPr>
              <a:defRPr/>
            </a:pPr>
            <a:fld id="{A77D8795-E7D7-48EF-B970-0B4F1ED82EA0}"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As another example,</a:t>
            </a:r>
          </a:p>
          <a:p>
            <a:r>
              <a:rPr lang="en-US"/>
              <a:t>a server process (e.g., print server, file server) may generate a new process for each</a:t>
            </a:r>
          </a:p>
          <a:p>
            <a:r>
              <a:rPr lang="en-US"/>
              <a:t>request that it handles. When the OS creates a process at the explicit request of</a:t>
            </a:r>
          </a:p>
          <a:p>
            <a:r>
              <a:rPr lang="en-US"/>
              <a:t>another process, the action is referred to as </a:t>
            </a:r>
            <a:r>
              <a:rPr lang="en-US" b="1"/>
              <a:t>process spawning .</a:t>
            </a:r>
          </a:p>
          <a:p>
            <a:r>
              <a:rPr lang="en-US"/>
              <a:t>When one process spawns another, the former is referred to as the </a:t>
            </a:r>
            <a:r>
              <a:rPr lang="en-US" b="1"/>
              <a:t>parent</a:t>
            </a:r>
          </a:p>
          <a:p>
            <a:r>
              <a:rPr lang="en-US" b="1"/>
              <a:t>process , </a:t>
            </a:r>
            <a:r>
              <a:rPr lang="en-US"/>
              <a:t>and the spawned process is referred to as the </a:t>
            </a:r>
            <a:r>
              <a:rPr lang="en-US" b="1"/>
              <a:t>child process . </a:t>
            </a:r>
            <a:r>
              <a:rPr lang="en-US"/>
              <a:t>Typically, the</a:t>
            </a:r>
          </a:p>
          <a:p>
            <a:r>
              <a:rPr lang="en-US"/>
              <a:t>“related” processes need to communicate and cooperate with each other. Achieving</a:t>
            </a:r>
          </a:p>
          <a:p>
            <a:r>
              <a:rPr lang="en-US"/>
              <a:t>this cooperation is a difficult task for the programmer; this topic is discussed in</a:t>
            </a:r>
          </a:p>
          <a:p>
            <a:r>
              <a:rPr lang="en-US"/>
              <a:t>Chapter 5 .</a:t>
            </a:r>
            <a:endParaRPr lang="en-NZ"/>
          </a:p>
        </p:txBody>
      </p:sp>
      <p:sp>
        <p:nvSpPr>
          <p:cNvPr id="4" name="Slide Number Placeholder 3"/>
          <p:cNvSpPr>
            <a:spLocks noGrp="1"/>
          </p:cNvSpPr>
          <p:nvPr>
            <p:ph type="sldNum" sz="quarter" idx="5"/>
          </p:nvPr>
        </p:nvSpPr>
        <p:spPr/>
        <p:txBody>
          <a:bodyPr/>
          <a:lstStyle/>
          <a:p>
            <a:pPr>
              <a:defRPr/>
            </a:pPr>
            <a:fld id="{2CDA5C76-9FF4-4CAE-84EB-15D7686C1231}"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Any computer system must provide a means for a process to indicate its</a:t>
            </a:r>
          </a:p>
          <a:p>
            <a:r>
              <a:rPr lang="en-US"/>
              <a:t>completion. A batch job should include a Halt instruction or an explicit OS service</a:t>
            </a:r>
          </a:p>
          <a:p>
            <a:r>
              <a:rPr lang="en-US"/>
              <a:t>call for termination. In the former case, the Halt instruction will generate an interrupt</a:t>
            </a:r>
          </a:p>
          <a:p>
            <a:r>
              <a:rPr lang="en-US"/>
              <a:t>to alert the OS that a process has completed. For an interactive application, the action</a:t>
            </a:r>
          </a:p>
          <a:p>
            <a:r>
              <a:rPr lang="en-US"/>
              <a:t>of the user will indicate when the process is completed. For example, in a time-sharing</a:t>
            </a:r>
          </a:p>
          <a:p>
            <a:r>
              <a:rPr lang="en-US"/>
              <a:t>system, the process for a particular user is to be terminated when the user logs off or</a:t>
            </a:r>
          </a:p>
          <a:p>
            <a:r>
              <a:rPr lang="en-US"/>
              <a:t>turns off his or her terminal. On a personal computer or workstation, a user may quit</a:t>
            </a:r>
          </a:p>
          <a:p>
            <a:r>
              <a:rPr lang="en-US"/>
              <a:t>an application (e.g., word processing or spreadsheet). All of these actions ultimately</a:t>
            </a:r>
          </a:p>
          <a:p>
            <a:r>
              <a:rPr lang="en-US"/>
              <a:t>result in a service request to the OS to terminate the requesting process.</a:t>
            </a:r>
          </a:p>
        </p:txBody>
      </p:sp>
      <p:sp>
        <p:nvSpPr>
          <p:cNvPr id="4" name="Slide Number Placeholder 3"/>
          <p:cNvSpPr>
            <a:spLocks noGrp="1"/>
          </p:cNvSpPr>
          <p:nvPr>
            <p:ph type="sldNum" sz="quarter" idx="5"/>
          </p:nvPr>
        </p:nvSpPr>
        <p:spPr/>
        <p:txBody>
          <a:bodyPr/>
          <a:lstStyle/>
          <a:p>
            <a:pPr>
              <a:defRPr/>
            </a:pPr>
            <a:fld id="{8C1849A7-941B-4E2C-8D05-C3AC3C601D4A}"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p:cNvSpPr>
            <a:spLocks noGrp="1" noRot="1" noChangeAspect="1"/>
          </p:cNvSpPr>
          <p:nvPr>
            <p:ph type="sldImg"/>
          </p:nvPr>
        </p:nvSpPr>
        <p:spPr bwMode="auto">
          <a:noFill/>
          <a:ln>
            <a:solidFill>
              <a:srgbClr val="000000"/>
            </a:solidFill>
            <a:miter lim="800000"/>
            <a:headEnd/>
            <a:tailEnd/>
          </a:ln>
        </p:spPr>
      </p:sp>
      <p:sp>
        <p:nvSpPr>
          <p:cNvPr id="18227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Additionally, a number of error and fault conditions can lead to the termination</a:t>
            </a:r>
          </a:p>
          <a:p>
            <a:r>
              <a:rPr lang="en-US"/>
              <a:t>of a process. Table 3.2 lists some of the more commonly recognized conditions. 3</a:t>
            </a:r>
          </a:p>
          <a:p>
            <a:r>
              <a:rPr lang="en-US"/>
              <a:t>Finally, in some operating systems, a process may be terminated by the process</a:t>
            </a:r>
          </a:p>
          <a:p>
            <a:r>
              <a:rPr lang="en-US"/>
              <a:t>that created it or when the parent process is itself terminated.</a:t>
            </a:r>
          </a:p>
        </p:txBody>
      </p:sp>
      <p:sp>
        <p:nvSpPr>
          <p:cNvPr id="4" name="Slide Number Placeholder 3"/>
          <p:cNvSpPr>
            <a:spLocks noGrp="1"/>
          </p:cNvSpPr>
          <p:nvPr>
            <p:ph type="sldNum" sz="quarter" idx="5"/>
          </p:nvPr>
        </p:nvSpPr>
        <p:spPr/>
        <p:txBody>
          <a:bodyPr/>
          <a:lstStyle/>
          <a:p>
            <a:pPr>
              <a:defRPr/>
            </a:pPr>
            <a:fld id="{BD7B114A-4EDF-4A7B-997B-DF73D34D76DD}"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a:defRPr/>
            </a:pPr>
            <a:r>
              <a:rPr lang="en-US" dirty="0"/>
              <a:t>If all processes were always ready to execute, then the queuing discipline suggested</a:t>
            </a:r>
          </a:p>
          <a:p>
            <a:pPr>
              <a:defRPr/>
            </a:pPr>
            <a:r>
              <a:rPr lang="en-US" dirty="0"/>
              <a:t>by Figure 3.5b would be effective. The queue is a first-in-first-out list and the processor</a:t>
            </a:r>
          </a:p>
          <a:p>
            <a:pPr>
              <a:defRPr/>
            </a:pPr>
            <a:r>
              <a:rPr lang="en-US" dirty="0"/>
              <a:t>operates in </a:t>
            </a:r>
            <a:r>
              <a:rPr lang="en-US" b="1" dirty="0"/>
              <a:t>round-robin </a:t>
            </a:r>
            <a:r>
              <a:rPr lang="en-US" dirty="0"/>
              <a:t>fashion on the available processes (each process in</a:t>
            </a:r>
          </a:p>
          <a:p>
            <a:pPr>
              <a:defRPr/>
            </a:pPr>
            <a:r>
              <a:rPr lang="en-US" dirty="0"/>
              <a:t>the queue is given a certain amount of time, in turn, to execute and then returned to</a:t>
            </a:r>
          </a:p>
          <a:p>
            <a:pPr>
              <a:defRPr/>
            </a:pPr>
            <a:r>
              <a:rPr lang="en-US" dirty="0"/>
              <a:t>the queue, unless blocked). However, even with the simple example that we have</a:t>
            </a:r>
          </a:p>
          <a:p>
            <a:pPr>
              <a:defRPr/>
            </a:pPr>
            <a:r>
              <a:rPr lang="en-US" dirty="0"/>
              <a:t>described, this implementation is inadequate: Some processes in the Not Running</a:t>
            </a:r>
          </a:p>
          <a:p>
            <a:pPr>
              <a:defRPr/>
            </a:pPr>
            <a:r>
              <a:rPr lang="en-US" dirty="0"/>
              <a:t>state are ready to execute, while others are blocked, waiting for an I/O operation</a:t>
            </a:r>
          </a:p>
          <a:p>
            <a:pPr>
              <a:defRPr/>
            </a:pPr>
            <a:r>
              <a:rPr lang="en-US" dirty="0"/>
              <a:t>to complete. Thus, using a single queue, the dispatcher could not just select the</a:t>
            </a:r>
          </a:p>
          <a:p>
            <a:pPr>
              <a:defRPr/>
            </a:pPr>
            <a:r>
              <a:rPr lang="en-US" dirty="0"/>
              <a:t>process at the oldest end of the queue. Rather, the dispatcher would have to scan</a:t>
            </a:r>
          </a:p>
          <a:p>
            <a:pPr>
              <a:defRPr/>
            </a:pPr>
            <a:r>
              <a:rPr lang="en-US" dirty="0"/>
              <a:t>the list looking for the process that is not blocked and that has been in the queue</a:t>
            </a:r>
          </a:p>
          <a:p>
            <a:pPr>
              <a:defRPr/>
            </a:pPr>
            <a:r>
              <a:rPr lang="en-US" dirty="0"/>
              <a:t>the longest.</a:t>
            </a:r>
          </a:p>
          <a:p>
            <a:pPr>
              <a:defRPr/>
            </a:pPr>
            <a:endParaRPr lang="en-US" dirty="0"/>
          </a:p>
          <a:p>
            <a:pPr>
              <a:defRPr/>
            </a:pPr>
            <a:r>
              <a:rPr lang="en-US" dirty="0"/>
              <a:t>A more natural way to handle this situation is to split the Not Running state</a:t>
            </a:r>
          </a:p>
          <a:p>
            <a:pPr>
              <a:defRPr/>
            </a:pPr>
            <a:r>
              <a:rPr lang="en-US" dirty="0"/>
              <a:t>into two states: Ready and Blocked. This is shown in Figure 3.6 . </a:t>
            </a:r>
          </a:p>
          <a:p>
            <a:pPr>
              <a:defRPr/>
            </a:pPr>
            <a:endParaRPr lang="en-US" dirty="0"/>
          </a:p>
          <a:p>
            <a:pPr>
              <a:defRPr/>
            </a:pPr>
            <a:r>
              <a:rPr lang="en-US" dirty="0"/>
              <a:t>The five states in this</a:t>
            </a:r>
          </a:p>
          <a:p>
            <a:pPr>
              <a:defRPr/>
            </a:pPr>
            <a:r>
              <a:rPr lang="en-US" dirty="0"/>
              <a:t>new diagram are:</a:t>
            </a:r>
          </a:p>
          <a:p>
            <a:pPr>
              <a:defRPr/>
            </a:pPr>
            <a:r>
              <a:rPr lang="en-US" dirty="0"/>
              <a:t>• </a:t>
            </a:r>
            <a:r>
              <a:rPr lang="en-US" b="1" dirty="0"/>
              <a:t>Running: The process that is currently being executed. For this chapter, we</a:t>
            </a:r>
          </a:p>
          <a:p>
            <a:pPr>
              <a:defRPr/>
            </a:pPr>
            <a:r>
              <a:rPr lang="en-US" dirty="0"/>
              <a:t>will assume a computer with a single processor, so at most one process at a</a:t>
            </a:r>
          </a:p>
          <a:p>
            <a:pPr>
              <a:defRPr/>
            </a:pPr>
            <a:r>
              <a:rPr lang="en-US" dirty="0"/>
              <a:t>time can be in this state.</a:t>
            </a:r>
          </a:p>
          <a:p>
            <a:pPr>
              <a:defRPr/>
            </a:pPr>
            <a:r>
              <a:rPr lang="en-US" dirty="0"/>
              <a:t>• </a:t>
            </a:r>
            <a:r>
              <a:rPr lang="en-US" b="1" dirty="0"/>
              <a:t>Ready: A process that is prepared to execute when given the opportunity.</a:t>
            </a:r>
          </a:p>
          <a:p>
            <a:pPr>
              <a:defRPr/>
            </a:pPr>
            <a:r>
              <a:rPr lang="en-US" dirty="0"/>
              <a:t>• </a:t>
            </a:r>
            <a:r>
              <a:rPr lang="en-US" b="1" dirty="0"/>
              <a:t>Blocked/Waiting: 4 A process that cannot execute until some event occurs,</a:t>
            </a:r>
          </a:p>
          <a:p>
            <a:pPr>
              <a:defRPr/>
            </a:pPr>
            <a:r>
              <a:rPr lang="en-US" dirty="0"/>
              <a:t>such as the completion of an I/O operation.</a:t>
            </a:r>
          </a:p>
          <a:p>
            <a:pPr>
              <a:defRPr/>
            </a:pPr>
            <a:r>
              <a:rPr lang="en-US" dirty="0"/>
              <a:t>• </a:t>
            </a:r>
            <a:r>
              <a:rPr lang="en-US" b="1" dirty="0"/>
              <a:t>New: A process that has just been created but has not yet been admitted to the</a:t>
            </a:r>
          </a:p>
          <a:p>
            <a:pPr>
              <a:defRPr/>
            </a:pPr>
            <a:r>
              <a:rPr lang="en-US" dirty="0"/>
              <a:t>pool of executable processes by the OS. Typically, a new process has not yet</a:t>
            </a:r>
          </a:p>
          <a:p>
            <a:pPr>
              <a:defRPr/>
            </a:pPr>
            <a:r>
              <a:rPr lang="en-US" dirty="0"/>
              <a:t>been loaded into main memory, although its process control block has been</a:t>
            </a:r>
          </a:p>
          <a:p>
            <a:pPr>
              <a:defRPr/>
            </a:pPr>
            <a:r>
              <a:rPr lang="en-US" dirty="0"/>
              <a:t>created.</a:t>
            </a:r>
          </a:p>
          <a:p>
            <a:pPr>
              <a:defRPr/>
            </a:pPr>
            <a:r>
              <a:rPr lang="en-US" dirty="0"/>
              <a:t>• </a:t>
            </a:r>
            <a:r>
              <a:rPr lang="en-US" b="1" dirty="0"/>
              <a:t>Exit: A process that has been released from the pool of executable processes</a:t>
            </a:r>
          </a:p>
          <a:p>
            <a:pPr>
              <a:defRPr/>
            </a:pPr>
            <a:r>
              <a:rPr lang="en-US" dirty="0"/>
              <a:t>by the OS, either because it halted or because it aborted for some reason.</a:t>
            </a:r>
          </a:p>
          <a:p>
            <a:pPr>
              <a:defRPr/>
            </a:pPr>
            <a:endParaRPr lang="en-US" dirty="0"/>
          </a:p>
          <a:p>
            <a:pPr>
              <a:defRPr/>
            </a:pPr>
            <a:r>
              <a:rPr lang="en-US" dirty="0"/>
              <a:t>Figure 3.6 indicates the types of events that lead to each state transition for a</a:t>
            </a:r>
          </a:p>
          <a:p>
            <a:pPr>
              <a:defRPr/>
            </a:pPr>
            <a:r>
              <a:rPr lang="en-US" dirty="0"/>
              <a:t>process; the possible transitions are as follows:</a:t>
            </a:r>
          </a:p>
          <a:p>
            <a:pPr>
              <a:defRPr/>
            </a:pPr>
            <a:r>
              <a:rPr lang="en-US" dirty="0"/>
              <a:t>• </a:t>
            </a:r>
            <a:r>
              <a:rPr lang="en-US" b="1" dirty="0"/>
              <a:t>Null : New: A new process is created to execute a program. This event occurs</a:t>
            </a:r>
          </a:p>
          <a:p>
            <a:pPr>
              <a:defRPr/>
            </a:pPr>
            <a:r>
              <a:rPr lang="en-US" dirty="0"/>
              <a:t>for any of the reasons listed in Table 3.1 .</a:t>
            </a:r>
          </a:p>
          <a:p>
            <a:pPr>
              <a:defRPr/>
            </a:pPr>
            <a:r>
              <a:rPr lang="en-US" dirty="0"/>
              <a:t>• </a:t>
            </a:r>
            <a:r>
              <a:rPr lang="en-US" b="1" dirty="0"/>
              <a:t>New : Ready: The OS will move a process from the New state to the Ready</a:t>
            </a:r>
          </a:p>
          <a:p>
            <a:pPr>
              <a:defRPr/>
            </a:pPr>
            <a:r>
              <a:rPr lang="en-US" dirty="0"/>
              <a:t>state when it is prepared to take on an additional process. Most systems set</a:t>
            </a:r>
          </a:p>
          <a:p>
            <a:pPr>
              <a:defRPr/>
            </a:pPr>
            <a:r>
              <a:rPr lang="en-US" dirty="0"/>
              <a:t>some limit based on the number of existing processes or the amount of virtual</a:t>
            </a:r>
          </a:p>
          <a:p>
            <a:pPr>
              <a:defRPr/>
            </a:pPr>
            <a:r>
              <a:rPr lang="en-US" dirty="0"/>
              <a:t>memory committed to existing processes. This limit assures that there are not</a:t>
            </a:r>
          </a:p>
          <a:p>
            <a:pPr>
              <a:defRPr/>
            </a:pPr>
            <a:r>
              <a:rPr lang="en-US" dirty="0"/>
              <a:t>so many active processes as to degrade performance.</a:t>
            </a:r>
          </a:p>
          <a:p>
            <a:pPr>
              <a:defRPr/>
            </a:pPr>
            <a:r>
              <a:rPr lang="en-US" dirty="0"/>
              <a:t>• </a:t>
            </a:r>
            <a:r>
              <a:rPr lang="en-US" b="1" dirty="0"/>
              <a:t>Ready : Running: When it is time to select a process to run, the OS chooses</a:t>
            </a:r>
          </a:p>
          <a:p>
            <a:pPr>
              <a:defRPr/>
            </a:pPr>
            <a:r>
              <a:rPr lang="en-US" dirty="0"/>
              <a:t>one of the processes in the Ready state. This is the job of the scheduler or</a:t>
            </a:r>
          </a:p>
          <a:p>
            <a:pPr>
              <a:defRPr/>
            </a:pPr>
            <a:r>
              <a:rPr lang="en-US" dirty="0"/>
              <a:t>dispatcher. Scheduling is explored in Part Four.</a:t>
            </a:r>
          </a:p>
          <a:p>
            <a:pPr>
              <a:defRPr/>
            </a:pPr>
            <a:r>
              <a:rPr lang="en-US" dirty="0"/>
              <a:t>• </a:t>
            </a:r>
            <a:r>
              <a:rPr lang="en-US" b="1" dirty="0"/>
              <a:t>Running : Exit: The currently running process is terminated by the OS if the</a:t>
            </a:r>
          </a:p>
          <a:p>
            <a:pPr>
              <a:defRPr/>
            </a:pPr>
            <a:r>
              <a:rPr lang="en-US" dirty="0"/>
              <a:t>process indicates that it has completed, or if it aborts. See Table 3.2 .</a:t>
            </a:r>
          </a:p>
          <a:p>
            <a:pPr>
              <a:defRPr/>
            </a:pPr>
            <a:r>
              <a:rPr lang="en-US" dirty="0"/>
              <a:t>• </a:t>
            </a:r>
            <a:r>
              <a:rPr lang="en-US" b="1" dirty="0"/>
              <a:t>Running : Ready: The most common reason for this transition is that the</a:t>
            </a:r>
          </a:p>
          <a:p>
            <a:pPr>
              <a:defRPr/>
            </a:pPr>
            <a:r>
              <a:rPr lang="en-US" dirty="0"/>
              <a:t>running process has reached the maximum allowable time for uninterrupted</a:t>
            </a:r>
          </a:p>
          <a:p>
            <a:pPr>
              <a:defRPr/>
            </a:pPr>
            <a:r>
              <a:rPr lang="en-US" dirty="0"/>
              <a:t>execution; virtually all multiprogramming operating systems impose this type</a:t>
            </a:r>
          </a:p>
          <a:p>
            <a:pPr>
              <a:defRPr/>
            </a:pPr>
            <a:r>
              <a:rPr lang="en-US" dirty="0"/>
              <a:t>of time discipline. There are several other alternative causes for this transition,</a:t>
            </a:r>
          </a:p>
          <a:p>
            <a:pPr>
              <a:defRPr/>
            </a:pPr>
            <a:r>
              <a:rPr lang="en-US" dirty="0"/>
              <a:t>which are not implemented in all operating systems. Of particular importance</a:t>
            </a:r>
          </a:p>
          <a:p>
            <a:pPr>
              <a:defRPr/>
            </a:pPr>
            <a:r>
              <a:rPr lang="en-US" dirty="0"/>
              <a:t>is the case in which the OS assigns different levels of priority to different</a:t>
            </a:r>
          </a:p>
          <a:p>
            <a:pPr>
              <a:defRPr/>
            </a:pPr>
            <a:r>
              <a:rPr lang="en-US" dirty="0"/>
              <a:t>processes.</a:t>
            </a:r>
          </a:p>
          <a:p>
            <a:pPr>
              <a:defRPr/>
            </a:pPr>
            <a:r>
              <a:rPr lang="en-US" b="1" dirty="0"/>
              <a:t>Running : Blocked: A process is put in the Blocked state if it requests something</a:t>
            </a:r>
          </a:p>
          <a:p>
            <a:pPr>
              <a:defRPr/>
            </a:pPr>
            <a:r>
              <a:rPr lang="en-US" dirty="0"/>
              <a:t>for which it must wait. A request to the OS is usually in the form of a</a:t>
            </a:r>
          </a:p>
          <a:p>
            <a:pPr>
              <a:defRPr/>
            </a:pPr>
            <a:r>
              <a:rPr lang="en-US" dirty="0"/>
              <a:t>system service call; that is, a call from the running program to a procedure</a:t>
            </a:r>
          </a:p>
          <a:p>
            <a:pPr>
              <a:defRPr/>
            </a:pPr>
            <a:r>
              <a:rPr lang="en-US" dirty="0"/>
              <a:t>that is part of the operating system code. For example, a process may request</a:t>
            </a:r>
          </a:p>
          <a:p>
            <a:pPr>
              <a:defRPr/>
            </a:pPr>
            <a:r>
              <a:rPr lang="en-US" dirty="0"/>
              <a:t>a service from the OS that the OS is not prepared to perform immediately. It</a:t>
            </a:r>
          </a:p>
          <a:p>
            <a:pPr>
              <a:defRPr/>
            </a:pPr>
            <a:r>
              <a:rPr lang="en-US" dirty="0"/>
              <a:t>can request a resource, such as a file or a shared section of virtual memory,</a:t>
            </a:r>
          </a:p>
          <a:p>
            <a:pPr>
              <a:defRPr/>
            </a:pPr>
            <a:r>
              <a:rPr lang="en-US" dirty="0"/>
              <a:t>that is not immediately available. Or the process may initiate an action, such</a:t>
            </a:r>
          </a:p>
          <a:p>
            <a:pPr>
              <a:defRPr/>
            </a:pPr>
            <a:r>
              <a:rPr lang="en-US" dirty="0"/>
              <a:t>as an I/O operation, that must be completed before the process can continue.</a:t>
            </a:r>
          </a:p>
          <a:p>
            <a:pPr>
              <a:defRPr/>
            </a:pPr>
            <a:r>
              <a:rPr lang="en-US" dirty="0"/>
              <a:t>When processes communicate with each other, a process may be blocked</a:t>
            </a:r>
          </a:p>
          <a:p>
            <a:pPr>
              <a:defRPr/>
            </a:pPr>
            <a:r>
              <a:rPr lang="en-US" dirty="0"/>
              <a:t>when it is waiting for another process to provide data or waiting for a message</a:t>
            </a:r>
          </a:p>
          <a:p>
            <a:pPr>
              <a:defRPr/>
            </a:pPr>
            <a:r>
              <a:rPr lang="en-US" dirty="0"/>
              <a:t>from another process.</a:t>
            </a:r>
          </a:p>
          <a:p>
            <a:pPr>
              <a:defRPr/>
            </a:pPr>
            <a:r>
              <a:rPr lang="en-US" dirty="0"/>
              <a:t>• </a:t>
            </a:r>
            <a:r>
              <a:rPr lang="en-US" b="1" dirty="0"/>
              <a:t>Blocked : Ready: A process in the Blocked state is moved to the Ready state</a:t>
            </a:r>
          </a:p>
          <a:p>
            <a:pPr>
              <a:defRPr/>
            </a:pPr>
            <a:r>
              <a:rPr lang="en-US" dirty="0"/>
              <a:t>when the event for which it has been waiting occurs.</a:t>
            </a:r>
          </a:p>
          <a:p>
            <a:pPr>
              <a:defRPr/>
            </a:pPr>
            <a:r>
              <a:rPr lang="en-US" dirty="0"/>
              <a:t>• </a:t>
            </a:r>
            <a:r>
              <a:rPr lang="en-US" b="1" dirty="0"/>
              <a:t>Ready : Exit: For clarity, this transition is not shown on the state diagram. In</a:t>
            </a:r>
          </a:p>
          <a:p>
            <a:pPr>
              <a:defRPr/>
            </a:pPr>
            <a:r>
              <a:rPr lang="en-US" dirty="0"/>
              <a:t>some systems, a parent may terminate a child’ process at any time. Also, if a parent</a:t>
            </a:r>
          </a:p>
          <a:p>
            <a:pPr>
              <a:defRPr/>
            </a:pPr>
            <a:r>
              <a:rPr lang="en-US" dirty="0"/>
              <a:t>terminates, all child processes associated with that parent may be terminated.</a:t>
            </a:r>
          </a:p>
          <a:p>
            <a:pPr>
              <a:defRPr/>
            </a:pPr>
            <a:r>
              <a:rPr lang="en-US" dirty="0"/>
              <a:t>• </a:t>
            </a:r>
            <a:r>
              <a:rPr lang="en-US" b="1" dirty="0"/>
              <a:t>Blocked : Exit: The comments under the preceding item apply.</a:t>
            </a:r>
            <a:endParaRPr lang="en-US" dirty="0"/>
          </a:p>
          <a:p>
            <a:pPr>
              <a:defRPr/>
            </a:pPr>
            <a:endParaRPr lang="en-US" b="1" dirty="0"/>
          </a:p>
        </p:txBody>
      </p:sp>
      <p:sp>
        <p:nvSpPr>
          <p:cNvPr id="4" name="Slide Number Placeholder 3"/>
          <p:cNvSpPr>
            <a:spLocks noGrp="1"/>
          </p:cNvSpPr>
          <p:nvPr>
            <p:ph type="sldNum" sz="quarter" idx="5"/>
          </p:nvPr>
        </p:nvSpPr>
        <p:spPr/>
        <p:txBody>
          <a:bodyPr/>
          <a:lstStyle/>
          <a:p>
            <a:pPr>
              <a:defRPr/>
            </a:pPr>
            <a:fld id="{EAC9311A-EC33-4F04-9627-097135D300A9}"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p:cNvSpPr>
          <p:nvPr>
            <p:ph type="sldImg"/>
          </p:nvPr>
        </p:nvSpPr>
        <p:spPr bwMode="auto">
          <a:noFill/>
          <a:ln>
            <a:solidFill>
              <a:srgbClr val="000000"/>
            </a:solidFill>
            <a:miter lim="800000"/>
            <a:headEnd/>
            <a:tailEnd/>
          </a:ln>
        </p:spPr>
      </p:sp>
      <p:sp>
        <p:nvSpPr>
          <p:cNvPr id="18637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Returning to our simple example, Figure 3.7 shows the transition of each process</a:t>
            </a:r>
          </a:p>
          <a:p>
            <a:r>
              <a:rPr lang="en-US"/>
              <a:t>among the states.</a:t>
            </a:r>
          </a:p>
        </p:txBody>
      </p:sp>
      <p:sp>
        <p:nvSpPr>
          <p:cNvPr id="4" name="Slide Number Placeholder 3"/>
          <p:cNvSpPr>
            <a:spLocks noGrp="1"/>
          </p:cNvSpPr>
          <p:nvPr>
            <p:ph type="sldNum" sz="quarter" idx="5"/>
          </p:nvPr>
        </p:nvSpPr>
        <p:spPr/>
        <p:txBody>
          <a:bodyPr/>
          <a:lstStyle/>
          <a:p>
            <a:pPr>
              <a:defRPr/>
            </a:pPr>
            <a:fld id="{919E51F1-2F0D-4519-8A89-55078E4D0209}"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lide Image Placeholder 1"/>
          <p:cNvSpPr>
            <a:spLocks noGrp="1" noRot="1" noChangeAspect="1"/>
          </p:cNvSpPr>
          <p:nvPr>
            <p:ph type="sldImg"/>
          </p:nvPr>
        </p:nvSpPr>
        <p:spPr bwMode="auto">
          <a:noFill/>
          <a:ln>
            <a:solidFill>
              <a:srgbClr val="000000"/>
            </a:solidFill>
            <a:miter lim="800000"/>
            <a:headEnd/>
            <a:tailEnd/>
          </a:ln>
        </p:spPr>
      </p:sp>
      <p:sp>
        <p:nvSpPr>
          <p:cNvPr id="18841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Figure 3.8a suggests the way in which a queuing discipline</a:t>
            </a:r>
          </a:p>
          <a:p>
            <a:r>
              <a:rPr lang="en-US"/>
              <a:t>might be implemented with two queues: a Ready queue and a Blocked queue. As</a:t>
            </a:r>
          </a:p>
          <a:p>
            <a:r>
              <a:rPr lang="en-US"/>
              <a:t>each process is admitted to the system, it is placed in the Ready queue. When it is</a:t>
            </a:r>
          </a:p>
          <a:p>
            <a:r>
              <a:rPr lang="en-US"/>
              <a:t>time for the OS to choose another process to run, it selects one from the Ready</a:t>
            </a:r>
          </a:p>
          <a:p>
            <a:r>
              <a:rPr lang="en-US"/>
              <a:t>queue. In the absence of any priority scheme, this can be a simple first-in-first-out</a:t>
            </a:r>
          </a:p>
          <a:p>
            <a:r>
              <a:rPr lang="en-US"/>
              <a:t>queue. When a running process is removed from execution, it is either terminated</a:t>
            </a:r>
          </a:p>
          <a:p>
            <a:r>
              <a:rPr lang="en-US"/>
              <a:t>or placed in the Ready or Blocked queue, depending on the circumstances. Finally,</a:t>
            </a:r>
          </a:p>
          <a:p>
            <a:r>
              <a:rPr lang="en-US"/>
              <a:t>when an event occurs, any process in the Blocked queue that has been waiting on</a:t>
            </a:r>
          </a:p>
          <a:p>
            <a:r>
              <a:rPr lang="en-US"/>
              <a:t>that event only is moved to the Ready queue.</a:t>
            </a:r>
          </a:p>
        </p:txBody>
      </p:sp>
      <p:sp>
        <p:nvSpPr>
          <p:cNvPr id="4" name="Slide Number Placeholder 3"/>
          <p:cNvSpPr>
            <a:spLocks noGrp="1"/>
          </p:cNvSpPr>
          <p:nvPr>
            <p:ph type="sldNum" sz="quarter" idx="5"/>
          </p:nvPr>
        </p:nvSpPr>
        <p:spPr/>
        <p:txBody>
          <a:bodyPr/>
          <a:lstStyle/>
          <a:p>
            <a:pPr>
              <a:defRPr/>
            </a:pPr>
            <a:fld id="{BEA0A148-F5F4-44FF-90E8-276592578BC2}"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Image Placeholder 1"/>
          <p:cNvSpPr>
            <a:spLocks noGrp="1" noRot="1" noChangeAspect="1"/>
          </p:cNvSpPr>
          <p:nvPr>
            <p:ph type="sldImg"/>
          </p:nvPr>
        </p:nvSpPr>
        <p:spPr bwMode="auto">
          <a:noFill/>
          <a:ln>
            <a:solidFill>
              <a:srgbClr val="000000"/>
            </a:solidFill>
            <a:miter lim="800000"/>
            <a:headEnd/>
            <a:tailEnd/>
          </a:ln>
        </p:spPr>
      </p:sp>
      <p:sp>
        <p:nvSpPr>
          <p:cNvPr id="19046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This latter arrangement means that, when an event occurs, the OS must scan</a:t>
            </a:r>
          </a:p>
          <a:p>
            <a:r>
              <a:rPr lang="en-US" dirty="0"/>
              <a:t>the entire blocked queue, searching for those processes waiting on that event. In a</a:t>
            </a:r>
          </a:p>
          <a:p>
            <a:r>
              <a:rPr lang="en-US" dirty="0"/>
              <a:t>large OS, there could be hundreds or even thousands of processes in that queue.</a:t>
            </a:r>
          </a:p>
          <a:p>
            <a:r>
              <a:rPr lang="en-US" dirty="0"/>
              <a:t>Therefore, it would be more efficient to have a number of queues, one for each</a:t>
            </a:r>
          </a:p>
          <a:p>
            <a:r>
              <a:rPr lang="en-US" dirty="0"/>
              <a:t>event. Then, when the event occurs, the entire list of processes in the appropriate</a:t>
            </a:r>
          </a:p>
          <a:p>
            <a:r>
              <a:rPr lang="en-US" dirty="0"/>
              <a:t>queue can be moved to the Ready state ( Figure 3.8b ).</a:t>
            </a:r>
          </a:p>
          <a:p>
            <a:endParaRPr lang="en-US" dirty="0"/>
          </a:p>
          <a:p>
            <a:r>
              <a:rPr lang="en-US" dirty="0"/>
              <a:t>One final refinement: If the dispatching of processes is dictated by a priority</a:t>
            </a:r>
          </a:p>
          <a:p>
            <a:r>
              <a:rPr lang="en-US" dirty="0"/>
              <a:t>scheme, then it would be convenient to have a number of Ready queues, one for</a:t>
            </a:r>
          </a:p>
          <a:p>
            <a:r>
              <a:rPr lang="en-US" dirty="0"/>
              <a:t>each priority level. The OS could then readily determine which is the highest-priority</a:t>
            </a:r>
          </a:p>
          <a:p>
            <a:r>
              <a:rPr lang="en-US" dirty="0"/>
              <a:t>ready process that has been waiting the longest.</a:t>
            </a:r>
          </a:p>
        </p:txBody>
      </p:sp>
      <p:sp>
        <p:nvSpPr>
          <p:cNvPr id="4" name="Slide Number Placeholder 3"/>
          <p:cNvSpPr>
            <a:spLocks noGrp="1"/>
          </p:cNvSpPr>
          <p:nvPr>
            <p:ph type="sldNum" sz="quarter" idx="5"/>
          </p:nvPr>
        </p:nvSpPr>
        <p:spPr/>
        <p:txBody>
          <a:bodyPr/>
          <a:lstStyle/>
          <a:p>
            <a:pPr>
              <a:defRPr/>
            </a:pPr>
            <a:fld id="{613AC6F8-EFAB-41BC-9B22-A3E5277DCBB1}"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Slide Image Placeholder 1"/>
          <p:cNvSpPr>
            <a:spLocks noGrp="1" noRot="1" noChangeAspect="1"/>
          </p:cNvSpPr>
          <p:nvPr>
            <p:ph type="sldImg"/>
          </p:nvPr>
        </p:nvSpPr>
        <p:spPr bwMode="auto">
          <a:noFill/>
          <a:ln>
            <a:solidFill>
              <a:srgbClr val="000000"/>
            </a:solidFill>
            <a:miter lim="800000"/>
            <a:headEnd/>
            <a:tailEnd/>
          </a:ln>
        </p:spPr>
      </p:sp>
      <p:sp>
        <p:nvSpPr>
          <p:cNvPr id="20275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The OS controls events within the computer system. It schedules and dispatches</a:t>
            </a:r>
          </a:p>
          <a:p>
            <a:r>
              <a:rPr lang="en-US" dirty="0"/>
              <a:t>processes for execution by the processor, allocates resources to processes, and</a:t>
            </a:r>
          </a:p>
          <a:p>
            <a:r>
              <a:rPr lang="en-US" dirty="0"/>
              <a:t>responds to requests by user processes for basic services. Fundamentally, we can</a:t>
            </a:r>
          </a:p>
          <a:p>
            <a:r>
              <a:rPr lang="en-US" dirty="0"/>
              <a:t>think of the OS as that entity that manages the use of system resources by processes.</a:t>
            </a:r>
          </a:p>
          <a:p>
            <a:endParaRPr lang="en-US" dirty="0"/>
          </a:p>
          <a:p>
            <a:r>
              <a:rPr lang="en-US" dirty="0"/>
              <a:t>This concept is illustrated in Figure 3.10 . In a multiprogramming environment,</a:t>
            </a:r>
          </a:p>
          <a:p>
            <a:r>
              <a:rPr lang="en-US" dirty="0"/>
              <a:t>there are a number of processes (P 1 ,…, P </a:t>
            </a:r>
            <a:r>
              <a:rPr lang="en-US" i="1" dirty="0"/>
              <a:t>n ) that have been created and exist in</a:t>
            </a:r>
          </a:p>
          <a:p>
            <a:r>
              <a:rPr lang="en-US" dirty="0"/>
              <a:t>virtual memory. Each process, during the course of its execution, needs access to</a:t>
            </a:r>
          </a:p>
          <a:p>
            <a:r>
              <a:rPr lang="en-US" dirty="0"/>
              <a:t>certain system resources, including the processor, I/O devices, and main memory. In</a:t>
            </a:r>
          </a:p>
          <a:p>
            <a:r>
              <a:rPr lang="en-US" dirty="0"/>
              <a:t>the figure, process P 1 is running; at least part of the process is in main memory, and</a:t>
            </a:r>
          </a:p>
          <a:p>
            <a:r>
              <a:rPr lang="en-US" dirty="0"/>
              <a:t>it has control of two I/O devices. Process P 2 is also in main memory but is blocked</a:t>
            </a:r>
          </a:p>
          <a:p>
            <a:r>
              <a:rPr lang="en-US" dirty="0"/>
              <a:t>waiting for an I/O device allocated to P 1 . Process P </a:t>
            </a:r>
            <a:r>
              <a:rPr lang="en-US" i="1" dirty="0"/>
              <a:t>n has been swapped out and is</a:t>
            </a:r>
          </a:p>
          <a:p>
            <a:r>
              <a:rPr lang="en-US" dirty="0"/>
              <a:t>therefore suspended.</a:t>
            </a:r>
          </a:p>
        </p:txBody>
      </p:sp>
      <p:sp>
        <p:nvSpPr>
          <p:cNvPr id="4" name="Slide Number Placeholder 3"/>
          <p:cNvSpPr>
            <a:spLocks noGrp="1"/>
          </p:cNvSpPr>
          <p:nvPr>
            <p:ph type="sldNum" sz="quarter" idx="5"/>
          </p:nvPr>
        </p:nvSpPr>
        <p:spPr/>
        <p:txBody>
          <a:bodyPr/>
          <a:lstStyle/>
          <a:p>
            <a:pPr>
              <a:defRPr/>
            </a:pPr>
            <a:fld id="{D7363720-ACFF-41E7-8104-F16E06AB534F}"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Slide Image Placeholder 1"/>
          <p:cNvSpPr>
            <a:spLocks noGrp="1" noRot="1" noChangeAspect="1"/>
          </p:cNvSpPr>
          <p:nvPr>
            <p:ph type="sldImg"/>
          </p:nvPr>
        </p:nvSpPr>
        <p:spPr bwMode="auto">
          <a:noFill/>
          <a:ln>
            <a:solidFill>
              <a:srgbClr val="000000"/>
            </a:solidFill>
            <a:miter lim="800000"/>
            <a:headEnd/>
            <a:tailEnd/>
          </a:ln>
        </p:spPr>
      </p:sp>
      <p:sp>
        <p:nvSpPr>
          <p:cNvPr id="2048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If the OS is to manage processes and resources, it must have information about</a:t>
            </a:r>
          </a:p>
          <a:p>
            <a:r>
              <a:rPr lang="en-US" dirty="0"/>
              <a:t>the current status of each process and resource. The universal approach to providing</a:t>
            </a:r>
          </a:p>
          <a:p>
            <a:r>
              <a:rPr lang="en-US" dirty="0"/>
              <a:t>this information is straightforward: The OS constructs and maintains tables of</a:t>
            </a:r>
          </a:p>
          <a:p>
            <a:r>
              <a:rPr lang="en-US" dirty="0"/>
              <a:t>information about each entity that it is managing. A general idea of the scope of this</a:t>
            </a:r>
          </a:p>
          <a:p>
            <a:r>
              <a:rPr lang="en-US" dirty="0"/>
              <a:t>effort is indicated in Figure 3.11 , which shows four different types of tables maintained</a:t>
            </a:r>
          </a:p>
          <a:p>
            <a:r>
              <a:rPr lang="en-US" dirty="0"/>
              <a:t>by the OS: memory, I/O, file, and process. Although the details will differ</a:t>
            </a:r>
          </a:p>
          <a:p>
            <a:r>
              <a:rPr lang="en-US" dirty="0"/>
              <a:t>from one OS to another, fundamentally, all operating systems maintain information</a:t>
            </a:r>
          </a:p>
          <a:p>
            <a:r>
              <a:rPr lang="en-US" dirty="0"/>
              <a:t>in these four categories.</a:t>
            </a:r>
          </a:p>
          <a:p>
            <a:endParaRPr lang="en-US" b="1" dirty="0"/>
          </a:p>
          <a:p>
            <a:r>
              <a:rPr lang="en-US" dirty="0"/>
              <a:t>Figure 3.11 depicts the structure of the location information in the following</a:t>
            </a:r>
          </a:p>
          <a:p>
            <a:r>
              <a:rPr lang="en-US" dirty="0"/>
              <a:t>way. There is a primary process table with one entry for each process. Each</a:t>
            </a:r>
          </a:p>
          <a:p>
            <a:r>
              <a:rPr lang="en-US" dirty="0"/>
              <a:t>entry contains, at least, a pointer to a process image. If the process image contains</a:t>
            </a:r>
          </a:p>
          <a:p>
            <a:r>
              <a:rPr lang="en-US" dirty="0"/>
              <a:t>multiple blocks, this information is contained directly in the primary process</a:t>
            </a:r>
          </a:p>
          <a:p>
            <a:r>
              <a:rPr lang="en-US" dirty="0"/>
              <a:t>table or is available by cross-reference to entries in memory tables. Of course,</a:t>
            </a:r>
          </a:p>
          <a:p>
            <a:r>
              <a:rPr lang="en-US" dirty="0"/>
              <a:t>this depiction is generic; a particular OS will have its own way of organizing the</a:t>
            </a:r>
          </a:p>
          <a:p>
            <a:r>
              <a:rPr lang="en-US" dirty="0"/>
              <a:t>location information.</a:t>
            </a:r>
            <a:endParaRPr lang="en-US" b="1" dirty="0"/>
          </a:p>
        </p:txBody>
      </p:sp>
      <p:sp>
        <p:nvSpPr>
          <p:cNvPr id="4" name="Slide Number Placeholder 3"/>
          <p:cNvSpPr>
            <a:spLocks noGrp="1"/>
          </p:cNvSpPr>
          <p:nvPr>
            <p:ph type="sldNum" sz="quarter" idx="5"/>
          </p:nvPr>
        </p:nvSpPr>
        <p:spPr/>
        <p:txBody>
          <a:bodyPr/>
          <a:lstStyle/>
          <a:p>
            <a:pPr>
              <a:defRPr/>
            </a:pPr>
            <a:fld id="{75D46EC5-EEF3-41AB-A3F1-6DD62DFFCF96}"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Slide Image Placeholder 1"/>
          <p:cNvSpPr>
            <a:spLocks noGrp="1" noRot="1" noChangeAspect="1"/>
          </p:cNvSpPr>
          <p:nvPr>
            <p:ph type="sldImg"/>
          </p:nvPr>
        </p:nvSpPr>
        <p:spPr bwMode="auto">
          <a:noFill/>
          <a:ln>
            <a:solidFill>
              <a:srgbClr val="000000"/>
            </a:solidFill>
            <a:miter lim="800000"/>
            <a:headEnd/>
            <a:tailEnd/>
          </a:ln>
        </p:spPr>
      </p:sp>
      <p:sp>
        <p:nvSpPr>
          <p:cNvPr id="20685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a:t>Memory tables are used to keep track of both main (real) and secondary</a:t>
            </a:r>
          </a:p>
          <a:p>
            <a:r>
              <a:rPr lang="en-US" dirty="0"/>
              <a:t>(virtual) memory. Some of main memory is reserved for use by the OS; the</a:t>
            </a:r>
          </a:p>
          <a:p>
            <a:r>
              <a:rPr lang="en-US" dirty="0"/>
              <a:t>remainder is available for use by processes. Processes are maintained on secondary</a:t>
            </a:r>
          </a:p>
          <a:p>
            <a:r>
              <a:rPr lang="en-US" dirty="0"/>
              <a:t>memory using some sort of virtual memory or simple swapping mechanism. The</a:t>
            </a:r>
          </a:p>
          <a:p>
            <a:r>
              <a:rPr lang="en-US" dirty="0"/>
              <a:t>memory tables must include the following information:</a:t>
            </a:r>
          </a:p>
          <a:p>
            <a:endParaRPr lang="en-US" dirty="0"/>
          </a:p>
          <a:p>
            <a:r>
              <a:rPr lang="en-US" dirty="0"/>
              <a:t>• The allocation of main memory to processes</a:t>
            </a:r>
          </a:p>
          <a:p>
            <a:r>
              <a:rPr lang="en-US" dirty="0"/>
              <a:t>• The allocation of secondary memory to processes</a:t>
            </a:r>
          </a:p>
          <a:p>
            <a:r>
              <a:rPr lang="en-US" dirty="0"/>
              <a:t>Any protection attributes of blocks of main or virtual memory, such as which</a:t>
            </a:r>
          </a:p>
          <a:p>
            <a:r>
              <a:rPr lang="en-US" dirty="0"/>
              <a:t>processes may access certain shared memory regions</a:t>
            </a:r>
          </a:p>
          <a:p>
            <a:r>
              <a:rPr lang="en-US" dirty="0"/>
              <a:t>• Any information needed to manage virtual memory</a:t>
            </a:r>
          </a:p>
          <a:p>
            <a:endParaRPr lang="en-US" dirty="0"/>
          </a:p>
          <a:p>
            <a:r>
              <a:rPr lang="en-US" dirty="0"/>
              <a:t>We examine the information structures for memory management in detail in Part</a:t>
            </a:r>
          </a:p>
          <a:p>
            <a:r>
              <a:rPr lang="en-US" dirty="0"/>
              <a:t>Three.</a:t>
            </a:r>
          </a:p>
        </p:txBody>
      </p:sp>
      <p:sp>
        <p:nvSpPr>
          <p:cNvPr id="4" name="Slide Number Placeholder 3"/>
          <p:cNvSpPr>
            <a:spLocks noGrp="1"/>
          </p:cNvSpPr>
          <p:nvPr>
            <p:ph type="sldNum" sz="quarter" idx="5"/>
          </p:nvPr>
        </p:nvSpPr>
        <p:spPr/>
        <p:txBody>
          <a:bodyPr/>
          <a:lstStyle/>
          <a:p>
            <a:pPr>
              <a:defRPr/>
            </a:pPr>
            <a:fld id="{F8AAD100-07D6-4807-9E42-418553665479}"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Now that we have the concepts of applications, system software, and resources,</a:t>
            </a:r>
          </a:p>
          <a:p>
            <a:r>
              <a:rPr lang="en-US"/>
              <a:t>we are in a position to discuss how the OS can, in an orderly fashion, manage the</a:t>
            </a:r>
          </a:p>
          <a:p>
            <a:r>
              <a:rPr lang="en-US"/>
              <a:t>execution of applications so that</a:t>
            </a:r>
          </a:p>
          <a:p>
            <a:endParaRPr lang="en-US"/>
          </a:p>
          <a:p>
            <a:r>
              <a:rPr lang="en-US"/>
              <a:t>• Resources are made available to multiple applications.</a:t>
            </a:r>
          </a:p>
          <a:p>
            <a:r>
              <a:rPr lang="en-US"/>
              <a:t>• The physical processor is switched among multiple applications so all will</a:t>
            </a:r>
          </a:p>
          <a:p>
            <a:r>
              <a:rPr lang="en-US"/>
              <a:t>appear to be progressing.</a:t>
            </a:r>
          </a:p>
          <a:p>
            <a:r>
              <a:rPr lang="en-US"/>
              <a:t>• The processor and I/O devices can be used efficiently.</a:t>
            </a:r>
          </a:p>
          <a:p>
            <a:endParaRPr lang="en-US"/>
          </a:p>
          <a:p>
            <a:r>
              <a:rPr lang="en-US"/>
              <a:t>The approach taken by all modern operating systems is to rely on a model in</a:t>
            </a:r>
          </a:p>
          <a:p>
            <a:r>
              <a:rPr lang="en-US"/>
              <a:t>which the execution of an application corresponds to the existence of one or more</a:t>
            </a:r>
          </a:p>
          <a:p>
            <a:r>
              <a:rPr lang="en-US"/>
              <a:t>processes.</a:t>
            </a:r>
          </a:p>
        </p:txBody>
      </p:sp>
      <p:sp>
        <p:nvSpPr>
          <p:cNvPr id="4" name="Slide Number Placeholder 3"/>
          <p:cNvSpPr>
            <a:spLocks noGrp="1"/>
          </p:cNvSpPr>
          <p:nvPr>
            <p:ph type="sldNum" sz="quarter" idx="5"/>
          </p:nvPr>
        </p:nvSpPr>
        <p:spPr/>
        <p:txBody>
          <a:bodyPr/>
          <a:lstStyle/>
          <a:p>
            <a:pPr>
              <a:defRPr/>
            </a:pPr>
            <a:fld id="{F3EFC8F4-7771-4F96-A68E-6F82A5DA99CF}"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Slide Image Placeholder 1"/>
          <p:cNvSpPr>
            <a:spLocks noGrp="1" noRot="1" noChangeAspect="1"/>
          </p:cNvSpPr>
          <p:nvPr>
            <p:ph type="sldImg"/>
          </p:nvPr>
        </p:nvSpPr>
        <p:spPr bwMode="auto">
          <a:noFill/>
          <a:ln>
            <a:solidFill>
              <a:srgbClr val="000000"/>
            </a:solidFill>
            <a:miter lim="800000"/>
            <a:headEnd/>
            <a:tailEnd/>
          </a:ln>
        </p:spPr>
      </p:sp>
      <p:sp>
        <p:nvSpPr>
          <p:cNvPr id="20889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a:t>I/O tables are used by the OS to manage the I/O devices and channels of the</a:t>
            </a:r>
          </a:p>
          <a:p>
            <a:r>
              <a:rPr lang="en-US" dirty="0"/>
              <a:t>computer system. At any given time, an I/O device may be available or assigned to a</a:t>
            </a:r>
          </a:p>
          <a:p>
            <a:r>
              <a:rPr lang="en-US" dirty="0"/>
              <a:t>particular process. If an I/O operation is in progress, the OS needs to know the status</a:t>
            </a:r>
          </a:p>
          <a:p>
            <a:r>
              <a:rPr lang="en-US" dirty="0"/>
              <a:t>of the I/O operation and the location in main memory being used as the source or</a:t>
            </a:r>
          </a:p>
          <a:p>
            <a:r>
              <a:rPr lang="en-US" dirty="0"/>
              <a:t>destination of the I/O transfer. I/O management is examined in Chapter 11 .</a:t>
            </a:r>
            <a:endParaRPr lang="en-NZ" dirty="0"/>
          </a:p>
        </p:txBody>
      </p:sp>
      <p:sp>
        <p:nvSpPr>
          <p:cNvPr id="4" name="Slide Number Placeholder 3"/>
          <p:cNvSpPr>
            <a:spLocks noGrp="1"/>
          </p:cNvSpPr>
          <p:nvPr>
            <p:ph type="sldNum" sz="quarter" idx="5"/>
          </p:nvPr>
        </p:nvSpPr>
        <p:spPr/>
        <p:txBody>
          <a:bodyPr/>
          <a:lstStyle/>
          <a:p>
            <a:pPr>
              <a:defRPr/>
            </a:pPr>
            <a:fld id="{71E733D4-4E34-43EC-969D-E43C61516B73}"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Slide Image Placeholder 1"/>
          <p:cNvSpPr>
            <a:spLocks noGrp="1" noRot="1" noChangeAspect="1"/>
          </p:cNvSpPr>
          <p:nvPr>
            <p:ph type="sldImg"/>
          </p:nvPr>
        </p:nvSpPr>
        <p:spPr bwMode="auto">
          <a:noFill/>
          <a:ln>
            <a:solidFill>
              <a:srgbClr val="000000"/>
            </a:solidFill>
            <a:miter lim="800000"/>
            <a:headEnd/>
            <a:tailEnd/>
          </a:ln>
        </p:spPr>
      </p:sp>
      <p:sp>
        <p:nvSpPr>
          <p:cNvPr id="287746" name="Notes Placeholder 2"/>
          <p:cNvSpPr>
            <a:spLocks noGrp="1"/>
          </p:cNvSpPr>
          <p:nvPr>
            <p:ph type="body" idx="1"/>
          </p:nvPr>
        </p:nvSpPr>
        <p:spPr bwMode="auto">
          <a:noFill/>
        </p:spPr>
        <p:txBody>
          <a:bodyPr wrap="square" numCol="1" anchor="t" anchorCtr="0" compatLnSpc="1">
            <a:prstTxWarp prst="textNoShape">
              <a:avLst/>
            </a:prstTxWarp>
          </a:bodyPr>
          <a:lstStyle/>
          <a:p>
            <a:r>
              <a:rPr lang="en-NZ"/>
              <a:t>The OS may also maintain file tables.</a:t>
            </a:r>
          </a:p>
          <a:p>
            <a:endParaRPr lang="en-NZ"/>
          </a:p>
          <a:p>
            <a:r>
              <a:rPr lang="en-NZ"/>
              <a:t>Much, if not all, of this information may be maintained and used by a file management system, in which case the OS has little or no knowledge of files.</a:t>
            </a:r>
          </a:p>
          <a:p>
            <a:endParaRPr lang="en-NZ"/>
          </a:p>
          <a:p>
            <a:r>
              <a:rPr lang="en-NZ"/>
              <a:t>In other operating systems, much of the detail of file management is managed by the OS itself.</a:t>
            </a:r>
          </a:p>
          <a:p>
            <a:endParaRPr lang="en-NZ"/>
          </a:p>
        </p:txBody>
      </p:sp>
      <p:sp>
        <p:nvSpPr>
          <p:cNvPr id="4" name="Slide Number Placeholder 3"/>
          <p:cNvSpPr>
            <a:spLocks noGrp="1"/>
          </p:cNvSpPr>
          <p:nvPr>
            <p:ph type="sldNum" sz="quarter" idx="5"/>
          </p:nvPr>
        </p:nvSpPr>
        <p:spPr/>
        <p:txBody>
          <a:bodyPr/>
          <a:lstStyle/>
          <a:p>
            <a:pPr>
              <a:defRPr/>
            </a:pPr>
            <a:fld id="{CBDBF302-D1C2-4456-B3E2-9728933E5F2F}"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a:defRPr/>
            </a:pPr>
            <a:r>
              <a:rPr lang="en-US" dirty="0"/>
              <a:t>Finally, the OS must maintain </a:t>
            </a:r>
            <a:r>
              <a:rPr lang="en-US" b="1" dirty="0"/>
              <a:t>process tables </a:t>
            </a:r>
            <a:r>
              <a:rPr lang="en-US" dirty="0"/>
              <a:t>to manage processes. The</a:t>
            </a:r>
          </a:p>
          <a:p>
            <a:pPr>
              <a:defRPr/>
            </a:pPr>
            <a:r>
              <a:rPr lang="en-US" dirty="0"/>
              <a:t>remainder of this section is devoted to an examination of the required process</a:t>
            </a:r>
          </a:p>
          <a:p>
            <a:pPr>
              <a:defRPr/>
            </a:pPr>
            <a:r>
              <a:rPr lang="en-US" dirty="0"/>
              <a:t>tables. Before proceeding to this discussion, two additional points should be made.</a:t>
            </a:r>
          </a:p>
          <a:p>
            <a:pPr>
              <a:defRPr/>
            </a:pPr>
            <a:r>
              <a:rPr lang="en-US" dirty="0"/>
              <a:t>First, although Figure 3.11 shows four distinct sets of tables, it should be clear that</a:t>
            </a:r>
          </a:p>
          <a:p>
            <a:pPr>
              <a:defRPr/>
            </a:pPr>
            <a:r>
              <a:rPr lang="en-US" dirty="0"/>
              <a:t>these tables must be linked or cross-referenced in some fashion. Memory, I/O, and</a:t>
            </a:r>
          </a:p>
          <a:p>
            <a:pPr>
              <a:defRPr/>
            </a:pPr>
            <a:r>
              <a:rPr lang="en-US" dirty="0"/>
              <a:t>files are managed on behalf of processes, so there must be some reference to these</a:t>
            </a:r>
          </a:p>
          <a:p>
            <a:pPr>
              <a:defRPr/>
            </a:pPr>
            <a:r>
              <a:rPr lang="en-US" dirty="0"/>
              <a:t>resources, directly or indirectly, in the process tables. The files referred to in the file</a:t>
            </a:r>
          </a:p>
          <a:p>
            <a:pPr>
              <a:defRPr/>
            </a:pPr>
            <a:r>
              <a:rPr lang="en-US" dirty="0"/>
              <a:t>tables are accessible via an I/O device and will, at some times, be in main or virtual</a:t>
            </a:r>
          </a:p>
          <a:p>
            <a:pPr>
              <a:defRPr/>
            </a:pPr>
            <a:r>
              <a:rPr lang="en-US" dirty="0"/>
              <a:t>memory. The tables themselves must be accessible by the OS and therefore are subject</a:t>
            </a:r>
          </a:p>
          <a:p>
            <a:pPr>
              <a:defRPr/>
            </a:pPr>
            <a:r>
              <a:rPr lang="en-US" dirty="0"/>
              <a:t>to memory management.</a:t>
            </a:r>
          </a:p>
          <a:p>
            <a:pPr>
              <a:defRPr/>
            </a:pPr>
            <a:endParaRPr lang="en-US" dirty="0"/>
          </a:p>
          <a:p>
            <a:pPr>
              <a:defRPr/>
            </a:pPr>
            <a:r>
              <a:rPr lang="en-US" dirty="0"/>
              <a:t>Second, how does the OS know to create the tables in the first place? Clearly,</a:t>
            </a:r>
          </a:p>
          <a:p>
            <a:pPr>
              <a:defRPr/>
            </a:pPr>
            <a:r>
              <a:rPr lang="en-US" dirty="0"/>
              <a:t>the OS must have some knowledge of the basic environment, such as how much main</a:t>
            </a:r>
          </a:p>
          <a:p>
            <a:pPr>
              <a:defRPr/>
            </a:pPr>
            <a:r>
              <a:rPr lang="en-US" dirty="0"/>
              <a:t>memory exists, what are the I/O devices and what are their identifiers, and so on. This</a:t>
            </a:r>
          </a:p>
          <a:p>
            <a:pPr>
              <a:defRPr/>
            </a:pPr>
            <a:r>
              <a:rPr lang="en-US" dirty="0"/>
              <a:t>is an issue of configuration. That is, when the OS is initialized, it must have access to</a:t>
            </a:r>
          </a:p>
          <a:p>
            <a:pPr>
              <a:defRPr/>
            </a:pPr>
            <a:r>
              <a:rPr lang="en-US" dirty="0"/>
              <a:t>some configuration data that define the basic environment, and these data must be</a:t>
            </a:r>
          </a:p>
          <a:p>
            <a:pPr>
              <a:defRPr/>
            </a:pPr>
            <a:r>
              <a:rPr lang="en-US" dirty="0"/>
              <a:t>created outside the OS, with human assistance or by some auto configuration software.</a:t>
            </a:r>
            <a:endParaRPr lang="en-NZ" dirty="0"/>
          </a:p>
        </p:txBody>
      </p:sp>
      <p:sp>
        <p:nvSpPr>
          <p:cNvPr id="4" name="Slide Number Placeholder 3"/>
          <p:cNvSpPr>
            <a:spLocks noGrp="1"/>
          </p:cNvSpPr>
          <p:nvPr>
            <p:ph type="sldNum" sz="quarter" idx="5"/>
          </p:nvPr>
        </p:nvSpPr>
        <p:spPr/>
        <p:txBody>
          <a:bodyPr/>
          <a:lstStyle/>
          <a:p>
            <a:pPr>
              <a:defRPr/>
            </a:pPr>
            <a:fld id="{0507F131-41AB-44B6-B700-138184E5B6A4}"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55000" lnSpcReduction="20000"/>
          </a:bodyPr>
          <a:lstStyle/>
          <a:p>
            <a:pPr>
              <a:defRPr/>
            </a:pPr>
            <a:r>
              <a:rPr lang="en-US" dirty="0"/>
              <a:t>Before we can deal with the questions of where a process is</a:t>
            </a:r>
          </a:p>
          <a:p>
            <a:pPr>
              <a:defRPr/>
            </a:pPr>
            <a:r>
              <a:rPr lang="en-US" dirty="0"/>
              <a:t>located or what its attributes are, we need to address an even more fundamental</a:t>
            </a:r>
          </a:p>
          <a:p>
            <a:pPr>
              <a:defRPr/>
            </a:pPr>
            <a:r>
              <a:rPr lang="en-US" dirty="0"/>
              <a:t>question: What is the physical manifestation of a process? At a minimum, a process</a:t>
            </a:r>
          </a:p>
          <a:p>
            <a:pPr>
              <a:defRPr/>
            </a:pPr>
            <a:r>
              <a:rPr lang="en-US" dirty="0"/>
              <a:t>must include a program or set of programs to be executed. Associated with these</a:t>
            </a:r>
          </a:p>
          <a:p>
            <a:pPr>
              <a:defRPr/>
            </a:pPr>
            <a:r>
              <a:rPr lang="en-US" dirty="0"/>
              <a:t>programs is a set of data locations for local and global variables and any defined</a:t>
            </a:r>
          </a:p>
          <a:p>
            <a:pPr>
              <a:defRPr/>
            </a:pPr>
            <a:r>
              <a:rPr lang="en-US" dirty="0"/>
              <a:t>constants. Thus, a process will consist of at least sufficient memory to hold the</a:t>
            </a:r>
          </a:p>
          <a:p>
            <a:pPr>
              <a:defRPr/>
            </a:pPr>
            <a:r>
              <a:rPr lang="en-US" dirty="0"/>
              <a:t>programs and data of that process. In addition, the execution of a program typically</a:t>
            </a:r>
          </a:p>
          <a:p>
            <a:pPr>
              <a:defRPr/>
            </a:pPr>
            <a:r>
              <a:rPr lang="en-US" dirty="0"/>
              <a:t>involves a stack (see Appendix P) that is used to keep track of procedure calls and</a:t>
            </a:r>
          </a:p>
          <a:p>
            <a:pPr>
              <a:defRPr/>
            </a:pPr>
            <a:r>
              <a:rPr lang="en-US" dirty="0"/>
              <a:t>parameter passing between procedures. Finally, each process has associated with it</a:t>
            </a:r>
          </a:p>
          <a:p>
            <a:pPr>
              <a:defRPr/>
            </a:pPr>
            <a:r>
              <a:rPr lang="en-US" dirty="0"/>
              <a:t>a number of attributes that are used by the OS for process control. </a:t>
            </a:r>
          </a:p>
          <a:p>
            <a:pPr>
              <a:defRPr/>
            </a:pPr>
            <a:endParaRPr lang="en-US" b="1" dirty="0"/>
          </a:p>
          <a:p>
            <a:pPr>
              <a:defRPr/>
            </a:pPr>
            <a:r>
              <a:rPr lang="en-US" dirty="0"/>
              <a:t>The location of a process image will depend on the memory management</a:t>
            </a:r>
          </a:p>
          <a:p>
            <a:pPr>
              <a:defRPr/>
            </a:pPr>
            <a:r>
              <a:rPr lang="en-US" dirty="0"/>
              <a:t>scheme being used. In the simplest case, the process image is maintained as a</a:t>
            </a:r>
          </a:p>
          <a:p>
            <a:pPr>
              <a:defRPr/>
            </a:pPr>
            <a:r>
              <a:rPr lang="en-US" dirty="0"/>
              <a:t>contiguous, or continuous, block of memory. This block is maintained in secondary</a:t>
            </a:r>
          </a:p>
          <a:p>
            <a:pPr>
              <a:defRPr/>
            </a:pPr>
            <a:r>
              <a:rPr lang="en-US" dirty="0"/>
              <a:t>memory, usually disk. So that the OS can manage the process, at least a small portion</a:t>
            </a:r>
          </a:p>
          <a:p>
            <a:pPr>
              <a:defRPr/>
            </a:pPr>
            <a:r>
              <a:rPr lang="en-US" dirty="0"/>
              <a:t>of its image must be maintained in main memory. To execute the process, the entire</a:t>
            </a:r>
          </a:p>
          <a:p>
            <a:pPr>
              <a:defRPr/>
            </a:pPr>
            <a:r>
              <a:rPr lang="en-US" dirty="0"/>
              <a:t>process image must be loaded into main memory or at least virtual memory. Thus,</a:t>
            </a:r>
          </a:p>
          <a:p>
            <a:pPr>
              <a:defRPr/>
            </a:pPr>
            <a:r>
              <a:rPr lang="en-US" dirty="0"/>
              <a:t>the OS needs to know the location of each process on disk and, for each such process</a:t>
            </a:r>
          </a:p>
          <a:p>
            <a:pPr>
              <a:defRPr/>
            </a:pPr>
            <a:r>
              <a:rPr lang="en-US" dirty="0"/>
              <a:t>that is in main memory, the location of that process in main memory. We saw</a:t>
            </a:r>
          </a:p>
          <a:p>
            <a:pPr>
              <a:defRPr/>
            </a:pPr>
            <a:r>
              <a:rPr lang="en-US" dirty="0"/>
              <a:t>a slightly more complex variation on this scheme with the CTSS OS, in Chapter 2 .</a:t>
            </a:r>
          </a:p>
          <a:p>
            <a:pPr>
              <a:defRPr/>
            </a:pPr>
            <a:r>
              <a:rPr lang="en-US" dirty="0"/>
              <a:t>With CTSS, when a process is swapped out, part of the process image may remain in</a:t>
            </a:r>
          </a:p>
          <a:p>
            <a:pPr>
              <a:defRPr/>
            </a:pPr>
            <a:r>
              <a:rPr lang="en-US" dirty="0"/>
              <a:t>main memory. Thus, the OS must keep track of which portions of the image of each</a:t>
            </a:r>
          </a:p>
          <a:p>
            <a:pPr>
              <a:defRPr/>
            </a:pPr>
            <a:r>
              <a:rPr lang="en-US" dirty="0"/>
              <a:t>process are still in main memory.</a:t>
            </a:r>
          </a:p>
          <a:p>
            <a:pPr>
              <a:defRPr/>
            </a:pPr>
            <a:endParaRPr lang="en-US" dirty="0"/>
          </a:p>
          <a:p>
            <a:pPr>
              <a:defRPr/>
            </a:pPr>
            <a:r>
              <a:rPr lang="en-US" dirty="0"/>
              <a:t>Modern operating systems presume paging hardware that allows noncontiguous</a:t>
            </a:r>
          </a:p>
          <a:p>
            <a:pPr>
              <a:defRPr/>
            </a:pPr>
            <a:r>
              <a:rPr lang="en-US" dirty="0"/>
              <a:t>physical memory to support partially resident processes. 8 At any given time, a</a:t>
            </a:r>
          </a:p>
          <a:p>
            <a:pPr>
              <a:defRPr/>
            </a:pPr>
            <a:r>
              <a:rPr lang="en-US" dirty="0"/>
              <a:t>portion of a process image may be in main memory, with the remainder in secondary</a:t>
            </a:r>
          </a:p>
          <a:p>
            <a:pPr>
              <a:defRPr/>
            </a:pPr>
            <a:r>
              <a:rPr lang="en-US" dirty="0"/>
              <a:t>memory. 9 Therefore, process tables maintained by the OS must show the location</a:t>
            </a:r>
          </a:p>
          <a:p>
            <a:pPr>
              <a:defRPr/>
            </a:pPr>
            <a:r>
              <a:rPr lang="en-US" dirty="0"/>
              <a:t>of each page of each process image.</a:t>
            </a:r>
          </a:p>
        </p:txBody>
      </p:sp>
      <p:sp>
        <p:nvSpPr>
          <p:cNvPr id="4" name="Slide Number Placeholder 3"/>
          <p:cNvSpPr>
            <a:spLocks noGrp="1"/>
          </p:cNvSpPr>
          <p:nvPr>
            <p:ph type="sldNum" sz="quarter" idx="5"/>
          </p:nvPr>
        </p:nvSpPr>
        <p:spPr/>
        <p:txBody>
          <a:bodyPr/>
          <a:lstStyle/>
          <a:p>
            <a:pPr>
              <a:defRPr/>
            </a:pPr>
            <a:fld id="{3BB4622D-D445-4771-9463-D0AC6A77DCDD}"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US" dirty="0"/>
              <a:t>A sophisticated multiprogramming system requires a great</a:t>
            </a:r>
          </a:p>
          <a:p>
            <a:pPr>
              <a:defRPr/>
            </a:pPr>
            <a:r>
              <a:rPr lang="en-US" dirty="0"/>
              <a:t>deal of information about each process. As was explained, this information can be</a:t>
            </a:r>
          </a:p>
          <a:p>
            <a:pPr>
              <a:defRPr/>
            </a:pPr>
            <a:r>
              <a:rPr lang="en-US" dirty="0"/>
              <a:t>considered to reside in a process control block. Different systems will organize this</a:t>
            </a:r>
          </a:p>
          <a:p>
            <a:pPr>
              <a:defRPr/>
            </a:pPr>
            <a:r>
              <a:rPr lang="en-US" dirty="0"/>
              <a:t>information in different ways, and several examples of this appear at the end of this</a:t>
            </a:r>
          </a:p>
          <a:p>
            <a:pPr>
              <a:defRPr/>
            </a:pPr>
            <a:r>
              <a:rPr lang="en-US" dirty="0"/>
              <a:t>chapter and the next. For now, let us simply explore the type of information that</a:t>
            </a:r>
          </a:p>
          <a:p>
            <a:pPr>
              <a:defRPr/>
            </a:pPr>
            <a:r>
              <a:rPr lang="en-US" dirty="0"/>
              <a:t>might be of use to an OS without considering in any detail how that information is</a:t>
            </a:r>
          </a:p>
          <a:p>
            <a:pPr>
              <a:defRPr/>
            </a:pPr>
            <a:r>
              <a:rPr lang="en-US" dirty="0"/>
              <a:t>organized.</a:t>
            </a:r>
          </a:p>
          <a:p>
            <a:pPr>
              <a:defRPr/>
            </a:pPr>
            <a:endParaRPr lang="en-US" dirty="0"/>
          </a:p>
          <a:p>
            <a:pPr>
              <a:defRPr/>
            </a:pPr>
            <a:r>
              <a:rPr lang="en-US" dirty="0"/>
              <a:t>Table 3.5 lists the typical categories of information required by the OS for each</a:t>
            </a:r>
          </a:p>
          <a:p>
            <a:pPr>
              <a:defRPr/>
            </a:pPr>
            <a:r>
              <a:rPr lang="en-US" dirty="0"/>
              <a:t>process. You may be somewhat surprised at the quantity of information required.</a:t>
            </a:r>
          </a:p>
          <a:p>
            <a:pPr>
              <a:defRPr/>
            </a:pPr>
            <a:r>
              <a:rPr lang="en-US" dirty="0"/>
              <a:t>As you gain a greater appreciation of the responsibilities of the OS, this list should</a:t>
            </a:r>
          </a:p>
          <a:p>
            <a:pPr>
              <a:defRPr/>
            </a:pPr>
            <a:r>
              <a:rPr lang="en-US" dirty="0"/>
              <a:t>appear more reasonable.</a:t>
            </a:r>
          </a:p>
          <a:p>
            <a:pPr>
              <a:defRPr/>
            </a:pPr>
            <a:endParaRPr lang="en-US" dirty="0"/>
          </a:p>
          <a:p>
            <a:pPr>
              <a:defRPr/>
            </a:pPr>
            <a:r>
              <a:rPr lang="en-US" dirty="0"/>
              <a:t>We can group the process control block information into three general</a:t>
            </a:r>
          </a:p>
          <a:p>
            <a:pPr>
              <a:defRPr/>
            </a:pPr>
            <a:r>
              <a:rPr lang="en-US" dirty="0"/>
              <a:t>categories:</a:t>
            </a:r>
          </a:p>
          <a:p>
            <a:pPr>
              <a:defRPr/>
            </a:pPr>
            <a:r>
              <a:rPr lang="en-US" dirty="0"/>
              <a:t>• Process identification</a:t>
            </a:r>
          </a:p>
          <a:p>
            <a:pPr>
              <a:defRPr/>
            </a:pPr>
            <a:r>
              <a:rPr lang="en-US" dirty="0"/>
              <a:t>• Processor state information</a:t>
            </a:r>
          </a:p>
          <a:p>
            <a:pPr>
              <a:defRPr/>
            </a:pPr>
            <a:r>
              <a:rPr lang="en-US" dirty="0"/>
              <a:t>• Process control information</a:t>
            </a:r>
            <a:endParaRPr lang="en-NZ" dirty="0"/>
          </a:p>
        </p:txBody>
      </p:sp>
      <p:sp>
        <p:nvSpPr>
          <p:cNvPr id="4" name="Slide Number Placeholder 3"/>
          <p:cNvSpPr>
            <a:spLocks noGrp="1"/>
          </p:cNvSpPr>
          <p:nvPr>
            <p:ph type="sldNum" sz="quarter" idx="5"/>
          </p:nvPr>
        </p:nvSpPr>
        <p:spPr/>
        <p:txBody>
          <a:bodyPr/>
          <a:lstStyle/>
          <a:p>
            <a:pPr>
              <a:defRPr/>
            </a:pPr>
            <a:fld id="{E571F2FD-E896-4E7D-B7F2-557B301265F7}"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Slide Image Placeholder 1"/>
          <p:cNvSpPr>
            <a:spLocks noGrp="1" noRot="1" noChangeAspect="1"/>
          </p:cNvSpPr>
          <p:nvPr>
            <p:ph type="sldImg"/>
          </p:nvPr>
        </p:nvSpPr>
        <p:spPr bwMode="auto">
          <a:noFill/>
          <a:ln>
            <a:solidFill>
              <a:srgbClr val="000000"/>
            </a:solidFill>
            <a:miter lim="800000"/>
            <a:headEnd/>
            <a:tailEnd/>
          </a:ln>
        </p:spPr>
      </p:sp>
      <p:sp>
        <p:nvSpPr>
          <p:cNvPr id="23552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Table 3.5 (continued)</a:t>
            </a:r>
          </a:p>
        </p:txBody>
      </p:sp>
      <p:sp>
        <p:nvSpPr>
          <p:cNvPr id="4" name="Slide Number Placeholder 3"/>
          <p:cNvSpPr>
            <a:spLocks noGrp="1"/>
          </p:cNvSpPr>
          <p:nvPr>
            <p:ph type="sldNum" sz="quarter" idx="5"/>
          </p:nvPr>
        </p:nvSpPr>
        <p:spPr/>
        <p:txBody>
          <a:bodyPr/>
          <a:lstStyle/>
          <a:p>
            <a:pPr>
              <a:defRPr/>
            </a:pPr>
            <a:fld id="{DCA53046-F993-4FCC-9200-1F60A5437770}"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US" dirty="0"/>
              <a:t>Figure 3.13 suggests the structure of process images in virtual memory. Each</a:t>
            </a:r>
          </a:p>
          <a:p>
            <a:pPr>
              <a:defRPr/>
            </a:pPr>
            <a:r>
              <a:rPr lang="en-US" dirty="0"/>
              <a:t>process image consists of a process control block, a user stack, the private address</a:t>
            </a:r>
          </a:p>
          <a:p>
            <a:pPr>
              <a:defRPr/>
            </a:pPr>
            <a:r>
              <a:rPr lang="en-US" dirty="0"/>
              <a:t>space of the process, and any other address space that the process shares with</a:t>
            </a:r>
          </a:p>
          <a:p>
            <a:pPr>
              <a:defRPr/>
            </a:pPr>
            <a:r>
              <a:rPr lang="en-US" dirty="0"/>
              <a:t>other processes. In the figure, each process image appears as a contiguous range</a:t>
            </a:r>
          </a:p>
          <a:p>
            <a:pPr>
              <a:defRPr/>
            </a:pPr>
            <a:r>
              <a:rPr lang="en-US" dirty="0"/>
              <a:t>of addresses. In an actual implementation, this may not be the case; it will depend</a:t>
            </a:r>
          </a:p>
          <a:p>
            <a:pPr>
              <a:defRPr/>
            </a:pPr>
            <a:r>
              <a:rPr lang="en-US" dirty="0"/>
              <a:t>on the memory management scheme and the way in which control structures are</a:t>
            </a:r>
          </a:p>
          <a:p>
            <a:pPr>
              <a:defRPr/>
            </a:pPr>
            <a:r>
              <a:rPr lang="en-US" dirty="0"/>
              <a:t>organized by the OS.</a:t>
            </a:r>
            <a:endParaRPr lang="en-NZ" dirty="0"/>
          </a:p>
        </p:txBody>
      </p:sp>
      <p:sp>
        <p:nvSpPr>
          <p:cNvPr id="4" name="Slide Number Placeholder 3"/>
          <p:cNvSpPr>
            <a:spLocks noGrp="1"/>
          </p:cNvSpPr>
          <p:nvPr>
            <p:ph type="sldNum" sz="quarter" idx="5"/>
          </p:nvPr>
        </p:nvSpPr>
        <p:spPr/>
        <p:txBody>
          <a:bodyPr/>
          <a:lstStyle/>
          <a:p>
            <a:pPr>
              <a:defRPr/>
            </a:pPr>
            <a:fld id="{7271A2DA-49A9-461D-A2E0-3CEDA228720D}"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Slide Image Placeholder 1"/>
          <p:cNvSpPr>
            <a:spLocks noGrp="1" noRot="1" noChangeAspect="1"/>
          </p:cNvSpPr>
          <p:nvPr>
            <p:ph type="sldImg"/>
          </p:nvPr>
        </p:nvSpPr>
        <p:spPr bwMode="auto">
          <a:noFill/>
          <a:ln>
            <a:solidFill>
              <a:srgbClr val="000000"/>
            </a:solidFill>
            <a:miter lim="800000"/>
            <a:headEnd/>
            <a:tailEnd/>
          </a:ln>
        </p:spPr>
      </p:sp>
      <p:sp>
        <p:nvSpPr>
          <p:cNvPr id="24064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As indicated in Table 3.5 , the process control block may contain structuring</a:t>
            </a:r>
          </a:p>
          <a:p>
            <a:r>
              <a:rPr lang="en-US"/>
              <a:t>information, including pointers that allow the linking of process control blocks.</a:t>
            </a:r>
          </a:p>
          <a:p>
            <a:r>
              <a:rPr lang="en-US"/>
              <a:t>Thus, the queues that were described in the preceding section could be implemented</a:t>
            </a:r>
          </a:p>
          <a:p>
            <a:r>
              <a:rPr lang="en-US"/>
              <a:t>as linked lists of process control blocks. For example, the queuing structure</a:t>
            </a:r>
          </a:p>
          <a:p>
            <a:r>
              <a:rPr lang="en-US"/>
              <a:t>of Figure 3.8a could be implemented as suggested in Figure 3.14 .</a:t>
            </a:r>
          </a:p>
        </p:txBody>
      </p:sp>
      <p:sp>
        <p:nvSpPr>
          <p:cNvPr id="4" name="Slide Number Placeholder 3"/>
          <p:cNvSpPr>
            <a:spLocks noGrp="1"/>
          </p:cNvSpPr>
          <p:nvPr>
            <p:ph type="sldNum" sz="quarter" idx="5"/>
          </p:nvPr>
        </p:nvSpPr>
        <p:spPr/>
        <p:txBody>
          <a:bodyPr/>
          <a:lstStyle/>
          <a:p>
            <a:pPr>
              <a:defRPr/>
            </a:pPr>
            <a:fld id="{10499C3C-8932-4BF3-87BC-B4D259564AFD}"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US" dirty="0"/>
              <a:t>The process control block is the</a:t>
            </a:r>
          </a:p>
          <a:p>
            <a:pPr>
              <a:defRPr/>
            </a:pPr>
            <a:r>
              <a:rPr lang="en-US" dirty="0"/>
              <a:t>most important data structure in an OS. Each process control block contains all</a:t>
            </a:r>
          </a:p>
          <a:p>
            <a:pPr>
              <a:defRPr/>
            </a:pPr>
            <a:r>
              <a:rPr lang="en-US" dirty="0"/>
              <a:t>of the information about a process that is needed by the OS. The blocks are read</a:t>
            </a:r>
          </a:p>
          <a:p>
            <a:pPr>
              <a:defRPr/>
            </a:pPr>
            <a:r>
              <a:rPr lang="en-US" dirty="0"/>
              <a:t>and/or modified by virtually every module in the OS, including those involved with</a:t>
            </a:r>
          </a:p>
          <a:p>
            <a:pPr>
              <a:defRPr/>
            </a:pPr>
            <a:r>
              <a:rPr lang="en-US" dirty="0"/>
              <a:t>scheduling, resource allocation, interrupt processing, and performance monitoring</a:t>
            </a:r>
          </a:p>
          <a:p>
            <a:pPr>
              <a:defRPr/>
            </a:pPr>
            <a:r>
              <a:rPr lang="en-US" dirty="0"/>
              <a:t>and analysis. One can say that the set of process control blocks defines the state of</a:t>
            </a:r>
          </a:p>
          <a:p>
            <a:pPr>
              <a:defRPr/>
            </a:pPr>
            <a:r>
              <a:rPr lang="en-US" dirty="0"/>
              <a:t>the OS.</a:t>
            </a:r>
          </a:p>
          <a:p>
            <a:pPr>
              <a:defRPr/>
            </a:pPr>
            <a:endParaRPr lang="en-US" dirty="0"/>
          </a:p>
          <a:p>
            <a:pPr>
              <a:defRPr/>
            </a:pPr>
            <a:r>
              <a:rPr lang="en-US" dirty="0"/>
              <a:t>This brings up an important design issue. A number of routines within the OS</a:t>
            </a:r>
          </a:p>
          <a:p>
            <a:pPr>
              <a:defRPr/>
            </a:pPr>
            <a:r>
              <a:rPr lang="en-US" dirty="0"/>
              <a:t>will need access to information in process control blocks. The provision of direct</a:t>
            </a:r>
          </a:p>
          <a:p>
            <a:pPr>
              <a:defRPr/>
            </a:pPr>
            <a:r>
              <a:rPr lang="en-US" dirty="0"/>
              <a:t>access to these tables is not difficult. Each process is equipped with a unique ID, and</a:t>
            </a:r>
          </a:p>
          <a:p>
            <a:pPr>
              <a:defRPr/>
            </a:pPr>
            <a:r>
              <a:rPr lang="en-US" dirty="0"/>
              <a:t>this can be used as an index into a table of pointers to the process control blocks.</a:t>
            </a:r>
          </a:p>
          <a:p>
            <a:pPr>
              <a:defRPr/>
            </a:pPr>
            <a:r>
              <a:rPr lang="en-US" dirty="0"/>
              <a:t>The difficulty is not access but rather protection. Two problems present themselves:</a:t>
            </a:r>
          </a:p>
          <a:p>
            <a:pPr>
              <a:defRPr/>
            </a:pPr>
            <a:r>
              <a:rPr lang="en-US" dirty="0"/>
              <a:t>• A bug in a single routine, such as an interrupt handler, could damage process</a:t>
            </a:r>
          </a:p>
          <a:p>
            <a:pPr>
              <a:defRPr/>
            </a:pPr>
            <a:r>
              <a:rPr lang="en-US" dirty="0"/>
              <a:t>control blocks, which could destroy the system’s ability to manage the affected</a:t>
            </a:r>
          </a:p>
          <a:p>
            <a:pPr>
              <a:defRPr/>
            </a:pPr>
            <a:r>
              <a:rPr lang="en-US" dirty="0"/>
              <a:t>processes.</a:t>
            </a:r>
          </a:p>
          <a:p>
            <a:pPr>
              <a:defRPr/>
            </a:pPr>
            <a:r>
              <a:rPr lang="en-US" dirty="0"/>
              <a:t>• A design change in the structure or semantics of the process control block</a:t>
            </a:r>
          </a:p>
          <a:p>
            <a:pPr>
              <a:defRPr/>
            </a:pPr>
            <a:r>
              <a:rPr lang="en-US" dirty="0"/>
              <a:t>could affect a number of modules in the OS.</a:t>
            </a:r>
          </a:p>
          <a:p>
            <a:pPr>
              <a:defRPr/>
            </a:pPr>
            <a:endParaRPr lang="en-US" dirty="0"/>
          </a:p>
          <a:p>
            <a:pPr>
              <a:defRPr/>
            </a:pPr>
            <a:r>
              <a:rPr lang="en-US" dirty="0"/>
              <a:t>These problems can be addressed by requiring all routines in the OS to go</a:t>
            </a:r>
          </a:p>
          <a:p>
            <a:pPr>
              <a:defRPr/>
            </a:pPr>
            <a:r>
              <a:rPr lang="en-US" dirty="0"/>
              <a:t>through a handler routine, the only job of which is to protect process control blocks,</a:t>
            </a:r>
          </a:p>
          <a:p>
            <a:pPr>
              <a:defRPr/>
            </a:pPr>
            <a:r>
              <a:rPr lang="en-US" dirty="0"/>
              <a:t>and which is the sole arbiter for reading and writing these blocks. The trade-off in</a:t>
            </a:r>
          </a:p>
          <a:p>
            <a:pPr>
              <a:defRPr/>
            </a:pPr>
            <a:r>
              <a:rPr lang="en-US" dirty="0"/>
              <a:t>the use of such a routine involves performance issues and the degree to which the</a:t>
            </a:r>
          </a:p>
          <a:p>
            <a:pPr>
              <a:defRPr/>
            </a:pPr>
            <a:r>
              <a:rPr lang="en-US" dirty="0"/>
              <a:t>remainder of the system software can be trusted to be correct.</a:t>
            </a:r>
            <a:endParaRPr lang="en-NZ" dirty="0"/>
          </a:p>
        </p:txBody>
      </p:sp>
      <p:sp>
        <p:nvSpPr>
          <p:cNvPr id="4" name="Slide Number Placeholder 3"/>
          <p:cNvSpPr>
            <a:spLocks noGrp="1"/>
          </p:cNvSpPr>
          <p:nvPr>
            <p:ph type="sldNum" sz="quarter" idx="5"/>
          </p:nvPr>
        </p:nvSpPr>
        <p:spPr/>
        <p:txBody>
          <a:bodyPr/>
          <a:lstStyle/>
          <a:p>
            <a:pPr>
              <a:defRPr/>
            </a:pPr>
            <a:fld id="{74B71E1B-0AE5-42D7-AAB2-A0DA1C7CA94B}"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Slide Image Placeholder 1"/>
          <p:cNvSpPr>
            <a:spLocks noGrp="1" noRot="1" noChangeAspect="1"/>
          </p:cNvSpPr>
          <p:nvPr>
            <p:ph type="sldImg"/>
          </p:nvPr>
        </p:nvSpPr>
        <p:spPr bwMode="auto">
          <a:noFill/>
          <a:ln>
            <a:solidFill>
              <a:srgbClr val="000000"/>
            </a:solidFill>
            <a:miter lim="800000"/>
            <a:headEnd/>
            <a:tailEnd/>
          </a:ln>
        </p:spPr>
      </p:sp>
      <p:sp>
        <p:nvSpPr>
          <p:cNvPr id="2447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Before continuing with our discussion of the way in which the OS manages processes,</a:t>
            </a:r>
          </a:p>
          <a:p>
            <a:r>
              <a:rPr lang="en-US"/>
              <a:t>we need to distinguish between the mode of processor execution normally</a:t>
            </a:r>
          </a:p>
          <a:p>
            <a:r>
              <a:rPr lang="en-US"/>
              <a:t>associated with the OS and that normally associated with user programs. Most</a:t>
            </a:r>
          </a:p>
          <a:p>
            <a:r>
              <a:rPr lang="en-US"/>
              <a:t>processors support at least two modes of execution. Certain instructions can only</a:t>
            </a:r>
          </a:p>
          <a:p>
            <a:r>
              <a:rPr lang="en-US"/>
              <a:t>be executed in the more-privileged mode. These would include reading or altering</a:t>
            </a:r>
          </a:p>
          <a:p>
            <a:r>
              <a:rPr lang="en-US"/>
              <a:t>a control register, such as the program status word; primitive I/O instructions;</a:t>
            </a:r>
          </a:p>
          <a:p>
            <a:r>
              <a:rPr lang="en-US"/>
              <a:t>and instructions that relate to memory management. In addition, certain regions of</a:t>
            </a:r>
          </a:p>
          <a:p>
            <a:r>
              <a:rPr lang="en-US"/>
              <a:t>memory can only be accessed in the more-privileged mode.</a:t>
            </a:r>
          </a:p>
          <a:p>
            <a:endParaRPr lang="en-US"/>
          </a:p>
          <a:p>
            <a:r>
              <a:rPr lang="en-US"/>
              <a:t>The less-privileged mode is often referred to as the </a:t>
            </a:r>
            <a:r>
              <a:rPr lang="en-US" b="1"/>
              <a:t>user mode , because user</a:t>
            </a:r>
          </a:p>
          <a:p>
            <a:r>
              <a:rPr lang="en-US"/>
              <a:t>programs typically would execute in this mode. The more-privileged mode is referred</a:t>
            </a:r>
          </a:p>
          <a:p>
            <a:r>
              <a:rPr lang="en-US"/>
              <a:t>to as the </a:t>
            </a:r>
            <a:r>
              <a:rPr lang="en-US" b="1"/>
              <a:t>system mode , control mode , or kernel mode . This last term refers to the</a:t>
            </a:r>
          </a:p>
          <a:p>
            <a:r>
              <a:rPr lang="en-US"/>
              <a:t>kernel of the OS, which is that portion of the OS that encompasses the important</a:t>
            </a:r>
          </a:p>
          <a:p>
            <a:r>
              <a:rPr lang="en-US"/>
              <a:t>system functions.</a:t>
            </a:r>
          </a:p>
          <a:p>
            <a:endParaRPr lang="en-US"/>
          </a:p>
          <a:p>
            <a:endParaRPr lang="en-NZ"/>
          </a:p>
        </p:txBody>
      </p:sp>
      <p:sp>
        <p:nvSpPr>
          <p:cNvPr id="4" name="Slide Number Placeholder 3"/>
          <p:cNvSpPr>
            <a:spLocks noGrp="1"/>
          </p:cNvSpPr>
          <p:nvPr>
            <p:ph type="sldNum" sz="quarter" idx="5"/>
          </p:nvPr>
        </p:nvSpPr>
        <p:spPr/>
        <p:txBody>
          <a:bodyPr/>
          <a:lstStyle/>
          <a:p>
            <a:pPr>
              <a:defRPr/>
            </a:pPr>
            <a:fld id="{57DD93E0-B041-4690-B2CA-504DE82E858C}"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Recall from Chapter 2 that we suggested several definitions of the term </a:t>
            </a:r>
            <a:r>
              <a:rPr lang="en-US" i="1"/>
              <a:t>process ,</a:t>
            </a:r>
          </a:p>
          <a:p>
            <a:r>
              <a:rPr lang="en-US"/>
              <a:t>including</a:t>
            </a:r>
          </a:p>
          <a:p>
            <a:r>
              <a:rPr lang="en-US"/>
              <a:t>• A program in execution</a:t>
            </a:r>
          </a:p>
          <a:p>
            <a:r>
              <a:rPr lang="en-US"/>
              <a:t>• An instance of a program running on a computer</a:t>
            </a:r>
          </a:p>
          <a:p>
            <a:r>
              <a:rPr lang="en-US"/>
              <a:t>• The entity that can be assigned to and executed on a processor</a:t>
            </a:r>
          </a:p>
          <a:p>
            <a:r>
              <a:rPr lang="en-US"/>
              <a:t>• A unit of activity characterized by the execution of a sequence of instructions,</a:t>
            </a:r>
          </a:p>
          <a:p>
            <a:r>
              <a:rPr lang="en-US"/>
              <a:t>a current state, and an associated set of system resources</a:t>
            </a:r>
          </a:p>
          <a:p>
            <a:endParaRPr lang="en-US"/>
          </a:p>
          <a:p>
            <a:r>
              <a:rPr lang="en-US"/>
              <a:t>We can also think of a process as an entity that consists of a number of elements.</a:t>
            </a:r>
          </a:p>
          <a:p>
            <a:r>
              <a:rPr lang="en-US"/>
              <a:t>Two essential elements of a process are </a:t>
            </a:r>
            <a:r>
              <a:rPr lang="en-US" b="1"/>
              <a:t>program code (which may be shared with</a:t>
            </a:r>
          </a:p>
          <a:p>
            <a:r>
              <a:rPr lang="en-US"/>
              <a:t>other processes that are executing the same program) and a </a:t>
            </a:r>
            <a:r>
              <a:rPr lang="en-US" b="1"/>
              <a:t>set of data associated</a:t>
            </a:r>
          </a:p>
          <a:p>
            <a:r>
              <a:rPr lang="en-US"/>
              <a:t>with that code. Let us suppose that the processor begins to execute this program</a:t>
            </a:r>
          </a:p>
          <a:p>
            <a:r>
              <a:rPr lang="en-US"/>
              <a:t>code, and we refer to this executing entity as a process.</a:t>
            </a:r>
          </a:p>
        </p:txBody>
      </p:sp>
      <p:sp>
        <p:nvSpPr>
          <p:cNvPr id="4" name="Slide Number Placeholder 3"/>
          <p:cNvSpPr>
            <a:spLocks noGrp="1"/>
          </p:cNvSpPr>
          <p:nvPr>
            <p:ph type="sldNum" sz="quarter" idx="5"/>
          </p:nvPr>
        </p:nvSpPr>
        <p:spPr/>
        <p:txBody>
          <a:bodyPr/>
          <a:lstStyle/>
          <a:p>
            <a:pPr>
              <a:defRPr/>
            </a:pPr>
            <a:fld id="{3A682F37-E4F6-457B-BEEE-22C9792A4664}"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Slide Image Placeholder 1"/>
          <p:cNvSpPr>
            <a:spLocks noGrp="1" noRot="1" noChangeAspect="1"/>
          </p:cNvSpPr>
          <p:nvPr>
            <p:ph type="sldImg"/>
          </p:nvPr>
        </p:nvSpPr>
        <p:spPr bwMode="auto">
          <a:noFill/>
          <a:ln>
            <a:solidFill>
              <a:srgbClr val="000000"/>
            </a:solidFill>
            <a:miter lim="800000"/>
            <a:headEnd/>
            <a:tailEnd/>
          </a:ln>
        </p:spPr>
      </p:sp>
      <p:sp>
        <p:nvSpPr>
          <p:cNvPr id="24781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Table 3.7 lists the functions typically found in the kernel of an OS.</a:t>
            </a:r>
          </a:p>
        </p:txBody>
      </p:sp>
      <p:sp>
        <p:nvSpPr>
          <p:cNvPr id="4" name="Slide Number Placeholder 3"/>
          <p:cNvSpPr>
            <a:spLocks noGrp="1"/>
          </p:cNvSpPr>
          <p:nvPr>
            <p:ph type="sldNum" sz="quarter" idx="5"/>
          </p:nvPr>
        </p:nvSpPr>
        <p:spPr/>
        <p:txBody>
          <a:bodyPr/>
          <a:lstStyle/>
          <a:p>
            <a:pPr>
              <a:defRPr/>
            </a:pPr>
            <a:fld id="{E137B518-ABAC-4CDD-B647-C3BC863A9BFB}"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Slide Image Placeholder 1"/>
          <p:cNvSpPr>
            <a:spLocks noGrp="1" noRot="1" noChangeAspect="1"/>
          </p:cNvSpPr>
          <p:nvPr>
            <p:ph type="sldImg"/>
          </p:nvPr>
        </p:nvSpPr>
        <p:spPr bwMode="auto">
          <a:noFill/>
          <a:ln>
            <a:solidFill>
              <a:srgbClr val="000000"/>
            </a:solidFill>
            <a:miter lim="800000"/>
            <a:headEnd/>
            <a:tailEnd/>
          </a:ln>
        </p:spPr>
      </p:sp>
      <p:sp>
        <p:nvSpPr>
          <p:cNvPr id="24985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Once the OS decides, for whatever reason ( Table 3.1 ), to create a new process,</a:t>
            </a:r>
          </a:p>
          <a:p>
            <a:r>
              <a:rPr lang="en-US"/>
              <a:t>it can proceed as follows:</a:t>
            </a:r>
          </a:p>
          <a:p>
            <a:endParaRPr lang="en-US"/>
          </a:p>
          <a:p>
            <a:r>
              <a:rPr lang="en-US" b="1"/>
              <a:t>1. Assign a unique process identifier to the new process. At this time, a new entry</a:t>
            </a:r>
          </a:p>
          <a:p>
            <a:r>
              <a:rPr lang="en-US"/>
              <a:t>is added to the primary process table, which contains one entry per process.</a:t>
            </a:r>
          </a:p>
          <a:p>
            <a:endParaRPr lang="en-US"/>
          </a:p>
          <a:p>
            <a:r>
              <a:rPr lang="en-US" b="1"/>
              <a:t>2. Allocate space for the process. This includes all elements of the process image.</a:t>
            </a:r>
          </a:p>
          <a:p>
            <a:r>
              <a:rPr lang="en-US"/>
              <a:t>Thus, the OS must know how much space is needed for the private user address</a:t>
            </a:r>
          </a:p>
          <a:p>
            <a:r>
              <a:rPr lang="en-US"/>
              <a:t>space (programs and data) and the user stack. These values can be assigned by</a:t>
            </a:r>
          </a:p>
          <a:p>
            <a:r>
              <a:rPr lang="en-US"/>
              <a:t>default based on the type of process, or they can be set based on user request</a:t>
            </a:r>
          </a:p>
          <a:p>
            <a:r>
              <a:rPr lang="en-US"/>
              <a:t>at job creation time. If a process is spawned by another process, the parent</a:t>
            </a:r>
          </a:p>
          <a:p>
            <a:r>
              <a:rPr lang="en-US"/>
              <a:t>process can pass the needed values to the OS as part of the process-creation</a:t>
            </a:r>
          </a:p>
          <a:p>
            <a:r>
              <a:rPr lang="en-US"/>
              <a:t>request. If any existing address space is to be shared by this new process, the</a:t>
            </a:r>
          </a:p>
          <a:p>
            <a:r>
              <a:rPr lang="en-US"/>
              <a:t>appropriate linkages must be set up. Finally, space for a process control block</a:t>
            </a:r>
          </a:p>
          <a:p>
            <a:r>
              <a:rPr lang="en-US"/>
              <a:t>must be allocated.</a:t>
            </a:r>
          </a:p>
          <a:p>
            <a:endParaRPr lang="en-US"/>
          </a:p>
          <a:p>
            <a:r>
              <a:rPr lang="en-US" b="1"/>
              <a:t>3. Initialize the process control block. The process identification portion contains</a:t>
            </a:r>
          </a:p>
          <a:p>
            <a:r>
              <a:rPr lang="en-US"/>
              <a:t>the ID of this process plus other appropriate IDs, such as that of the parent</a:t>
            </a:r>
          </a:p>
          <a:p>
            <a:r>
              <a:rPr lang="en-US"/>
              <a:t>process. The processor state information portion will typically be initialized</a:t>
            </a:r>
          </a:p>
          <a:p>
            <a:r>
              <a:rPr lang="en-US"/>
              <a:t>with most entries zero, except for the program counter (set to the program</a:t>
            </a:r>
          </a:p>
          <a:p>
            <a:r>
              <a:rPr lang="en-US"/>
              <a:t>entry point) and system stack pointers (set to define the process stack boundaries).</a:t>
            </a:r>
          </a:p>
          <a:p>
            <a:r>
              <a:rPr lang="en-US"/>
              <a:t>The process control information portion is initialized based on standard</a:t>
            </a:r>
          </a:p>
          <a:p>
            <a:r>
              <a:rPr lang="en-US"/>
              <a:t>default values plus attributes that have been requested for this process. For</a:t>
            </a:r>
          </a:p>
          <a:p>
            <a:r>
              <a:rPr lang="en-US"/>
              <a:t>example, the process state would typically be initialized to Ready or Ready/</a:t>
            </a:r>
          </a:p>
          <a:p>
            <a:r>
              <a:rPr lang="en-US"/>
              <a:t>Suspend. The priority may be set by default to the lowest priority unless an</a:t>
            </a:r>
          </a:p>
          <a:p>
            <a:r>
              <a:rPr lang="en-US"/>
              <a:t>explicit request is made for a higher priority. Initially, the process may own</a:t>
            </a:r>
          </a:p>
          <a:p>
            <a:r>
              <a:rPr lang="en-US"/>
              <a:t>no resources (I/O devices, files) unless there is an explicit request for these or</a:t>
            </a:r>
          </a:p>
          <a:p>
            <a:r>
              <a:rPr lang="en-US"/>
              <a:t>unless they are inherited from the parent.</a:t>
            </a:r>
          </a:p>
          <a:p>
            <a:endParaRPr lang="en-US"/>
          </a:p>
          <a:p>
            <a:r>
              <a:rPr lang="en-US" b="1"/>
              <a:t>4. Set the appropriate linkages. For example, if the OS maintains each scheduling</a:t>
            </a:r>
          </a:p>
          <a:p>
            <a:r>
              <a:rPr lang="en-US"/>
              <a:t>queue as a linked list, then the new process must be put in the Ready or</a:t>
            </a:r>
          </a:p>
          <a:p>
            <a:r>
              <a:rPr lang="en-US"/>
              <a:t>Ready/Suspend list.</a:t>
            </a:r>
          </a:p>
          <a:p>
            <a:endParaRPr lang="en-US"/>
          </a:p>
          <a:p>
            <a:r>
              <a:rPr lang="en-US" b="1"/>
              <a:t>5. Create or expand other data structures. For example, the OS may maintain</a:t>
            </a:r>
          </a:p>
          <a:p>
            <a:r>
              <a:rPr lang="en-US"/>
              <a:t>an accounting file on each process to be used subsequently for billing and/or</a:t>
            </a:r>
          </a:p>
          <a:p>
            <a:r>
              <a:rPr lang="en-US"/>
              <a:t>performance assessment purposes.</a:t>
            </a:r>
          </a:p>
        </p:txBody>
      </p:sp>
      <p:sp>
        <p:nvSpPr>
          <p:cNvPr id="4" name="Slide Number Placeholder 3"/>
          <p:cNvSpPr>
            <a:spLocks noGrp="1"/>
          </p:cNvSpPr>
          <p:nvPr>
            <p:ph type="sldNum" sz="quarter" idx="5"/>
          </p:nvPr>
        </p:nvSpPr>
        <p:spPr/>
        <p:txBody>
          <a:bodyPr/>
          <a:lstStyle/>
          <a:p>
            <a:pPr>
              <a:defRPr/>
            </a:pPr>
            <a:fld id="{D9249B7E-B8F3-4636-80EE-F288B13853E1}"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Slide Image Placeholder 1"/>
          <p:cNvSpPr>
            <a:spLocks noGrp="1" noRot="1" noChangeAspect="1"/>
          </p:cNvSpPr>
          <p:nvPr>
            <p:ph type="sldImg"/>
          </p:nvPr>
        </p:nvSpPr>
        <p:spPr bwMode="auto">
          <a:noFill/>
          <a:ln>
            <a:solidFill>
              <a:srgbClr val="000000"/>
            </a:solidFill>
            <a:miter lim="800000"/>
            <a:headEnd/>
            <a:tailEnd/>
          </a:ln>
        </p:spPr>
      </p:sp>
      <p:sp>
        <p:nvSpPr>
          <p:cNvPr id="25190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 process switch may occur any time that the OS has</a:t>
            </a:r>
          </a:p>
          <a:p>
            <a:r>
              <a:rPr lang="en-US"/>
              <a:t>gained control from the currently running process. Table 3.8 suggests the possible</a:t>
            </a:r>
          </a:p>
          <a:p>
            <a:r>
              <a:rPr lang="en-US"/>
              <a:t>events that may give control to the OS.</a:t>
            </a:r>
            <a:endParaRPr lang="en-NZ"/>
          </a:p>
        </p:txBody>
      </p:sp>
      <p:sp>
        <p:nvSpPr>
          <p:cNvPr id="4" name="Slide Number Placeholder 3"/>
          <p:cNvSpPr>
            <a:spLocks noGrp="1"/>
          </p:cNvSpPr>
          <p:nvPr>
            <p:ph type="sldNum" sz="quarter" idx="5"/>
          </p:nvPr>
        </p:nvSpPr>
        <p:spPr/>
        <p:txBody>
          <a:bodyPr/>
          <a:lstStyle/>
          <a:p>
            <a:pPr>
              <a:defRPr/>
            </a:pPr>
            <a:fld id="{39184638-D6F7-4417-A2C8-562EAAACE45C}"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a:defRPr/>
            </a:pPr>
            <a:r>
              <a:rPr lang="en-US" dirty="0"/>
              <a:t>First, let us consider system interrupts. Actually, we can distinguish, as many</a:t>
            </a:r>
          </a:p>
          <a:p>
            <a:pPr>
              <a:defRPr/>
            </a:pPr>
            <a:r>
              <a:rPr lang="en-US" dirty="0"/>
              <a:t>systems do, two kinds of system interrupts, one of which is simply referred to as an</a:t>
            </a:r>
          </a:p>
          <a:p>
            <a:pPr>
              <a:defRPr/>
            </a:pPr>
            <a:r>
              <a:rPr lang="en-US" dirty="0"/>
              <a:t>interrupt, and the other as a trap. The former is due to some sort of event that is</a:t>
            </a:r>
          </a:p>
          <a:p>
            <a:pPr>
              <a:defRPr/>
            </a:pPr>
            <a:r>
              <a:rPr lang="en-US" dirty="0"/>
              <a:t>external to and independent of the currently running process, such as the completion</a:t>
            </a:r>
          </a:p>
          <a:p>
            <a:pPr>
              <a:defRPr/>
            </a:pPr>
            <a:r>
              <a:rPr lang="en-US" dirty="0"/>
              <a:t>of an I/O operation. The latter relates to an error or exception condition generated</a:t>
            </a:r>
          </a:p>
          <a:p>
            <a:pPr>
              <a:defRPr/>
            </a:pPr>
            <a:r>
              <a:rPr lang="en-US" dirty="0"/>
              <a:t>within the currently running process, such as an illegal file access attempt. With an</a:t>
            </a:r>
          </a:p>
          <a:p>
            <a:pPr>
              <a:defRPr/>
            </a:pPr>
            <a:r>
              <a:rPr lang="en-US" dirty="0"/>
              <a:t>ordinary </a:t>
            </a:r>
            <a:r>
              <a:rPr lang="en-US" b="1" dirty="0"/>
              <a:t>interrupt , control is first transferred to an interrupt handler, which does</a:t>
            </a:r>
          </a:p>
          <a:p>
            <a:pPr>
              <a:defRPr/>
            </a:pPr>
            <a:r>
              <a:rPr lang="en-US" dirty="0"/>
              <a:t>some basic housekeeping and then branches to an OS routine that is concerned with</a:t>
            </a:r>
          </a:p>
          <a:p>
            <a:pPr>
              <a:defRPr/>
            </a:pPr>
            <a:r>
              <a:rPr lang="en-US" dirty="0"/>
              <a:t>the particular type of interrupt that has occurred. Examples include the following:</a:t>
            </a:r>
          </a:p>
          <a:p>
            <a:pPr>
              <a:defRPr/>
            </a:pPr>
            <a:r>
              <a:rPr lang="en-US" dirty="0"/>
              <a:t>• </a:t>
            </a:r>
            <a:r>
              <a:rPr lang="en-US" b="1" dirty="0"/>
              <a:t>Clock interrupt: The OS determines whether the currently running process</a:t>
            </a:r>
          </a:p>
          <a:p>
            <a:pPr>
              <a:defRPr/>
            </a:pPr>
            <a:r>
              <a:rPr lang="en-US" dirty="0"/>
              <a:t>has been executing for the maximum allowable unit of time, referred to as a</a:t>
            </a:r>
          </a:p>
          <a:p>
            <a:pPr>
              <a:defRPr/>
            </a:pPr>
            <a:r>
              <a:rPr lang="en-US" b="1" dirty="0"/>
              <a:t>time slice . That is, a time slice is the maximum amount of time that a process</a:t>
            </a:r>
          </a:p>
          <a:p>
            <a:pPr>
              <a:defRPr/>
            </a:pPr>
            <a:r>
              <a:rPr lang="en-US" dirty="0"/>
              <a:t>can execute before being interrupted. If so, this process must be switched to a</a:t>
            </a:r>
          </a:p>
          <a:p>
            <a:pPr>
              <a:defRPr/>
            </a:pPr>
            <a:r>
              <a:rPr lang="en-US" dirty="0"/>
              <a:t>Ready state and another process dispatched.</a:t>
            </a:r>
          </a:p>
          <a:p>
            <a:pPr>
              <a:defRPr/>
            </a:pPr>
            <a:r>
              <a:rPr lang="en-US" dirty="0"/>
              <a:t>• </a:t>
            </a:r>
            <a:r>
              <a:rPr lang="en-US" b="1" dirty="0"/>
              <a:t>I/O interrupt: The OS determines what I/O action has occurred. If the I/O</a:t>
            </a:r>
          </a:p>
          <a:p>
            <a:pPr>
              <a:defRPr/>
            </a:pPr>
            <a:r>
              <a:rPr lang="en-US" dirty="0"/>
              <a:t>action constitutes an event for which one or more processes are waiting,</a:t>
            </a:r>
          </a:p>
          <a:p>
            <a:pPr>
              <a:defRPr/>
            </a:pPr>
            <a:r>
              <a:rPr lang="en-US" dirty="0"/>
              <a:t>then the OS moves all of the corresponding blocked processes to the Ready</a:t>
            </a:r>
          </a:p>
          <a:p>
            <a:pPr>
              <a:defRPr/>
            </a:pPr>
            <a:r>
              <a:rPr lang="en-US" dirty="0"/>
              <a:t>state (and Blocked/Suspend processes to the Ready/Suspend state). The OS</a:t>
            </a:r>
          </a:p>
          <a:p>
            <a:pPr>
              <a:defRPr/>
            </a:pPr>
            <a:r>
              <a:rPr lang="en-US" dirty="0"/>
              <a:t>must then decide whether to resume execution of the process currently in</a:t>
            </a:r>
          </a:p>
          <a:p>
            <a:pPr>
              <a:defRPr/>
            </a:pPr>
            <a:r>
              <a:rPr lang="en-US" dirty="0"/>
              <a:t>the Running state or to preempt that process for a higher-priority Ready</a:t>
            </a:r>
          </a:p>
          <a:p>
            <a:pPr>
              <a:defRPr/>
            </a:pPr>
            <a:r>
              <a:rPr lang="en-US" dirty="0"/>
              <a:t>process.</a:t>
            </a:r>
          </a:p>
          <a:p>
            <a:pPr>
              <a:defRPr/>
            </a:pPr>
            <a:r>
              <a:rPr lang="en-US" dirty="0"/>
              <a:t>• </a:t>
            </a:r>
            <a:r>
              <a:rPr lang="en-US" b="1" dirty="0"/>
              <a:t>Memory fault: The processor encounters a virtual memory address reference</a:t>
            </a:r>
          </a:p>
          <a:p>
            <a:pPr>
              <a:defRPr/>
            </a:pPr>
            <a:r>
              <a:rPr lang="en-US" dirty="0"/>
              <a:t>for a word that is not in main memory. The OS must bring in the block</a:t>
            </a:r>
          </a:p>
          <a:p>
            <a:pPr>
              <a:defRPr/>
            </a:pPr>
            <a:r>
              <a:rPr lang="en-US" dirty="0"/>
              <a:t>(page or segment) of memory containing the reference from secondary memory</a:t>
            </a:r>
          </a:p>
          <a:p>
            <a:pPr>
              <a:defRPr/>
            </a:pPr>
            <a:r>
              <a:rPr lang="en-US" dirty="0"/>
              <a:t>to main memory. After the I/O request is issued to bring in the block of</a:t>
            </a:r>
          </a:p>
          <a:p>
            <a:pPr>
              <a:defRPr/>
            </a:pPr>
            <a:r>
              <a:rPr lang="en-US" dirty="0"/>
              <a:t>memory, the process with the memory fault is placed in a blocked state; the</a:t>
            </a:r>
          </a:p>
          <a:p>
            <a:pPr>
              <a:defRPr/>
            </a:pPr>
            <a:r>
              <a:rPr lang="en-US" dirty="0"/>
              <a:t>OS then performs a process switch to resume execution of another process.</a:t>
            </a:r>
          </a:p>
          <a:p>
            <a:pPr>
              <a:defRPr/>
            </a:pPr>
            <a:r>
              <a:rPr lang="en-US" dirty="0"/>
              <a:t>After the desired block is brought into memory, that process is placed in the</a:t>
            </a:r>
          </a:p>
          <a:p>
            <a:pPr>
              <a:defRPr/>
            </a:pPr>
            <a:r>
              <a:rPr lang="en-US" dirty="0"/>
              <a:t>Ready state.</a:t>
            </a:r>
          </a:p>
          <a:p>
            <a:pPr>
              <a:defRPr/>
            </a:pPr>
            <a:r>
              <a:rPr lang="en-US" dirty="0"/>
              <a:t>With a </a:t>
            </a:r>
            <a:r>
              <a:rPr lang="en-US" b="1" dirty="0"/>
              <a:t>trap , the OS determines if the error or exception condition is fatal.</a:t>
            </a:r>
          </a:p>
          <a:p>
            <a:pPr>
              <a:defRPr/>
            </a:pPr>
            <a:r>
              <a:rPr lang="en-US" dirty="0"/>
              <a:t>If so, then the currently running process is moved to the Exit state and a process</a:t>
            </a:r>
          </a:p>
          <a:p>
            <a:pPr>
              <a:defRPr/>
            </a:pPr>
            <a:r>
              <a:rPr lang="en-US" dirty="0"/>
              <a:t>switch occurs. If not, then the action of the OS will depend on the nature of</a:t>
            </a:r>
          </a:p>
          <a:p>
            <a:pPr>
              <a:defRPr/>
            </a:pPr>
            <a:r>
              <a:rPr lang="en-US" dirty="0"/>
              <a:t>the error and the design of the OS. It may attempt some recovery procedure or</a:t>
            </a:r>
          </a:p>
          <a:p>
            <a:pPr>
              <a:defRPr/>
            </a:pPr>
            <a:r>
              <a:rPr lang="en-US" dirty="0"/>
              <a:t>simply notify the user. It may do a process switch or resume the currently running</a:t>
            </a:r>
          </a:p>
          <a:p>
            <a:pPr>
              <a:defRPr/>
            </a:pPr>
            <a:r>
              <a:rPr lang="en-US" dirty="0"/>
              <a:t>process.</a:t>
            </a:r>
          </a:p>
        </p:txBody>
      </p:sp>
      <p:sp>
        <p:nvSpPr>
          <p:cNvPr id="4" name="Slide Number Placeholder 3"/>
          <p:cNvSpPr>
            <a:spLocks noGrp="1"/>
          </p:cNvSpPr>
          <p:nvPr>
            <p:ph type="sldNum" sz="quarter" idx="5"/>
          </p:nvPr>
        </p:nvSpPr>
        <p:spPr/>
        <p:txBody>
          <a:bodyPr/>
          <a:lstStyle/>
          <a:p>
            <a:pPr>
              <a:defRPr/>
            </a:pPr>
            <a:fld id="{904BB326-4313-400E-9293-6A9B5AED7C5D}"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Slide Image Placeholder 1"/>
          <p:cNvSpPr>
            <a:spLocks noGrp="1" noRot="1" noChangeAspect="1"/>
          </p:cNvSpPr>
          <p:nvPr>
            <p:ph type="sldImg"/>
          </p:nvPr>
        </p:nvSpPr>
        <p:spPr bwMode="auto">
          <a:noFill/>
          <a:ln>
            <a:solidFill>
              <a:srgbClr val="000000"/>
            </a:solidFill>
            <a:miter lim="800000"/>
            <a:headEnd/>
            <a:tailEnd/>
          </a:ln>
        </p:spPr>
      </p:sp>
      <p:sp>
        <p:nvSpPr>
          <p:cNvPr id="25805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It is clear, then, that the mode switch is a concept</a:t>
            </a:r>
          </a:p>
          <a:p>
            <a:r>
              <a:rPr lang="en-US"/>
              <a:t>distinct from that of the process switch. </a:t>
            </a:r>
            <a:r>
              <a:rPr lang="en-US" sz="800"/>
              <a:t>10 </a:t>
            </a:r>
            <a:r>
              <a:rPr lang="en-US"/>
              <a:t>A mode switch may occur without</a:t>
            </a:r>
          </a:p>
          <a:p>
            <a:r>
              <a:rPr lang="en-US"/>
              <a:t>changing the state of the process that is currently in the Running state. In that case,</a:t>
            </a:r>
          </a:p>
          <a:p>
            <a:r>
              <a:rPr lang="en-US"/>
              <a:t>the context saving and subsequent restoral involve little overhead. However, if the</a:t>
            </a:r>
          </a:p>
          <a:p>
            <a:r>
              <a:rPr lang="en-US"/>
              <a:t>currently running process is to be moved to another state (Ready, Blocked, etc.),</a:t>
            </a:r>
          </a:p>
          <a:p>
            <a:r>
              <a:rPr lang="en-US"/>
              <a:t>then the OS must make substantial changes in its environment. The steps involved</a:t>
            </a:r>
          </a:p>
          <a:p>
            <a:r>
              <a:rPr lang="en-US"/>
              <a:t>in a full process switch are as follows:</a:t>
            </a:r>
          </a:p>
          <a:p>
            <a:r>
              <a:rPr lang="en-US" b="1"/>
              <a:t>1. Save the context of the processor, including program counter and other</a:t>
            </a:r>
          </a:p>
          <a:p>
            <a:r>
              <a:rPr lang="en-US"/>
              <a:t>registers.</a:t>
            </a:r>
          </a:p>
          <a:p>
            <a:r>
              <a:rPr lang="en-US" b="1"/>
              <a:t>2. Update the process control block of the process that is currently in the</a:t>
            </a:r>
          </a:p>
          <a:p>
            <a:r>
              <a:rPr lang="en-US"/>
              <a:t>Running state. This includes changing the state of the process to one of the</a:t>
            </a:r>
          </a:p>
          <a:p>
            <a:r>
              <a:rPr lang="en-US"/>
              <a:t>other states (Ready; Blocked; Ready/Suspend; or Exit). Other relevant fields</a:t>
            </a:r>
          </a:p>
          <a:p>
            <a:r>
              <a:rPr lang="en-US"/>
              <a:t>must also be updated, including the reason for leaving the Running state and</a:t>
            </a:r>
          </a:p>
          <a:p>
            <a:r>
              <a:rPr lang="en-US"/>
              <a:t>accounting information.</a:t>
            </a:r>
          </a:p>
          <a:p>
            <a:r>
              <a:rPr lang="en-US" b="1"/>
              <a:t>3. Move the process control block of this process to the appropriate queue</a:t>
            </a:r>
          </a:p>
          <a:p>
            <a:r>
              <a:rPr lang="en-US"/>
              <a:t>(Ready; Blocked on Event </a:t>
            </a:r>
            <a:r>
              <a:rPr lang="en-US" i="1"/>
              <a:t>i ; Ready/Suspend).</a:t>
            </a:r>
          </a:p>
          <a:p>
            <a:r>
              <a:rPr lang="en-US" b="1"/>
              <a:t>4. Select another process for execution; this topic is explored in Part Four.</a:t>
            </a:r>
          </a:p>
          <a:p>
            <a:r>
              <a:rPr lang="en-US" b="1"/>
              <a:t>5. Update the process control block of the process selected. This includes changing</a:t>
            </a:r>
          </a:p>
          <a:p>
            <a:r>
              <a:rPr lang="en-US"/>
              <a:t>the state of this process to Running.</a:t>
            </a:r>
          </a:p>
          <a:p>
            <a:r>
              <a:rPr lang="en-US" b="1"/>
              <a:t>6. Update memory management data structures. This may be required, depending</a:t>
            </a:r>
          </a:p>
          <a:p>
            <a:r>
              <a:rPr lang="en-US"/>
              <a:t>on how address translation is managed; this topic is explored in Part Three.</a:t>
            </a:r>
          </a:p>
          <a:p>
            <a:r>
              <a:rPr lang="en-US" b="1"/>
              <a:t>7. Restore the context of the processor to that which existed at the time the</a:t>
            </a:r>
          </a:p>
          <a:p>
            <a:r>
              <a:rPr lang="en-US"/>
              <a:t>selected process was last switched out of the Running state, by loading in the</a:t>
            </a:r>
          </a:p>
          <a:p>
            <a:r>
              <a:rPr lang="en-US"/>
              <a:t>previous values of the program counter and other registers.</a:t>
            </a:r>
          </a:p>
          <a:p>
            <a:endParaRPr lang="en-US"/>
          </a:p>
          <a:p>
            <a:r>
              <a:rPr lang="en-US"/>
              <a:t>Thus, the process switch, which involves a state change, requires more effort than a</a:t>
            </a:r>
          </a:p>
          <a:p>
            <a:r>
              <a:rPr lang="en-US"/>
              <a:t>mode switch.</a:t>
            </a:r>
            <a:endParaRPr lang="en-NZ"/>
          </a:p>
        </p:txBody>
      </p:sp>
      <p:sp>
        <p:nvSpPr>
          <p:cNvPr id="4" name="Slide Number Placeholder 3"/>
          <p:cNvSpPr>
            <a:spLocks noGrp="1"/>
          </p:cNvSpPr>
          <p:nvPr>
            <p:ph type="sldNum" sz="quarter" idx="5"/>
          </p:nvPr>
        </p:nvSpPr>
        <p:spPr/>
        <p:txBody>
          <a:bodyPr/>
          <a:lstStyle/>
          <a:p>
            <a:pPr>
              <a:defRPr/>
            </a:pPr>
            <a:fld id="{109F57FE-0EAB-40FB-82A6-0E281FCF9FE4}"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US" dirty="0"/>
              <a:t>An OS associates a set of privileges with each process. These privileges dictate what</a:t>
            </a:r>
          </a:p>
          <a:p>
            <a:pPr>
              <a:defRPr/>
            </a:pPr>
            <a:r>
              <a:rPr lang="en-US" dirty="0"/>
              <a:t>resources the process may access, including regions of memory, files, privileged system</a:t>
            </a:r>
          </a:p>
          <a:p>
            <a:pPr>
              <a:defRPr/>
            </a:pPr>
            <a:r>
              <a:rPr lang="en-US" dirty="0"/>
              <a:t>instructions, and so on. Typically, a process that executes on behalf of a user</a:t>
            </a:r>
          </a:p>
          <a:p>
            <a:pPr>
              <a:defRPr/>
            </a:pPr>
            <a:r>
              <a:rPr lang="en-US" dirty="0"/>
              <a:t>has the privileges that the OS recognizes for that user. A system or utility process</a:t>
            </a:r>
          </a:p>
          <a:p>
            <a:pPr>
              <a:defRPr/>
            </a:pPr>
            <a:r>
              <a:rPr lang="en-US" dirty="0"/>
              <a:t>may have privileges assigned at configuration time.</a:t>
            </a:r>
          </a:p>
          <a:p>
            <a:pPr>
              <a:defRPr/>
            </a:pPr>
            <a:endParaRPr lang="en-US" dirty="0"/>
          </a:p>
          <a:p>
            <a:pPr>
              <a:defRPr/>
            </a:pPr>
            <a:r>
              <a:rPr lang="en-US" dirty="0"/>
              <a:t>On a typical system, the highest level of privilege is referred to as administrator,</a:t>
            </a:r>
          </a:p>
          <a:p>
            <a:pPr>
              <a:defRPr/>
            </a:pPr>
            <a:r>
              <a:rPr lang="en-US" dirty="0"/>
              <a:t>supervisor, or root access. 11 Root access provides access to all the functions and</a:t>
            </a:r>
          </a:p>
          <a:p>
            <a:pPr>
              <a:defRPr/>
            </a:pPr>
            <a:r>
              <a:rPr lang="en-US" dirty="0"/>
              <a:t>services of the operating system. With root access, a process has complete control of</a:t>
            </a:r>
          </a:p>
          <a:p>
            <a:pPr>
              <a:defRPr/>
            </a:pPr>
            <a:r>
              <a:rPr lang="en-US" dirty="0"/>
              <a:t>the system and can add or change programs and files, monitor other processes, send</a:t>
            </a:r>
          </a:p>
          <a:p>
            <a:pPr>
              <a:defRPr/>
            </a:pPr>
            <a:r>
              <a:rPr lang="en-US" dirty="0"/>
              <a:t>and receive network traffic, and alter privileges.</a:t>
            </a:r>
          </a:p>
          <a:p>
            <a:pPr>
              <a:defRPr/>
            </a:pPr>
            <a:endParaRPr lang="en-US" dirty="0"/>
          </a:p>
          <a:p>
            <a:pPr>
              <a:defRPr/>
            </a:pPr>
            <a:r>
              <a:rPr lang="en-US" dirty="0"/>
              <a:t>A key security issue in the design of any OS is to prevent, or at least detect,</a:t>
            </a:r>
          </a:p>
          <a:p>
            <a:pPr>
              <a:defRPr/>
            </a:pPr>
            <a:r>
              <a:rPr lang="en-US" dirty="0"/>
              <a:t>attempts by a user or a piece of malicious software (malware) from gaining unauthorized</a:t>
            </a:r>
          </a:p>
          <a:p>
            <a:pPr>
              <a:defRPr/>
            </a:pPr>
            <a:r>
              <a:rPr lang="en-US" dirty="0"/>
              <a:t>privileges on the system and, in particular, from gaining root access. In</a:t>
            </a:r>
          </a:p>
          <a:p>
            <a:pPr>
              <a:defRPr/>
            </a:pPr>
            <a:r>
              <a:rPr lang="en-US" dirty="0"/>
              <a:t>this section, we briefly summarize the threats and countermeasures related to this</a:t>
            </a:r>
          </a:p>
          <a:p>
            <a:pPr>
              <a:defRPr/>
            </a:pPr>
            <a:r>
              <a:rPr lang="en-US" dirty="0"/>
              <a:t>security issue. Part Seven provides more detail.</a:t>
            </a:r>
            <a:endParaRPr lang="en-NZ" dirty="0"/>
          </a:p>
        </p:txBody>
      </p:sp>
      <p:sp>
        <p:nvSpPr>
          <p:cNvPr id="4" name="Slide Number Placeholder 3"/>
          <p:cNvSpPr>
            <a:spLocks noGrp="1"/>
          </p:cNvSpPr>
          <p:nvPr>
            <p:ph type="sldNum" sz="quarter" idx="5"/>
          </p:nvPr>
        </p:nvSpPr>
        <p:spPr/>
        <p:txBody>
          <a:bodyPr/>
          <a:lstStyle/>
          <a:p>
            <a:pPr>
              <a:defRPr/>
            </a:pPr>
            <a:fld id="{E73753FB-0725-4998-864E-A4A0BCB41B0E}"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Slide Image Placeholder 1"/>
          <p:cNvSpPr>
            <a:spLocks noGrp="1" noRot="1" noChangeAspect="1"/>
          </p:cNvSpPr>
          <p:nvPr>
            <p:ph type="sldImg"/>
          </p:nvPr>
        </p:nvSpPr>
        <p:spPr bwMode="auto">
          <a:noFill/>
          <a:ln>
            <a:solidFill>
              <a:srgbClr val="000000"/>
            </a:solidFill>
            <a:miter lim="800000"/>
            <a:headEnd/>
            <a:tailEnd/>
          </a:ln>
        </p:spPr>
      </p:sp>
      <p:sp>
        <p:nvSpPr>
          <p:cNvPr id="26624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System access threats fall into two general categories: intruders and malicious</a:t>
            </a:r>
          </a:p>
          <a:p>
            <a:r>
              <a:rPr lang="en-US"/>
              <a:t>software.</a:t>
            </a:r>
          </a:p>
          <a:p>
            <a:endParaRPr lang="en-US"/>
          </a:p>
          <a:p>
            <a:r>
              <a:rPr lang="en-US" b="1" i="1"/>
              <a:t>One of the most common threats to security is the intruder (the other</a:t>
            </a:r>
          </a:p>
          <a:p>
            <a:r>
              <a:rPr lang="en-US"/>
              <a:t>is viruses), often referred to as a hacker or cracker. In an important early study of</a:t>
            </a:r>
          </a:p>
          <a:p>
            <a:r>
              <a:rPr lang="en-US"/>
              <a:t>intrusion, Anderson [ANDE80] identified three classes of intruders:</a:t>
            </a:r>
          </a:p>
          <a:p>
            <a:endParaRPr lang="en-US"/>
          </a:p>
          <a:p>
            <a:r>
              <a:rPr lang="en-US"/>
              <a:t>• </a:t>
            </a:r>
            <a:r>
              <a:rPr lang="en-US" b="1"/>
              <a:t>Masquerader: An individual who is not authorized to use the computer and</a:t>
            </a:r>
          </a:p>
          <a:p>
            <a:r>
              <a:rPr lang="en-US"/>
              <a:t>who penetrates a system’s access controls to exploit a legitimate user’s account</a:t>
            </a:r>
          </a:p>
          <a:p>
            <a:r>
              <a:rPr lang="en-US"/>
              <a:t>• </a:t>
            </a:r>
            <a:r>
              <a:rPr lang="en-US" b="1"/>
              <a:t>Misfeasor: A legitimate user who accesses data, programs, or resources for</a:t>
            </a:r>
          </a:p>
          <a:p>
            <a:r>
              <a:rPr lang="en-US"/>
              <a:t>which such access is not authorized, or who is authorized for such access but</a:t>
            </a:r>
          </a:p>
          <a:p>
            <a:r>
              <a:rPr lang="en-US"/>
              <a:t>misuses his or her privileges</a:t>
            </a:r>
          </a:p>
          <a:p>
            <a:r>
              <a:rPr lang="en-US"/>
              <a:t>• </a:t>
            </a:r>
            <a:r>
              <a:rPr lang="en-US" b="1"/>
              <a:t>Clandestine user: An individual who seizes supervisory control of the system</a:t>
            </a:r>
          </a:p>
          <a:p>
            <a:r>
              <a:rPr lang="en-US"/>
              <a:t>and uses this control to evade auditing and access controls or to suppress audit</a:t>
            </a:r>
          </a:p>
          <a:p>
            <a:r>
              <a:rPr lang="en-US"/>
              <a:t>Collection</a:t>
            </a:r>
          </a:p>
          <a:p>
            <a:endParaRPr lang="en-US"/>
          </a:p>
          <a:p>
            <a:r>
              <a:rPr lang="en-US"/>
              <a:t>The masquerader is likely to be an outsider; the misfeasor generally is an insider;</a:t>
            </a:r>
          </a:p>
          <a:p>
            <a:r>
              <a:rPr lang="en-US"/>
              <a:t>and the clandestine user can be either an outsider or an insider.</a:t>
            </a:r>
          </a:p>
          <a:p>
            <a:r>
              <a:rPr lang="en-US"/>
              <a:t>Intruder attacks range from the benign to the serious. At the benign end of the</a:t>
            </a:r>
          </a:p>
          <a:p>
            <a:r>
              <a:rPr lang="en-US"/>
              <a:t>scale, there are many people who simply wish to explore internets and see what is</a:t>
            </a:r>
          </a:p>
          <a:p>
            <a:r>
              <a:rPr lang="en-US"/>
              <a:t>out there. At the serious end are individuals who are attempting to read privileged</a:t>
            </a:r>
          </a:p>
          <a:p>
            <a:r>
              <a:rPr lang="en-US"/>
              <a:t>data, perform unauthorized modifications to data, or disrupt the system.</a:t>
            </a:r>
          </a:p>
          <a:p>
            <a:r>
              <a:rPr lang="en-US"/>
              <a:t>The objective of the intruder is to gain access to a system or to increase the</a:t>
            </a:r>
          </a:p>
          <a:p>
            <a:r>
              <a:rPr lang="en-US"/>
              <a:t>range of privileges accessible on a system. Most initial attacks use system or software</a:t>
            </a:r>
          </a:p>
          <a:p>
            <a:r>
              <a:rPr lang="en-US"/>
              <a:t>vulnerabilities that allow a user to execute code that opens a back door into</a:t>
            </a:r>
          </a:p>
          <a:p>
            <a:r>
              <a:rPr lang="en-US"/>
              <a:t>the system. Intruders can get access to a system by exploiting attacks such as buffer</a:t>
            </a:r>
          </a:p>
          <a:p>
            <a:r>
              <a:rPr lang="en-US"/>
              <a:t>overflows on a program that runs with certain privileges. We introduce buffer overflow</a:t>
            </a:r>
          </a:p>
          <a:p>
            <a:r>
              <a:rPr lang="en-US"/>
              <a:t>attacks in Chapter 7 .</a:t>
            </a:r>
          </a:p>
          <a:p>
            <a:endParaRPr lang="en-US"/>
          </a:p>
          <a:p>
            <a:r>
              <a:rPr lang="en-US"/>
              <a:t>Alternatively, the intruder attempts to acquire information that should have</a:t>
            </a:r>
          </a:p>
          <a:p>
            <a:r>
              <a:rPr lang="en-US"/>
              <a:t>been protected. In some cases, this information is in the form of a user password.</a:t>
            </a:r>
          </a:p>
          <a:p>
            <a:r>
              <a:rPr lang="en-US"/>
              <a:t>With knowledge of some other user’s password, an intruder can log in to a system</a:t>
            </a:r>
          </a:p>
          <a:p>
            <a:r>
              <a:rPr lang="en-US"/>
              <a:t>and exercise all the privileges accorded to the legitimate user.</a:t>
            </a:r>
          </a:p>
          <a:p>
            <a:endParaRPr lang="en-US"/>
          </a:p>
          <a:p>
            <a:r>
              <a:rPr lang="en-US"/>
              <a:t>Perhaps the most sophisticated types of threats to computer</a:t>
            </a:r>
          </a:p>
          <a:p>
            <a:r>
              <a:rPr lang="en-US"/>
              <a:t>systems are presented by programs that exploit vulnerabilities in computing systems.</a:t>
            </a:r>
          </a:p>
          <a:p>
            <a:r>
              <a:rPr lang="en-US"/>
              <a:t>Such threats are referred to as </a:t>
            </a:r>
            <a:r>
              <a:rPr lang="en-US" b="1"/>
              <a:t>malicious software , or malware . In this context, we</a:t>
            </a:r>
          </a:p>
          <a:p>
            <a:r>
              <a:rPr lang="en-US"/>
              <a:t>are concerned with threats to application programs as well as utility programs, such</a:t>
            </a:r>
          </a:p>
          <a:p>
            <a:r>
              <a:rPr lang="en-US"/>
              <a:t>as editors and compilers, and kernel-level programs.</a:t>
            </a:r>
          </a:p>
          <a:p>
            <a:endParaRPr lang="en-US"/>
          </a:p>
          <a:p>
            <a:r>
              <a:rPr lang="en-US"/>
              <a:t>Malicious software can be divided into two categories: those that need a host</a:t>
            </a:r>
          </a:p>
          <a:p>
            <a:r>
              <a:rPr lang="en-US"/>
              <a:t>program, and those that are independent. The former, referred to as </a:t>
            </a:r>
            <a:r>
              <a:rPr lang="en-US" b="1"/>
              <a:t>parasitic , are</a:t>
            </a:r>
          </a:p>
          <a:p>
            <a:r>
              <a:rPr lang="en-US"/>
              <a:t>essentially fragments of programs that cannot exist independently of some actual</a:t>
            </a:r>
          </a:p>
          <a:p>
            <a:r>
              <a:rPr lang="en-US"/>
              <a:t>application program, utility, or system program. Viruses, logic bombs, and backdoors</a:t>
            </a:r>
          </a:p>
          <a:p>
            <a:r>
              <a:rPr lang="en-US"/>
              <a:t>are examples. The latter are self-contained programs that can be scheduled</a:t>
            </a:r>
          </a:p>
          <a:p>
            <a:r>
              <a:rPr lang="en-US"/>
              <a:t>and run by the operating system. Worms and bot programs are examples.</a:t>
            </a:r>
          </a:p>
          <a:p>
            <a:endParaRPr lang="en-US"/>
          </a:p>
          <a:p>
            <a:r>
              <a:rPr lang="en-US"/>
              <a:t>We can also differentiate between those software threats that do not replicate</a:t>
            </a:r>
          </a:p>
          <a:p>
            <a:r>
              <a:rPr lang="en-US"/>
              <a:t>and those that do. The former are programs or fragments of programs that are activated</a:t>
            </a:r>
          </a:p>
          <a:p>
            <a:r>
              <a:rPr lang="en-US"/>
              <a:t>by a trigger. Examples are logic bombs, backdoors, and bot programs. The</a:t>
            </a:r>
          </a:p>
          <a:p>
            <a:r>
              <a:rPr lang="en-US"/>
              <a:t>latter consists of either a program fragment or an independent program that, when</a:t>
            </a:r>
          </a:p>
          <a:p>
            <a:r>
              <a:rPr lang="en-US"/>
              <a:t>executed, may produce one or more copies of itself to be activated later on the same</a:t>
            </a:r>
          </a:p>
          <a:p>
            <a:r>
              <a:rPr lang="en-US"/>
              <a:t>system or some other system. Viruses and worms are examples.</a:t>
            </a:r>
          </a:p>
          <a:p>
            <a:endParaRPr lang="en-US"/>
          </a:p>
          <a:p>
            <a:r>
              <a:rPr lang="en-US"/>
              <a:t>Malicious software can be relatively harmless or may perform one or more of</a:t>
            </a:r>
          </a:p>
          <a:p>
            <a:r>
              <a:rPr lang="en-US"/>
              <a:t>a number of harmful actions, including destroying files and data in main memory,</a:t>
            </a:r>
          </a:p>
          <a:p>
            <a:r>
              <a:rPr lang="en-US"/>
              <a:t>bypassing controls to gain privileged access, and providing a means for intruders to</a:t>
            </a:r>
          </a:p>
          <a:p>
            <a:r>
              <a:rPr lang="en-US"/>
              <a:t>bypass access controls.</a:t>
            </a:r>
          </a:p>
        </p:txBody>
      </p:sp>
      <p:sp>
        <p:nvSpPr>
          <p:cNvPr id="4" name="Slide Number Placeholder 3"/>
          <p:cNvSpPr>
            <a:spLocks noGrp="1"/>
          </p:cNvSpPr>
          <p:nvPr>
            <p:ph type="sldNum" sz="quarter" idx="5"/>
          </p:nvPr>
        </p:nvSpPr>
        <p:spPr/>
        <p:txBody>
          <a:bodyPr/>
          <a:lstStyle/>
          <a:p>
            <a:pPr>
              <a:defRPr/>
            </a:pPr>
            <a:fld id="{36F2A571-613E-4BF5-BF23-C18DBCBEFB6A}"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a:defRPr/>
            </a:pPr>
            <a:r>
              <a:rPr lang="en-US" dirty="0"/>
              <a:t>RFC 2828 ( </a:t>
            </a:r>
            <a:r>
              <a:rPr lang="en-US" i="1" dirty="0"/>
              <a:t>Internet Security Glossary ) defines intrusion</a:t>
            </a:r>
          </a:p>
          <a:p>
            <a:pPr>
              <a:defRPr/>
            </a:pPr>
            <a:r>
              <a:rPr lang="en-US" dirty="0"/>
              <a:t>detection as follows: A security service that monitors and analyzes system events</a:t>
            </a:r>
          </a:p>
          <a:p>
            <a:pPr>
              <a:defRPr/>
            </a:pPr>
            <a:r>
              <a:rPr lang="en-US" dirty="0"/>
              <a:t>for the purpose of finding, and providing real-time or near real-time warning of,</a:t>
            </a:r>
          </a:p>
          <a:p>
            <a:pPr>
              <a:defRPr/>
            </a:pPr>
            <a:r>
              <a:rPr lang="en-US" dirty="0"/>
              <a:t>attempts to access system resources in an unauthorized manner.</a:t>
            </a:r>
          </a:p>
          <a:p>
            <a:pPr>
              <a:defRPr/>
            </a:pPr>
            <a:r>
              <a:rPr lang="en-US" dirty="0"/>
              <a:t>Intrusion detection systems (IDSs) can be classified as follows:</a:t>
            </a:r>
          </a:p>
          <a:p>
            <a:pPr>
              <a:defRPr/>
            </a:pPr>
            <a:r>
              <a:rPr lang="en-US" dirty="0"/>
              <a:t>• </a:t>
            </a:r>
            <a:r>
              <a:rPr lang="en-US" b="1" dirty="0"/>
              <a:t>Host-based IDS: Monitors the characteristics of a single host and the events</a:t>
            </a:r>
          </a:p>
          <a:p>
            <a:pPr>
              <a:defRPr/>
            </a:pPr>
            <a:r>
              <a:rPr lang="en-US" dirty="0"/>
              <a:t>occurring within that host for suspicious activity</a:t>
            </a:r>
          </a:p>
          <a:p>
            <a:pPr>
              <a:defRPr/>
            </a:pPr>
            <a:r>
              <a:rPr lang="en-US" dirty="0"/>
              <a:t>• </a:t>
            </a:r>
            <a:r>
              <a:rPr lang="en-US" b="1" dirty="0"/>
              <a:t>Network-based IDS: Monitors network traffic for particular network segments</a:t>
            </a:r>
          </a:p>
          <a:p>
            <a:pPr>
              <a:defRPr/>
            </a:pPr>
            <a:r>
              <a:rPr lang="en-US" dirty="0"/>
              <a:t>or devices and analyzes network, transport, and application protocols</a:t>
            </a:r>
          </a:p>
          <a:p>
            <a:pPr>
              <a:defRPr/>
            </a:pPr>
            <a:r>
              <a:rPr lang="en-US" dirty="0"/>
              <a:t>to identify suspicious activity </a:t>
            </a:r>
          </a:p>
          <a:p>
            <a:pPr>
              <a:defRPr/>
            </a:pPr>
            <a:r>
              <a:rPr lang="en-US" dirty="0"/>
              <a:t>An IDS comprises three logical components:</a:t>
            </a:r>
          </a:p>
          <a:p>
            <a:pPr>
              <a:defRPr/>
            </a:pPr>
            <a:r>
              <a:rPr lang="en-US" dirty="0"/>
              <a:t>• </a:t>
            </a:r>
            <a:r>
              <a:rPr lang="en-US" b="1" dirty="0"/>
              <a:t>Sensors: Sensors are responsible for collecting data. The input for a sensor</a:t>
            </a:r>
          </a:p>
          <a:p>
            <a:pPr>
              <a:defRPr/>
            </a:pPr>
            <a:r>
              <a:rPr lang="en-US" dirty="0"/>
              <a:t>may be any part of a system that could contain evidence of an intrusion. Types</a:t>
            </a:r>
          </a:p>
          <a:p>
            <a:pPr>
              <a:defRPr/>
            </a:pPr>
            <a:r>
              <a:rPr lang="en-US" dirty="0"/>
              <a:t>of input to a sensor include network packets, log files, and system call traces.</a:t>
            </a:r>
          </a:p>
          <a:p>
            <a:pPr>
              <a:defRPr/>
            </a:pPr>
            <a:r>
              <a:rPr lang="en-US" dirty="0"/>
              <a:t>Sensors collect and forward this information to the analyzer.</a:t>
            </a:r>
          </a:p>
          <a:p>
            <a:pPr>
              <a:defRPr/>
            </a:pPr>
            <a:r>
              <a:rPr lang="en-US" dirty="0"/>
              <a:t>• </a:t>
            </a:r>
            <a:r>
              <a:rPr lang="en-US" b="1" dirty="0"/>
              <a:t>Analyzers: Analyzers receive input from one or more sensors or from other</a:t>
            </a:r>
          </a:p>
          <a:p>
            <a:pPr>
              <a:defRPr/>
            </a:pPr>
            <a:r>
              <a:rPr lang="en-US" dirty="0"/>
              <a:t>analyzers. The analyzer is responsible for determining if an intrusion has</a:t>
            </a:r>
          </a:p>
          <a:p>
            <a:pPr>
              <a:defRPr/>
            </a:pPr>
            <a:r>
              <a:rPr lang="en-US" dirty="0"/>
              <a:t>occurred. The output of this component is an indication that an intrusion has</a:t>
            </a:r>
          </a:p>
          <a:p>
            <a:pPr>
              <a:defRPr/>
            </a:pPr>
            <a:r>
              <a:rPr lang="en-US" dirty="0"/>
              <a:t>occurred. The output may include evidence supporting the conclusion that an</a:t>
            </a:r>
          </a:p>
          <a:p>
            <a:pPr>
              <a:defRPr/>
            </a:pPr>
            <a:r>
              <a:rPr lang="en-US" dirty="0"/>
              <a:t>intrusion occurred. The analyzer may provide guidance about what actions to</a:t>
            </a:r>
          </a:p>
          <a:p>
            <a:pPr>
              <a:defRPr/>
            </a:pPr>
            <a:r>
              <a:rPr lang="en-US" dirty="0"/>
              <a:t>take as a result of the intrusion.</a:t>
            </a:r>
          </a:p>
          <a:p>
            <a:pPr>
              <a:defRPr/>
            </a:pPr>
            <a:r>
              <a:rPr lang="en-US" dirty="0"/>
              <a:t>• </a:t>
            </a:r>
            <a:r>
              <a:rPr lang="en-US" b="1" dirty="0"/>
              <a:t>User interface: The user interface to an IDS enables a user to view output</a:t>
            </a:r>
          </a:p>
          <a:p>
            <a:pPr>
              <a:defRPr/>
            </a:pPr>
            <a:r>
              <a:rPr lang="en-US" dirty="0"/>
              <a:t>from the system or control the behavior of the system. In some systems, the</a:t>
            </a:r>
          </a:p>
          <a:p>
            <a:pPr>
              <a:defRPr/>
            </a:pPr>
            <a:r>
              <a:rPr lang="en-US" dirty="0"/>
              <a:t>user interface may equate to a manager, director, or console component.</a:t>
            </a:r>
          </a:p>
          <a:p>
            <a:pPr>
              <a:defRPr/>
            </a:pPr>
            <a:endParaRPr lang="en-US" dirty="0"/>
          </a:p>
          <a:p>
            <a:pPr>
              <a:defRPr/>
            </a:pPr>
            <a:r>
              <a:rPr lang="en-US" dirty="0"/>
              <a:t>Intrusion detection systems are typically designed to detect human intruder</a:t>
            </a:r>
          </a:p>
          <a:p>
            <a:pPr>
              <a:defRPr/>
            </a:pPr>
            <a:r>
              <a:rPr lang="en-US" dirty="0"/>
              <a:t>behavior as well as malicious software behavior.</a:t>
            </a:r>
            <a:endParaRPr lang="en-NZ" dirty="0"/>
          </a:p>
        </p:txBody>
      </p:sp>
      <p:sp>
        <p:nvSpPr>
          <p:cNvPr id="4" name="Slide Number Placeholder 3"/>
          <p:cNvSpPr>
            <a:spLocks noGrp="1"/>
          </p:cNvSpPr>
          <p:nvPr>
            <p:ph type="sldNum" sz="quarter" idx="5"/>
          </p:nvPr>
        </p:nvSpPr>
        <p:spPr/>
        <p:txBody>
          <a:bodyPr/>
          <a:lstStyle/>
          <a:p>
            <a:pPr>
              <a:defRPr/>
            </a:pPr>
            <a:fld id="{C7F18410-7200-4091-960D-D96AA6C06928}"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Slide Image Placeholder 1"/>
          <p:cNvSpPr>
            <a:spLocks noGrp="1" noRot="1" noChangeAspect="1"/>
          </p:cNvSpPr>
          <p:nvPr>
            <p:ph type="sldImg"/>
          </p:nvPr>
        </p:nvSpPr>
        <p:spPr bwMode="auto">
          <a:noFill/>
          <a:ln>
            <a:solidFill>
              <a:srgbClr val="000000"/>
            </a:solidFill>
            <a:miter lim="800000"/>
            <a:headEnd/>
            <a:tailEnd/>
          </a:ln>
        </p:spPr>
      </p:sp>
      <p:sp>
        <p:nvSpPr>
          <p:cNvPr id="2703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In most computer security contexts, user authentication is the</a:t>
            </a:r>
          </a:p>
          <a:p>
            <a:r>
              <a:rPr lang="en-US"/>
              <a:t>fundamental building block and the primary line of defense. User authentication</a:t>
            </a:r>
          </a:p>
          <a:p>
            <a:r>
              <a:rPr lang="en-US"/>
              <a:t>is the basis for most types of access control and for user accountability. RFC 2828</a:t>
            </a:r>
          </a:p>
          <a:p>
            <a:r>
              <a:rPr lang="en-US"/>
              <a:t>defines user authentication as follows:</a:t>
            </a:r>
          </a:p>
          <a:p>
            <a:endParaRPr lang="en-US"/>
          </a:p>
          <a:p>
            <a:r>
              <a:rPr lang="en-US"/>
              <a:t>The process of verifying an identity claimed by or for a system entity. An authentication</a:t>
            </a:r>
          </a:p>
          <a:p>
            <a:r>
              <a:rPr lang="en-US"/>
              <a:t>process consists of two steps:</a:t>
            </a:r>
          </a:p>
          <a:p>
            <a:r>
              <a:rPr lang="en-US"/>
              <a:t>• </a:t>
            </a:r>
            <a:r>
              <a:rPr lang="en-US" b="1"/>
              <a:t>Identification step: Presenting an identifier to the security system. (Identifiers</a:t>
            </a:r>
          </a:p>
          <a:p>
            <a:r>
              <a:rPr lang="en-US"/>
              <a:t>should be assigned carefully, because authenticated identities are the basis</a:t>
            </a:r>
          </a:p>
          <a:p>
            <a:r>
              <a:rPr lang="en-US"/>
              <a:t>for other security services, such as access control service.)</a:t>
            </a:r>
          </a:p>
          <a:p>
            <a:r>
              <a:rPr lang="en-US"/>
              <a:t>• </a:t>
            </a:r>
            <a:r>
              <a:rPr lang="en-US" b="1"/>
              <a:t>Verification step: Presenting or generating authentication information that</a:t>
            </a:r>
          </a:p>
          <a:p>
            <a:r>
              <a:rPr lang="en-US"/>
              <a:t>corroborates the binding between the entity and the identifier.</a:t>
            </a:r>
          </a:p>
          <a:p>
            <a:r>
              <a:rPr lang="en-US"/>
              <a:t>For example, user Alice Toklas could have the user identifier ABTOKLAS.</a:t>
            </a:r>
          </a:p>
          <a:p>
            <a:r>
              <a:rPr lang="en-US"/>
              <a:t>This information needs to be stored on any server or computer system that Alice</a:t>
            </a:r>
          </a:p>
          <a:p>
            <a:r>
              <a:rPr lang="en-US"/>
              <a:t>wishes to use and could be known to system administrators and other users. A typical</a:t>
            </a:r>
          </a:p>
          <a:p>
            <a:r>
              <a:rPr lang="en-US"/>
              <a:t>item of authentication information associated with this user ID is a password, which</a:t>
            </a:r>
          </a:p>
          <a:p>
            <a:r>
              <a:rPr lang="en-US"/>
              <a:t>is kept secret (known only to Alice and to the system). If no one is able to obtain</a:t>
            </a:r>
          </a:p>
          <a:p>
            <a:r>
              <a:rPr lang="en-US"/>
              <a:t>or guess Alice’s password, then the combination of Alice’s user ID and password</a:t>
            </a:r>
          </a:p>
          <a:p>
            <a:r>
              <a:rPr lang="en-US"/>
              <a:t>enables administrators to set up Alice’s access permissions and audit her activity.</a:t>
            </a:r>
          </a:p>
          <a:p>
            <a:r>
              <a:rPr lang="en-US"/>
              <a:t>Because Alice’s ID is not secret, system users can send her e-mail, but because her</a:t>
            </a:r>
          </a:p>
          <a:p>
            <a:r>
              <a:rPr lang="en-US"/>
              <a:t>password is secret, no one can pretend to be Alice.</a:t>
            </a:r>
          </a:p>
          <a:p>
            <a:endParaRPr lang="en-US"/>
          </a:p>
          <a:p>
            <a:r>
              <a:rPr lang="en-US"/>
              <a:t>In essence, identification is the means by which a user provides a claimed</a:t>
            </a:r>
          </a:p>
          <a:p>
            <a:r>
              <a:rPr lang="en-US"/>
              <a:t>identity to the system; user authentication is the means of establishing the validity</a:t>
            </a:r>
          </a:p>
          <a:p>
            <a:r>
              <a:rPr lang="en-US"/>
              <a:t>of the claim.</a:t>
            </a:r>
          </a:p>
          <a:p>
            <a:endParaRPr lang="en-US"/>
          </a:p>
          <a:p>
            <a:r>
              <a:rPr lang="en-US"/>
              <a:t>There are four general means of authenticating a user’s identity, which can be</a:t>
            </a:r>
          </a:p>
          <a:p>
            <a:r>
              <a:rPr lang="en-US"/>
              <a:t>used alone or in combination:</a:t>
            </a:r>
          </a:p>
          <a:p>
            <a:r>
              <a:rPr lang="en-US"/>
              <a:t>• </a:t>
            </a:r>
            <a:r>
              <a:rPr lang="en-US" b="1"/>
              <a:t>Something the individual knows: Examples include a password, a personal</a:t>
            </a:r>
          </a:p>
          <a:p>
            <a:r>
              <a:rPr lang="en-US"/>
              <a:t>identification number (PIN), or answers to a prearranged set of questions.</a:t>
            </a:r>
          </a:p>
          <a:p>
            <a:r>
              <a:rPr lang="en-US"/>
              <a:t>• </a:t>
            </a:r>
            <a:r>
              <a:rPr lang="en-US" b="1"/>
              <a:t>Something the individual possesses: Examples include electronic keycards,</a:t>
            </a:r>
          </a:p>
          <a:p>
            <a:r>
              <a:rPr lang="en-US"/>
              <a:t>smart cards, and physical keys. This type of authenticator is referred to as a</a:t>
            </a:r>
          </a:p>
          <a:p>
            <a:r>
              <a:rPr lang="en-US" i="1"/>
              <a:t>token.</a:t>
            </a:r>
          </a:p>
          <a:p>
            <a:r>
              <a:rPr lang="en-US"/>
              <a:t>• </a:t>
            </a:r>
            <a:r>
              <a:rPr lang="en-US" b="1"/>
              <a:t>Something the individual is (static biometrics): Examples include recognition</a:t>
            </a:r>
          </a:p>
          <a:p>
            <a:r>
              <a:rPr lang="en-US"/>
              <a:t>by fingerprint, retina, and face.</a:t>
            </a:r>
          </a:p>
          <a:p>
            <a:r>
              <a:rPr lang="en-US"/>
              <a:t>• </a:t>
            </a:r>
            <a:r>
              <a:rPr lang="en-US" b="1"/>
              <a:t>Something the individual does (dynamic biometrics): Examples include recognition</a:t>
            </a:r>
          </a:p>
          <a:p>
            <a:r>
              <a:rPr lang="en-US"/>
              <a:t>by voice pattern, handwriting characteristics, and typing rhythm.</a:t>
            </a:r>
          </a:p>
          <a:p>
            <a:endParaRPr lang="en-US"/>
          </a:p>
          <a:p>
            <a:r>
              <a:rPr lang="en-US"/>
              <a:t>All of these methods, properly implemented and used, can provide secure user</a:t>
            </a:r>
          </a:p>
          <a:p>
            <a:r>
              <a:rPr lang="en-US"/>
              <a:t>authentication. However, each method has problems. An adversary may be able to</a:t>
            </a:r>
          </a:p>
          <a:p>
            <a:r>
              <a:rPr lang="en-US"/>
              <a:t>guess or steal a password. Similarly, an adversary may be able to forge or steal a</a:t>
            </a:r>
          </a:p>
          <a:p>
            <a:r>
              <a:rPr lang="en-US"/>
              <a:t>token. A user may forget a password or lose a token. Further, there is a significant</a:t>
            </a:r>
          </a:p>
          <a:p>
            <a:r>
              <a:rPr lang="en-US"/>
              <a:t>administrative overhead for managing password and token information on systems</a:t>
            </a:r>
          </a:p>
          <a:p>
            <a:r>
              <a:rPr lang="en-US"/>
              <a:t>and securing such information on systems. With respect to biometric authenticators,</a:t>
            </a:r>
          </a:p>
          <a:p>
            <a:r>
              <a:rPr lang="en-US"/>
              <a:t>there are a variety of problems, including dealing with false positives and false negatives,</a:t>
            </a:r>
          </a:p>
          <a:p>
            <a:r>
              <a:rPr lang="en-US"/>
              <a:t>user acceptance, cost, and convenience.</a:t>
            </a:r>
          </a:p>
        </p:txBody>
      </p:sp>
      <p:sp>
        <p:nvSpPr>
          <p:cNvPr id="4" name="Slide Number Placeholder 3"/>
          <p:cNvSpPr>
            <a:spLocks noGrp="1"/>
          </p:cNvSpPr>
          <p:nvPr>
            <p:ph type="sldNum" sz="quarter" idx="5"/>
          </p:nvPr>
        </p:nvSpPr>
        <p:spPr/>
        <p:txBody>
          <a:bodyPr/>
          <a:lstStyle/>
          <a:p>
            <a:pPr>
              <a:defRPr/>
            </a:pPr>
            <a:fld id="{2DC38121-7D59-4EA1-9829-B1FE3326C055}"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Slide Image Placeholder 1"/>
          <p:cNvSpPr>
            <a:spLocks noGrp="1" noRot="1" noChangeAspect="1"/>
          </p:cNvSpPr>
          <p:nvPr>
            <p:ph type="sldImg"/>
          </p:nvPr>
        </p:nvSpPr>
        <p:spPr bwMode="auto">
          <a:noFill/>
          <a:ln>
            <a:solidFill>
              <a:srgbClr val="000000"/>
            </a:solidFill>
            <a:miter lim="800000"/>
            <a:headEnd/>
            <a:tailEnd/>
          </a:ln>
        </p:spPr>
      </p:sp>
      <p:sp>
        <p:nvSpPr>
          <p:cNvPr id="2723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Access control implements a security policy that specifies who</a:t>
            </a:r>
          </a:p>
          <a:p>
            <a:r>
              <a:rPr lang="en-US"/>
              <a:t>or what (e.g., in the case of a process) may have access to each specific system</a:t>
            </a:r>
          </a:p>
          <a:p>
            <a:r>
              <a:rPr lang="en-US"/>
              <a:t>resource and the type of access that is permitted in each instance.</a:t>
            </a:r>
          </a:p>
          <a:p>
            <a:r>
              <a:rPr lang="en-US"/>
              <a:t>An access control mechanism mediates between a user (or a process executing</a:t>
            </a:r>
          </a:p>
          <a:p>
            <a:r>
              <a:rPr lang="en-US"/>
              <a:t>on behalf of a user) and system resources, such as applications, operating systems,</a:t>
            </a:r>
          </a:p>
          <a:p>
            <a:r>
              <a:rPr lang="en-US"/>
              <a:t>firewalls, routers, files, and databases. The system must first authenticate a user</a:t>
            </a:r>
          </a:p>
          <a:p>
            <a:r>
              <a:rPr lang="en-US"/>
              <a:t>seeking access. Typically, the authentication function determines whether the user</a:t>
            </a:r>
          </a:p>
          <a:p>
            <a:r>
              <a:rPr lang="en-US"/>
              <a:t>is permitted to access the system at all. Then the access control function determines</a:t>
            </a:r>
          </a:p>
          <a:p>
            <a:r>
              <a:rPr lang="en-US"/>
              <a:t>if the specific requested access by this user is permitted. A security administrator</a:t>
            </a:r>
          </a:p>
          <a:p>
            <a:r>
              <a:rPr lang="en-US"/>
              <a:t>maintains an authorization database that specifies what type of access to which</a:t>
            </a:r>
          </a:p>
          <a:p>
            <a:r>
              <a:rPr lang="en-US"/>
              <a:t>resources is allowed for this user. The access control function consults this database</a:t>
            </a:r>
          </a:p>
          <a:p>
            <a:r>
              <a:rPr lang="en-US"/>
              <a:t>to determine whether to grant access. An auditing function monitors and keeps a</a:t>
            </a:r>
          </a:p>
          <a:p>
            <a:r>
              <a:rPr lang="en-US"/>
              <a:t>record of user accesses to system resources.</a:t>
            </a:r>
          </a:p>
        </p:txBody>
      </p:sp>
      <p:sp>
        <p:nvSpPr>
          <p:cNvPr id="4" name="Slide Number Placeholder 3"/>
          <p:cNvSpPr>
            <a:spLocks noGrp="1"/>
          </p:cNvSpPr>
          <p:nvPr>
            <p:ph type="sldNum" sz="quarter" idx="5"/>
          </p:nvPr>
        </p:nvSpPr>
        <p:spPr/>
        <p:txBody>
          <a:bodyPr/>
          <a:lstStyle/>
          <a:p>
            <a:pPr>
              <a:defRPr/>
            </a:pPr>
            <a:fld id="{5610F439-1181-4C65-922E-96293DDED681}"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At any given point in time,</a:t>
            </a:r>
          </a:p>
          <a:p>
            <a:r>
              <a:rPr lang="en-US" i="1" dirty="0"/>
              <a:t>while the program is executing , this process can be uniquely characterized by a</a:t>
            </a:r>
          </a:p>
          <a:p>
            <a:r>
              <a:rPr lang="en-US" dirty="0"/>
              <a:t>number of elements, including the following:</a:t>
            </a:r>
          </a:p>
          <a:p>
            <a:r>
              <a:rPr lang="en-US" dirty="0"/>
              <a:t>• </a:t>
            </a:r>
            <a:r>
              <a:rPr lang="en-US" b="1" dirty="0"/>
              <a:t>Identifier: A unique identifier associated with this process, to distinguish it</a:t>
            </a:r>
          </a:p>
          <a:p>
            <a:r>
              <a:rPr lang="en-US" dirty="0"/>
              <a:t>from all other processes.</a:t>
            </a:r>
          </a:p>
          <a:p>
            <a:r>
              <a:rPr lang="en-US" dirty="0"/>
              <a:t>• </a:t>
            </a:r>
            <a:r>
              <a:rPr lang="en-US" b="1" dirty="0"/>
              <a:t>State: If the process is currently executing, it is in the running state.</a:t>
            </a:r>
          </a:p>
          <a:p>
            <a:r>
              <a:rPr lang="en-US" dirty="0"/>
              <a:t>• </a:t>
            </a:r>
            <a:r>
              <a:rPr lang="en-US" b="1" dirty="0"/>
              <a:t>Priority: Priority level relative to other processes.</a:t>
            </a:r>
          </a:p>
          <a:p>
            <a:r>
              <a:rPr lang="en-US" dirty="0"/>
              <a:t>• </a:t>
            </a:r>
            <a:r>
              <a:rPr lang="en-US" b="1" dirty="0"/>
              <a:t>Program counter: The address of the next instruction in the program to be</a:t>
            </a:r>
          </a:p>
          <a:p>
            <a:r>
              <a:rPr lang="en-US" dirty="0"/>
              <a:t>executed.</a:t>
            </a:r>
          </a:p>
          <a:p>
            <a:r>
              <a:rPr lang="en-US" dirty="0"/>
              <a:t>• </a:t>
            </a:r>
            <a:r>
              <a:rPr lang="en-US" b="1" dirty="0"/>
              <a:t>Memory pointers: Includes pointers to the program code and data associated</a:t>
            </a:r>
          </a:p>
          <a:p>
            <a:r>
              <a:rPr lang="en-US" dirty="0"/>
              <a:t>with this process, plus any memory blocks shared with other processes.</a:t>
            </a:r>
          </a:p>
          <a:p>
            <a:r>
              <a:rPr lang="en-US" dirty="0"/>
              <a:t>• </a:t>
            </a:r>
            <a:r>
              <a:rPr lang="en-US" b="1" dirty="0"/>
              <a:t>Context data: These are data that are present in registers in the processor</a:t>
            </a:r>
          </a:p>
          <a:p>
            <a:r>
              <a:rPr lang="en-US" dirty="0"/>
              <a:t>while the process is executing.</a:t>
            </a:r>
          </a:p>
          <a:p>
            <a:r>
              <a:rPr lang="en-US" dirty="0"/>
              <a:t>• </a:t>
            </a:r>
            <a:r>
              <a:rPr lang="en-US" b="1" dirty="0"/>
              <a:t>I/O status information: Includes outstanding I/O requests, I/O devices (e.g.,</a:t>
            </a:r>
          </a:p>
          <a:p>
            <a:r>
              <a:rPr lang="en-US" dirty="0"/>
              <a:t>disk drives) assigned to this process, a list of files in use by the process, and</a:t>
            </a:r>
          </a:p>
          <a:p>
            <a:r>
              <a:rPr lang="en-US" dirty="0"/>
              <a:t>so on.</a:t>
            </a:r>
          </a:p>
          <a:p>
            <a:r>
              <a:rPr lang="en-US" dirty="0"/>
              <a:t>• </a:t>
            </a:r>
            <a:r>
              <a:rPr lang="en-US" b="1" dirty="0"/>
              <a:t>Accounting information: May include the amount of processor time and clock</a:t>
            </a:r>
          </a:p>
          <a:p>
            <a:r>
              <a:rPr lang="en-US" dirty="0"/>
              <a:t>time used, time limits, account numbers, and so on.</a:t>
            </a:r>
          </a:p>
        </p:txBody>
      </p:sp>
      <p:sp>
        <p:nvSpPr>
          <p:cNvPr id="4" name="Slide Number Placeholder 3"/>
          <p:cNvSpPr>
            <a:spLocks noGrp="1"/>
          </p:cNvSpPr>
          <p:nvPr>
            <p:ph type="sldNum" sz="quarter" idx="5"/>
          </p:nvPr>
        </p:nvSpPr>
        <p:spPr/>
        <p:txBody>
          <a:bodyPr/>
          <a:lstStyle/>
          <a:p>
            <a:pPr>
              <a:defRPr/>
            </a:pPr>
            <a:fld id="{4464B858-1BD8-4A7F-86CB-1FFED0D25A46}"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Slide Image Placeholder 1"/>
          <p:cNvSpPr>
            <a:spLocks noGrp="1" noRot="1" noChangeAspect="1"/>
          </p:cNvSpPr>
          <p:nvPr>
            <p:ph type="sldImg"/>
          </p:nvPr>
        </p:nvSpPr>
        <p:spPr bwMode="auto">
          <a:noFill/>
          <a:ln>
            <a:solidFill>
              <a:srgbClr val="000000"/>
            </a:solidFill>
            <a:miter lim="800000"/>
            <a:headEnd/>
            <a:tailEnd/>
          </a:ln>
        </p:spPr>
      </p:sp>
      <p:sp>
        <p:nvSpPr>
          <p:cNvPr id="274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Firewalls can be an effective means of protecting a local system or</a:t>
            </a:r>
          </a:p>
          <a:p>
            <a:r>
              <a:rPr lang="en-US"/>
              <a:t>network of systems from network-based security threats while at the same time</a:t>
            </a:r>
          </a:p>
          <a:p>
            <a:r>
              <a:rPr lang="en-US"/>
              <a:t>affording access to the outside world via wide area networks and the Internet.</a:t>
            </a:r>
          </a:p>
          <a:p>
            <a:r>
              <a:rPr lang="en-US"/>
              <a:t>Traditionally, a firewall is a dedicated computer that interfaces with computers</a:t>
            </a:r>
          </a:p>
          <a:p>
            <a:r>
              <a:rPr lang="en-US"/>
              <a:t>outside a network and has special security precautions built into it in order to</a:t>
            </a:r>
          </a:p>
          <a:p>
            <a:r>
              <a:rPr lang="en-US"/>
              <a:t>protect sensitive files on computers within the network. It is used to service outside</a:t>
            </a:r>
          </a:p>
          <a:p>
            <a:r>
              <a:rPr lang="en-US"/>
              <a:t>network, especially Internet, connections and dial-in lines. Personal firewalls that</a:t>
            </a:r>
          </a:p>
          <a:p>
            <a:r>
              <a:rPr lang="en-US"/>
              <a:t>are implemented in hardware or software, and associated with a single workstation</a:t>
            </a:r>
          </a:p>
          <a:p>
            <a:r>
              <a:rPr lang="en-US"/>
              <a:t>or PC, are also common.</a:t>
            </a:r>
          </a:p>
          <a:p>
            <a:endParaRPr lang="en-US"/>
          </a:p>
          <a:p>
            <a:r>
              <a:rPr lang="en-US"/>
              <a:t>[BELL94] lists the following design goals for a firewall:</a:t>
            </a:r>
          </a:p>
          <a:p>
            <a:r>
              <a:rPr lang="en-US" b="1"/>
              <a:t>1. All traffic from inside to outside, and vice versa, must pass through the firewall.</a:t>
            </a:r>
          </a:p>
          <a:p>
            <a:r>
              <a:rPr lang="en-US"/>
              <a:t>This is achieved by physically blocking all access to the local network</a:t>
            </a:r>
          </a:p>
          <a:p>
            <a:r>
              <a:rPr lang="en-US"/>
              <a:t>except via the firewall. Various configurations are possible, as explained later</a:t>
            </a:r>
          </a:p>
          <a:p>
            <a:r>
              <a:rPr lang="en-US"/>
              <a:t>in this chapter.</a:t>
            </a:r>
          </a:p>
          <a:p>
            <a:r>
              <a:rPr lang="en-US" b="1"/>
              <a:t>2. Only authorized traffic, as defined by the local security policy, will be allowed</a:t>
            </a:r>
          </a:p>
          <a:p>
            <a:r>
              <a:rPr lang="en-US"/>
              <a:t>to pass. Various types of firewalls are used, which implement various types of</a:t>
            </a:r>
          </a:p>
          <a:p>
            <a:r>
              <a:rPr lang="en-US"/>
              <a:t>security policies.</a:t>
            </a:r>
          </a:p>
          <a:p>
            <a:r>
              <a:rPr lang="en-US" b="1"/>
              <a:t>3. The firewall itself is immune to penetration. This implies the use of a hardened</a:t>
            </a:r>
          </a:p>
          <a:p>
            <a:r>
              <a:rPr lang="en-US"/>
              <a:t>system with a secured operating system. Trusted computer systems are</a:t>
            </a:r>
          </a:p>
          <a:p>
            <a:r>
              <a:rPr lang="en-US"/>
              <a:t>suitable for hosting a firewall and often required in government applications.</a:t>
            </a:r>
            <a:endParaRPr lang="en-NZ"/>
          </a:p>
        </p:txBody>
      </p:sp>
      <p:sp>
        <p:nvSpPr>
          <p:cNvPr id="4" name="Slide Number Placeholder 3"/>
          <p:cNvSpPr>
            <a:spLocks noGrp="1"/>
          </p:cNvSpPr>
          <p:nvPr>
            <p:ph type="sldNum" sz="quarter" idx="5"/>
          </p:nvPr>
        </p:nvSpPr>
        <p:spPr/>
        <p:txBody>
          <a:bodyPr/>
          <a:lstStyle/>
          <a:p>
            <a:pPr>
              <a:defRPr/>
            </a:pPr>
            <a:fld id="{E7423793-2FB0-4A76-8A56-729056821016}"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Slide Image Placeholder 1"/>
          <p:cNvSpPr>
            <a:spLocks noGrp="1" noRot="1" noChangeAspect="1"/>
          </p:cNvSpPr>
          <p:nvPr>
            <p:ph type="sldImg"/>
          </p:nvPr>
        </p:nvSpPr>
        <p:spPr bwMode="auto">
          <a:noFill/>
          <a:ln>
            <a:solidFill>
              <a:srgbClr val="000000"/>
            </a:solidFill>
            <a:miter lim="800000"/>
            <a:headEnd/>
            <a:tailEnd/>
          </a:ln>
        </p:spPr>
      </p:sp>
      <p:sp>
        <p:nvSpPr>
          <p:cNvPr id="27853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 total of nine process states are recognized by the UNIX SVR4 operating system;</a:t>
            </a:r>
          </a:p>
          <a:p>
            <a:r>
              <a:rPr lang="en-US"/>
              <a:t>these are listed in Table 3.9</a:t>
            </a:r>
          </a:p>
          <a:p>
            <a:endParaRPr lang="en-US"/>
          </a:p>
        </p:txBody>
      </p:sp>
      <p:sp>
        <p:nvSpPr>
          <p:cNvPr id="4" name="Slide Number Placeholder 3"/>
          <p:cNvSpPr>
            <a:spLocks noGrp="1"/>
          </p:cNvSpPr>
          <p:nvPr>
            <p:ph type="sldNum" sz="quarter" idx="5"/>
          </p:nvPr>
        </p:nvSpPr>
        <p:spPr/>
        <p:txBody>
          <a:bodyPr/>
          <a:lstStyle/>
          <a:p>
            <a:pPr>
              <a:defRPr/>
            </a:pPr>
            <a:fld id="{C49F54A2-2C69-4FC3-B64E-7E493B87D9D1}"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Slide Image Placeholder 1"/>
          <p:cNvSpPr>
            <a:spLocks noGrp="1" noRot="1" noChangeAspect="1"/>
          </p:cNvSpPr>
          <p:nvPr>
            <p:ph type="sldImg"/>
          </p:nvPr>
        </p:nvSpPr>
        <p:spPr bwMode="auto">
          <a:noFill/>
          <a:ln>
            <a:solidFill>
              <a:srgbClr val="000000"/>
            </a:solidFill>
            <a:miter lim="800000"/>
            <a:headEnd/>
            <a:tailEnd/>
          </a:ln>
        </p:spPr>
      </p:sp>
      <p:sp>
        <p:nvSpPr>
          <p:cNvPr id="28057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UNIX Process State Transition Diagram</a:t>
            </a:r>
          </a:p>
          <a:p>
            <a:endParaRPr lang="en-US"/>
          </a:p>
          <a:p>
            <a:r>
              <a:rPr lang="en-US"/>
              <a:t>This figure is similar to Figure 3.9b , with the two</a:t>
            </a:r>
          </a:p>
          <a:p>
            <a:r>
              <a:rPr lang="en-US"/>
              <a:t>UNIX sleeping states corresponding to the two blocked states. The differences are</a:t>
            </a:r>
          </a:p>
          <a:p>
            <a:r>
              <a:rPr lang="en-US"/>
              <a:t>as follows:</a:t>
            </a:r>
          </a:p>
          <a:p>
            <a:r>
              <a:rPr lang="en-US"/>
              <a:t>• UNIX employs two Running states to indicate whether the process is executing</a:t>
            </a:r>
          </a:p>
          <a:p>
            <a:r>
              <a:rPr lang="en-US"/>
              <a:t>in user mode or kernel mode.</a:t>
            </a:r>
          </a:p>
          <a:p>
            <a:r>
              <a:rPr lang="en-US"/>
              <a:t>• A distinction is made between the two states: (Ready to Run, in Memory) and</a:t>
            </a:r>
          </a:p>
          <a:p>
            <a:r>
              <a:rPr lang="en-US"/>
              <a:t>(Preempted). These are essentially the same state, as indicated by the dotted</a:t>
            </a:r>
          </a:p>
          <a:p>
            <a:r>
              <a:rPr lang="en-US"/>
              <a:t>line joining them. The distinction is made to emphasize the way in which the</a:t>
            </a:r>
          </a:p>
          <a:p>
            <a:r>
              <a:rPr lang="en-US"/>
              <a:t>preempted state is entered. When a process is running in kernel mode (as a</a:t>
            </a:r>
          </a:p>
          <a:p>
            <a:r>
              <a:rPr lang="en-US"/>
              <a:t>result of a supervisor call, clock interrupt, or I/O interrupt), there will come</a:t>
            </a:r>
          </a:p>
          <a:p>
            <a:r>
              <a:rPr lang="en-US"/>
              <a:t>a time when the kernel has completed its work and is ready to return control</a:t>
            </a:r>
          </a:p>
          <a:p>
            <a:r>
              <a:rPr lang="en-US"/>
              <a:t>to the user program. At this point, the kernel may decide to preempt the current</a:t>
            </a:r>
          </a:p>
          <a:p>
            <a:r>
              <a:rPr lang="en-US"/>
              <a:t>process in favor of one that is ready and of higher priority. In that case,</a:t>
            </a:r>
          </a:p>
          <a:p>
            <a:r>
              <a:rPr lang="en-US"/>
              <a:t>the current process moves to the preempted state. However, for purposes of</a:t>
            </a:r>
          </a:p>
          <a:p>
            <a:r>
              <a:rPr lang="en-US"/>
              <a:t>dispatching, those processes in the Preempted state and those in the (Ready to</a:t>
            </a:r>
          </a:p>
          <a:p>
            <a:r>
              <a:rPr lang="en-US"/>
              <a:t>Run, in Memory) state form one queue.</a:t>
            </a:r>
          </a:p>
          <a:p>
            <a:endParaRPr lang="en-US"/>
          </a:p>
          <a:p>
            <a:r>
              <a:rPr lang="en-US"/>
              <a:t>Preemption can only occur when a process is about to move from kernel mode</a:t>
            </a:r>
          </a:p>
          <a:p>
            <a:r>
              <a:rPr lang="en-US"/>
              <a:t>to user mode. While a process is running in kernel mode, it may not be preempted.</a:t>
            </a:r>
          </a:p>
          <a:p>
            <a:r>
              <a:rPr lang="en-US"/>
              <a:t>This makes UNIX unsuitable for real-time processing. Chapter 10 discusses the</a:t>
            </a:r>
          </a:p>
          <a:p>
            <a:r>
              <a:rPr lang="en-US"/>
              <a:t>requirements for real-time processing.</a:t>
            </a:r>
          </a:p>
          <a:p>
            <a:endParaRPr lang="en-US"/>
          </a:p>
          <a:p>
            <a:r>
              <a:rPr lang="en-US"/>
              <a:t>Two processes are unique in UNIX. Process 0 is a special process that is created</a:t>
            </a:r>
          </a:p>
          <a:p>
            <a:r>
              <a:rPr lang="en-US"/>
              <a:t>when the system boots; in effect, it is predefined as a data structure loaded</a:t>
            </a:r>
          </a:p>
          <a:p>
            <a:r>
              <a:rPr lang="en-US"/>
              <a:t>at boot time. It is the swapper process. In addition, process 0 spawns process 1,</a:t>
            </a:r>
          </a:p>
          <a:p>
            <a:r>
              <a:rPr lang="en-US"/>
              <a:t>referred to as the init process; all other processes in the system have process 1 as</a:t>
            </a:r>
          </a:p>
          <a:p>
            <a:r>
              <a:rPr lang="en-US"/>
              <a:t>an ancestor. When a new interactive user logs on to the system, it is process 1 that</a:t>
            </a:r>
          </a:p>
          <a:p>
            <a:r>
              <a:rPr lang="en-US"/>
              <a:t>creates a user process for that user. Subsequently, the user process can create child</a:t>
            </a:r>
          </a:p>
          <a:p>
            <a:r>
              <a:rPr lang="en-US"/>
              <a:t>processes in a branching tree, so that any particular application can consist of a</a:t>
            </a:r>
          </a:p>
          <a:p>
            <a:r>
              <a:rPr lang="en-US"/>
              <a:t>number of related processes.</a:t>
            </a:r>
          </a:p>
        </p:txBody>
      </p:sp>
      <p:sp>
        <p:nvSpPr>
          <p:cNvPr id="4" name="Slide Number Placeholder 3"/>
          <p:cNvSpPr>
            <a:spLocks noGrp="1"/>
          </p:cNvSpPr>
          <p:nvPr>
            <p:ph type="sldNum" sz="quarter" idx="5"/>
          </p:nvPr>
        </p:nvSpPr>
        <p:spPr/>
        <p:txBody>
          <a:bodyPr/>
          <a:lstStyle/>
          <a:p>
            <a:pPr>
              <a:defRPr/>
            </a:pPr>
            <a:fld id="{1BB745A3-B8CE-44EE-9619-E46C0624D60D}"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Slide Image Placeholder 1"/>
          <p:cNvSpPr>
            <a:spLocks noGrp="1" noRot="1" noChangeAspect="1"/>
          </p:cNvSpPr>
          <p:nvPr>
            <p:ph type="sldImg"/>
          </p:nvPr>
        </p:nvSpPr>
        <p:spPr bwMode="auto">
          <a:noFill/>
          <a:ln>
            <a:solidFill>
              <a:srgbClr val="000000"/>
            </a:solidFill>
            <a:miter lim="800000"/>
            <a:headEnd/>
            <a:tailEnd/>
          </a:ln>
        </p:spPr>
      </p:sp>
      <p:sp>
        <p:nvSpPr>
          <p:cNvPr id="28262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 process in UNIX is a rather complex set of data structures that provide the OS</a:t>
            </a:r>
          </a:p>
          <a:p>
            <a:r>
              <a:rPr lang="en-US"/>
              <a:t>with all of the information necessary to manage and dispatch processes. Table 3.10</a:t>
            </a:r>
          </a:p>
          <a:p>
            <a:r>
              <a:rPr lang="en-US"/>
              <a:t>summarizes the elements of the process image, which are organized into three parts:</a:t>
            </a:r>
          </a:p>
          <a:p>
            <a:r>
              <a:rPr lang="en-US"/>
              <a:t>user-level context, register context, and system-level context.</a:t>
            </a:r>
          </a:p>
          <a:p>
            <a:endParaRPr lang="en-US"/>
          </a:p>
          <a:p>
            <a:r>
              <a:rPr lang="en-US"/>
              <a:t>The </a:t>
            </a:r>
            <a:r>
              <a:rPr lang="en-US" b="1"/>
              <a:t>user-level context contains the basic elements of a user’s program and</a:t>
            </a:r>
          </a:p>
          <a:p>
            <a:r>
              <a:rPr lang="en-US"/>
              <a:t>can be generated directly from a compiled object file. The user’s program is separated</a:t>
            </a:r>
          </a:p>
          <a:p>
            <a:r>
              <a:rPr lang="en-US"/>
              <a:t>into text and data areas; the text area is read-only and is intended to hold</a:t>
            </a:r>
          </a:p>
          <a:p>
            <a:r>
              <a:rPr lang="en-US"/>
              <a:t>the program’s instructions. While the process is executing, the processor uses the</a:t>
            </a:r>
          </a:p>
          <a:p>
            <a:r>
              <a:rPr lang="en-US"/>
              <a:t>user stack area for procedure calls and returns and parameter passing. The shared</a:t>
            </a:r>
          </a:p>
          <a:p>
            <a:r>
              <a:rPr lang="en-US"/>
              <a:t>memory area is a data area that is shared with other processes. There is only one</a:t>
            </a:r>
          </a:p>
          <a:p>
            <a:r>
              <a:rPr lang="en-US"/>
              <a:t>physical copy of a shared memory area, but, by the use of virtual memory, it appears</a:t>
            </a:r>
          </a:p>
          <a:p>
            <a:r>
              <a:rPr lang="en-US"/>
              <a:t>to each sharing process that the shared memory region is in its address space. When</a:t>
            </a:r>
          </a:p>
          <a:p>
            <a:r>
              <a:rPr lang="en-US"/>
              <a:t>a process is not running, the processor status information is stored in the </a:t>
            </a:r>
            <a:r>
              <a:rPr lang="en-US" b="1"/>
              <a:t>register</a:t>
            </a:r>
          </a:p>
          <a:p>
            <a:r>
              <a:rPr lang="en-US" b="1"/>
              <a:t>context area.</a:t>
            </a:r>
          </a:p>
          <a:p>
            <a:endParaRPr lang="en-US" b="1"/>
          </a:p>
          <a:p>
            <a:r>
              <a:rPr lang="en-US"/>
              <a:t>The </a:t>
            </a:r>
            <a:r>
              <a:rPr lang="en-US" b="1"/>
              <a:t>system-level context contains the remaining information that the OS</a:t>
            </a:r>
          </a:p>
          <a:p>
            <a:r>
              <a:rPr lang="en-US"/>
              <a:t>needs to manage the process. It consists of a static part, which is fixed in size and</a:t>
            </a:r>
          </a:p>
          <a:p>
            <a:r>
              <a:rPr lang="en-US"/>
              <a:t>stays with a process throughout its lifetime, and a dynamic part, which varies in</a:t>
            </a:r>
          </a:p>
          <a:p>
            <a:r>
              <a:rPr lang="en-US"/>
              <a:t>size through the life of the process. One element of the static part is the process</a:t>
            </a:r>
          </a:p>
          <a:p>
            <a:r>
              <a:rPr lang="en-US"/>
              <a:t>table entry. This is actually part of the process table maintained by the OS, with</a:t>
            </a:r>
          </a:p>
          <a:p>
            <a:r>
              <a:rPr lang="en-US"/>
              <a:t>one entry per process. The process table entry contains process control information</a:t>
            </a:r>
          </a:p>
          <a:p>
            <a:r>
              <a:rPr lang="en-US"/>
              <a:t>that is accessible to the kernel at all times; hence, in a virtual memory system, all</a:t>
            </a:r>
          </a:p>
          <a:p>
            <a:r>
              <a:rPr lang="en-US"/>
              <a:t>process table entries are maintained in main memory. Table 3.11 lists the contents</a:t>
            </a:r>
          </a:p>
          <a:p>
            <a:r>
              <a:rPr lang="en-US"/>
              <a:t>of a process table entry. The user area, or U area, contains additional process control</a:t>
            </a:r>
          </a:p>
          <a:p>
            <a:r>
              <a:rPr lang="en-US"/>
              <a:t>information that is needed by the kernel when it is executing in the context of</a:t>
            </a:r>
          </a:p>
          <a:p>
            <a:r>
              <a:rPr lang="en-US"/>
              <a:t>this process; it is also used when paging processes to and from memory. Table 3.12</a:t>
            </a:r>
          </a:p>
          <a:p>
            <a:r>
              <a:rPr lang="en-US"/>
              <a:t>shows the contents of this table.</a:t>
            </a:r>
          </a:p>
          <a:p>
            <a:endParaRPr lang="en-US"/>
          </a:p>
          <a:p>
            <a:r>
              <a:rPr lang="en-US"/>
              <a:t>The distinction between the process table entry and the U area reflects the</a:t>
            </a:r>
          </a:p>
          <a:p>
            <a:r>
              <a:rPr lang="en-US"/>
              <a:t>fact that the UNIX kernel always executes in the context of some process. Much</a:t>
            </a:r>
          </a:p>
          <a:p>
            <a:r>
              <a:rPr lang="en-US"/>
              <a:t>of the time, the kernel will be dealing with the concerns of that process. However,</a:t>
            </a:r>
          </a:p>
          <a:p>
            <a:r>
              <a:rPr lang="en-US"/>
              <a:t>some of the time, such as when the kernel is performing a scheduling algorithm</a:t>
            </a:r>
          </a:p>
          <a:p>
            <a:r>
              <a:rPr lang="en-US"/>
              <a:t>preparatory to dispatching another process, it will need access to information about</a:t>
            </a:r>
          </a:p>
          <a:p>
            <a:r>
              <a:rPr lang="en-US"/>
              <a:t>other processes. The information in a process table can be accessed when the given</a:t>
            </a:r>
          </a:p>
          <a:p>
            <a:r>
              <a:rPr lang="en-US"/>
              <a:t>process is not the current one.</a:t>
            </a:r>
          </a:p>
          <a:p>
            <a:endParaRPr lang="en-US"/>
          </a:p>
          <a:p>
            <a:r>
              <a:rPr lang="en-US"/>
              <a:t>The third static portion of the system-level context is the per process region</a:t>
            </a:r>
          </a:p>
          <a:p>
            <a:r>
              <a:rPr lang="en-US"/>
              <a:t>table, which is used by the memory management system. Finally, the kernel stack is</a:t>
            </a:r>
          </a:p>
          <a:p>
            <a:r>
              <a:rPr lang="en-US"/>
              <a:t>the dynamic portion of the system-level context. This stack is used when the process</a:t>
            </a:r>
          </a:p>
          <a:p>
            <a:r>
              <a:rPr lang="en-US"/>
              <a:t>is executing in kernel mode and contains the information that must be saved and</a:t>
            </a:r>
          </a:p>
          <a:p>
            <a:r>
              <a:rPr lang="en-US"/>
              <a:t>restored as procedure calls and interrupts occur.</a:t>
            </a:r>
            <a:endParaRPr lang="en-NZ"/>
          </a:p>
        </p:txBody>
      </p:sp>
      <p:sp>
        <p:nvSpPr>
          <p:cNvPr id="4" name="Slide Number Placeholder 3"/>
          <p:cNvSpPr>
            <a:spLocks noGrp="1"/>
          </p:cNvSpPr>
          <p:nvPr>
            <p:ph type="sldNum" sz="quarter" idx="5"/>
          </p:nvPr>
        </p:nvSpPr>
        <p:spPr/>
        <p:txBody>
          <a:bodyPr/>
          <a:lstStyle/>
          <a:p>
            <a:pPr>
              <a:defRPr/>
            </a:pPr>
            <a:fld id="{9322B506-D602-4047-814B-42F9C573B031}" type="slidenum">
              <a:rPr lang="en-US" smtClean="0"/>
              <a:pPr>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Slide Image Placeholder 1"/>
          <p:cNvSpPr>
            <a:spLocks noGrp="1" noRot="1" noChangeAspect="1"/>
          </p:cNvSpPr>
          <p:nvPr>
            <p:ph type="sldImg"/>
          </p:nvPr>
        </p:nvSpPr>
        <p:spPr bwMode="auto">
          <a:noFill/>
          <a:ln>
            <a:solidFill>
              <a:srgbClr val="000000"/>
            </a:solidFill>
            <a:miter lim="800000"/>
            <a:headEnd/>
            <a:tailEnd/>
          </a:ln>
        </p:spPr>
      </p:sp>
      <p:sp>
        <p:nvSpPr>
          <p:cNvPr id="28569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Table 3.11 lists the contents</a:t>
            </a:r>
          </a:p>
          <a:p>
            <a:r>
              <a:rPr lang="en-US"/>
              <a:t>of a process table entry. The user area, or U area, contains additional process control</a:t>
            </a:r>
          </a:p>
          <a:p>
            <a:r>
              <a:rPr lang="en-US"/>
              <a:t>information that is needed by the kernel when it is executing in the context of</a:t>
            </a:r>
          </a:p>
          <a:p>
            <a:r>
              <a:rPr lang="en-US"/>
              <a:t>this process; it is also used when paging processes to and from memory.</a:t>
            </a:r>
          </a:p>
        </p:txBody>
      </p:sp>
      <p:sp>
        <p:nvSpPr>
          <p:cNvPr id="4" name="Slide Number Placeholder 3"/>
          <p:cNvSpPr>
            <a:spLocks noGrp="1"/>
          </p:cNvSpPr>
          <p:nvPr>
            <p:ph type="sldNum" sz="quarter" idx="5"/>
          </p:nvPr>
        </p:nvSpPr>
        <p:spPr/>
        <p:txBody>
          <a:bodyPr/>
          <a:lstStyle/>
          <a:p>
            <a:pPr>
              <a:defRPr/>
            </a:pPr>
            <a:fld id="{E4DA40CC-0FEC-4E93-8C56-56A4B99132E5}" type="slidenum">
              <a:rPr lang="en-US" smtClean="0"/>
              <a:pPr>
                <a:def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Slide Image Placeholder 1"/>
          <p:cNvSpPr>
            <a:spLocks noGrp="1" noRot="1" noChangeAspect="1"/>
          </p:cNvSpPr>
          <p:nvPr>
            <p:ph type="sldImg"/>
          </p:nvPr>
        </p:nvSpPr>
        <p:spPr bwMode="auto">
          <a:noFill/>
          <a:ln>
            <a:solidFill>
              <a:srgbClr val="000000"/>
            </a:solidFill>
            <a:miter lim="800000"/>
            <a:headEnd/>
            <a:tailEnd/>
          </a:ln>
        </p:spPr>
      </p:sp>
      <p:sp>
        <p:nvSpPr>
          <p:cNvPr id="29081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Process creation in UNIX is made by means of the kernel system call, fork( ). When</a:t>
            </a:r>
          </a:p>
          <a:p>
            <a:r>
              <a:rPr lang="en-US"/>
              <a:t>a process issues a fork request, the OS performs the following functions [BACH86]:</a:t>
            </a:r>
          </a:p>
          <a:p>
            <a:r>
              <a:rPr lang="en-US" b="1"/>
              <a:t>1. It allocates a slot in the process table for the new process.</a:t>
            </a:r>
          </a:p>
          <a:p>
            <a:r>
              <a:rPr lang="en-US" b="1"/>
              <a:t>2. It assigns a unique process ID to the child process.</a:t>
            </a:r>
          </a:p>
          <a:p>
            <a:r>
              <a:rPr lang="en-US" b="1"/>
              <a:t>3. It makes a copy of the process image of the parent, with the exception of any</a:t>
            </a:r>
          </a:p>
          <a:p>
            <a:r>
              <a:rPr lang="en-US"/>
              <a:t>shared memory.</a:t>
            </a:r>
          </a:p>
          <a:p>
            <a:r>
              <a:rPr lang="en-US" b="1"/>
              <a:t>4. It increments counters for any files owned by the parent, to reflect that an</a:t>
            </a:r>
          </a:p>
          <a:p>
            <a:r>
              <a:rPr lang="en-US"/>
              <a:t>additional process now also owns those files.</a:t>
            </a:r>
          </a:p>
          <a:p>
            <a:r>
              <a:rPr lang="en-US" b="1"/>
              <a:t>5. It assigns the child process to the Ready to Run state.</a:t>
            </a:r>
          </a:p>
          <a:p>
            <a:r>
              <a:rPr lang="en-US" b="1"/>
              <a:t>6. It returns the ID number of the child to the parent process, and a 0 value to</a:t>
            </a:r>
          </a:p>
          <a:p>
            <a:r>
              <a:rPr lang="en-US"/>
              <a:t>the child process.</a:t>
            </a:r>
            <a:endParaRPr lang="en-NZ"/>
          </a:p>
        </p:txBody>
      </p:sp>
      <p:sp>
        <p:nvSpPr>
          <p:cNvPr id="4" name="Slide Number Placeholder 3"/>
          <p:cNvSpPr>
            <a:spLocks noGrp="1"/>
          </p:cNvSpPr>
          <p:nvPr>
            <p:ph type="sldNum" sz="quarter" idx="5"/>
          </p:nvPr>
        </p:nvSpPr>
        <p:spPr/>
        <p:txBody>
          <a:bodyPr/>
          <a:lstStyle/>
          <a:p>
            <a:pPr>
              <a:defRPr/>
            </a:pPr>
            <a:fld id="{8FF75CCB-C34E-4ABD-B779-08327DCA2668}" type="slidenum">
              <a:rPr lang="en-US" smtClean="0"/>
              <a:pPr>
                <a:defRPr/>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Slide Image Placeholder 1"/>
          <p:cNvSpPr>
            <a:spLocks noGrp="1" noRot="1" noChangeAspect="1"/>
          </p:cNvSpPr>
          <p:nvPr>
            <p:ph type="sldImg"/>
          </p:nvPr>
        </p:nvSpPr>
        <p:spPr bwMode="auto">
          <a:noFill/>
          <a:ln>
            <a:solidFill>
              <a:srgbClr val="000000"/>
            </a:solidFill>
            <a:miter lim="800000"/>
            <a:headEnd/>
            <a:tailEnd/>
          </a:ln>
        </p:spPr>
      </p:sp>
      <p:sp>
        <p:nvSpPr>
          <p:cNvPr id="292866" name="Notes Placeholder 2"/>
          <p:cNvSpPr>
            <a:spLocks noGrp="1"/>
          </p:cNvSpPr>
          <p:nvPr>
            <p:ph type="body" idx="1"/>
          </p:nvPr>
        </p:nvSpPr>
        <p:spPr bwMode="auto">
          <a:noFill/>
        </p:spPr>
        <p:txBody>
          <a:bodyPr wrap="square" numCol="1" anchor="t" anchorCtr="0" compatLnSpc="1">
            <a:prstTxWarp prst="textNoShape">
              <a:avLst/>
            </a:prstTxWarp>
          </a:bodyPr>
          <a:lstStyle/>
          <a:p>
            <a:r>
              <a:rPr lang="en-NZ"/>
              <a:t>When the kernel has completed these functions it can do one of the following, as part of</a:t>
            </a:r>
          </a:p>
          <a:p>
            <a:r>
              <a:rPr lang="en-NZ"/>
              <a:t>the dispatcher routine:</a:t>
            </a:r>
          </a:p>
          <a:p>
            <a:pPr lvl="1"/>
            <a:r>
              <a:rPr lang="en-NZ"/>
              <a:t>• Stay in the parent process. Control returns to user mode at the point of the fork call of the parent.</a:t>
            </a:r>
          </a:p>
          <a:p>
            <a:pPr lvl="1"/>
            <a:r>
              <a:rPr lang="en-NZ"/>
              <a:t>• Transfer control to the child process. The child process begins executing at the same point in the code as the parent, namely at the return from the fork call.</a:t>
            </a:r>
          </a:p>
          <a:p>
            <a:pPr lvl="1"/>
            <a:r>
              <a:rPr lang="en-NZ"/>
              <a:t>• Transfer control to another process. Both parent and child are left in the Ready to Run state.</a:t>
            </a:r>
          </a:p>
        </p:txBody>
      </p:sp>
      <p:sp>
        <p:nvSpPr>
          <p:cNvPr id="4" name="Slide Number Placeholder 3"/>
          <p:cNvSpPr>
            <a:spLocks noGrp="1"/>
          </p:cNvSpPr>
          <p:nvPr>
            <p:ph type="sldNum" sz="quarter" idx="5"/>
          </p:nvPr>
        </p:nvSpPr>
        <p:spPr/>
        <p:txBody>
          <a:bodyPr/>
          <a:lstStyle/>
          <a:p>
            <a:pPr>
              <a:defRPr/>
            </a:pPr>
            <a:fld id="{513AD84A-BA01-46F2-88FD-80B232AFCDDF}" type="slidenum">
              <a:rPr lang="en-US" smtClean="0"/>
              <a:pPr>
                <a:defRPr/>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Slide Image Placeholder 1"/>
          <p:cNvSpPr>
            <a:spLocks noGrp="1" noRot="1" noChangeAspect="1"/>
          </p:cNvSpPr>
          <p:nvPr>
            <p:ph type="sldImg"/>
          </p:nvPr>
        </p:nvSpPr>
        <p:spPr bwMode="auto">
          <a:noFill/>
          <a:ln>
            <a:solidFill>
              <a:srgbClr val="000000"/>
            </a:solidFill>
            <a:miter lim="800000"/>
            <a:headEnd/>
            <a:tailEnd/>
          </a:ln>
        </p:spPr>
      </p:sp>
      <p:sp>
        <p:nvSpPr>
          <p:cNvPr id="29491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Summary of Chapter 3</a:t>
            </a:r>
          </a:p>
        </p:txBody>
      </p:sp>
      <p:sp>
        <p:nvSpPr>
          <p:cNvPr id="4" name="Slide Number Placeholder 3"/>
          <p:cNvSpPr>
            <a:spLocks noGrp="1"/>
          </p:cNvSpPr>
          <p:nvPr>
            <p:ph type="sldNum" sz="quarter" idx="5"/>
          </p:nvPr>
        </p:nvSpPr>
        <p:spPr/>
        <p:txBody>
          <a:bodyPr/>
          <a:lstStyle/>
          <a:p>
            <a:pPr>
              <a:defRPr/>
            </a:pPr>
            <a:fld id="{96B684F7-19BF-44EB-9D8B-94771E41BD59}" type="slidenum">
              <a:rPr lang="en-US" smtClean="0"/>
              <a:pPr>
                <a:defRPr/>
              </a:pPr>
              <a:t>47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The information in the preceding list is stored in a data structure, typically</a:t>
            </a:r>
          </a:p>
          <a:p>
            <a:r>
              <a:rPr lang="en-US"/>
              <a:t>called a </a:t>
            </a:r>
            <a:r>
              <a:rPr lang="en-US" b="1"/>
              <a:t>process control block ( Figure 3.1 ), that is created and managed by the OS.</a:t>
            </a:r>
          </a:p>
          <a:p>
            <a:r>
              <a:rPr lang="en-US"/>
              <a:t>The significant point about the process control block is that it contains sufficient</a:t>
            </a:r>
          </a:p>
          <a:p>
            <a:r>
              <a:rPr lang="en-US"/>
              <a:t>information so that it is possible to interrupt a running process and later resume</a:t>
            </a:r>
          </a:p>
          <a:p>
            <a:r>
              <a:rPr lang="en-US"/>
              <a:t>execution as if the interruption had not occurred. The process control block is</a:t>
            </a:r>
          </a:p>
          <a:p>
            <a:r>
              <a:rPr lang="en-US"/>
              <a:t>the key tool that enables the OS to support multiple processes and to provide for</a:t>
            </a:r>
          </a:p>
          <a:p>
            <a:r>
              <a:rPr lang="en-US"/>
              <a:t>multiprocessing. When a process is interrupted, the current values of the program</a:t>
            </a:r>
          </a:p>
          <a:p>
            <a:r>
              <a:rPr lang="en-US"/>
              <a:t>counter and the processor registers (context data) are saved in the appropriate fields</a:t>
            </a:r>
          </a:p>
          <a:p>
            <a:r>
              <a:rPr lang="en-US"/>
              <a:t>of the corresponding process control block, and the state of the process is changed</a:t>
            </a:r>
          </a:p>
          <a:p>
            <a:r>
              <a:rPr lang="en-US"/>
              <a:t>to some other value, such as </a:t>
            </a:r>
            <a:r>
              <a:rPr lang="en-US" i="1"/>
              <a:t>blocked or ready (described subsequently). The OS is</a:t>
            </a:r>
          </a:p>
          <a:p>
            <a:r>
              <a:rPr lang="en-US"/>
              <a:t>now free to put some other process in the running state. The program counter and</a:t>
            </a:r>
          </a:p>
          <a:p>
            <a:r>
              <a:rPr lang="en-US"/>
              <a:t>context data for this process are loaded into the processor registers and this process</a:t>
            </a:r>
          </a:p>
          <a:p>
            <a:r>
              <a:rPr lang="en-US"/>
              <a:t>now begins to execute.</a:t>
            </a:r>
          </a:p>
          <a:p>
            <a:endParaRPr lang="en-US"/>
          </a:p>
          <a:p>
            <a:r>
              <a:rPr lang="en-US"/>
              <a:t>Thus, we can say that a process consists of program code and associated data</a:t>
            </a:r>
          </a:p>
          <a:p>
            <a:r>
              <a:rPr lang="en-US"/>
              <a:t>plus a process control block. For a single-processor computer, at any given time, at</a:t>
            </a:r>
          </a:p>
          <a:p>
            <a:r>
              <a:rPr lang="en-US"/>
              <a:t>most one process is executing and that process is in the </a:t>
            </a:r>
            <a:r>
              <a:rPr lang="en-US" i="1"/>
              <a:t>running state.</a:t>
            </a:r>
            <a:endParaRPr lang="en-US"/>
          </a:p>
        </p:txBody>
      </p:sp>
      <p:sp>
        <p:nvSpPr>
          <p:cNvPr id="4" name="Slide Number Placeholder 3"/>
          <p:cNvSpPr>
            <a:spLocks noGrp="1"/>
          </p:cNvSpPr>
          <p:nvPr>
            <p:ph type="sldNum" sz="quarter" idx="5"/>
          </p:nvPr>
        </p:nvSpPr>
        <p:spPr/>
        <p:txBody>
          <a:bodyPr/>
          <a:lstStyle/>
          <a:p>
            <a:pPr>
              <a:defRPr/>
            </a:pPr>
            <a:fld id="{CDBAE3FD-963D-4C84-A269-383B4C074573}"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Let us consider a very simple example. Figure 3.2 shows a memory layout</a:t>
            </a:r>
          </a:p>
          <a:p>
            <a:r>
              <a:rPr lang="en-US" dirty="0"/>
              <a:t>of three processes. To simplify the discussion, we assume no use of virtual memory;</a:t>
            </a:r>
          </a:p>
          <a:p>
            <a:r>
              <a:rPr lang="en-US" dirty="0"/>
              <a:t>thus all three processes are represented by programs that are fully loaded</a:t>
            </a:r>
          </a:p>
          <a:p>
            <a:r>
              <a:rPr lang="en-US" dirty="0"/>
              <a:t>in main memory. In addition, there is a small </a:t>
            </a:r>
            <a:r>
              <a:rPr lang="en-US" b="1" dirty="0"/>
              <a:t>dispatcher </a:t>
            </a:r>
            <a:r>
              <a:rPr lang="en-US" dirty="0"/>
              <a:t>program that switches</a:t>
            </a:r>
          </a:p>
          <a:p>
            <a:r>
              <a:rPr lang="en-US" dirty="0"/>
              <a:t>the processor from one process to another.</a:t>
            </a:r>
            <a:endParaRPr lang="en-NZ" dirty="0"/>
          </a:p>
        </p:txBody>
      </p:sp>
      <p:sp>
        <p:nvSpPr>
          <p:cNvPr id="4" name="Slide Number Placeholder 3"/>
          <p:cNvSpPr>
            <a:spLocks noGrp="1"/>
          </p:cNvSpPr>
          <p:nvPr>
            <p:ph type="sldNum" sz="quarter" idx="5"/>
          </p:nvPr>
        </p:nvSpPr>
        <p:spPr/>
        <p:txBody>
          <a:bodyPr/>
          <a:lstStyle/>
          <a:p>
            <a:pPr>
              <a:defRPr/>
            </a:pPr>
            <a:fld id="{A71E8299-BCF3-4171-8030-B2425169150E}"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The operating system’s principal responsibility is controlling the execution of</a:t>
            </a:r>
          </a:p>
          <a:p>
            <a:r>
              <a:rPr lang="en-US"/>
              <a:t>processes; this includes determining the interleaving pattern for execution and allocating</a:t>
            </a:r>
          </a:p>
          <a:p>
            <a:r>
              <a:rPr lang="en-US"/>
              <a:t>resources to processes. The first step in designing an OS to control processes</a:t>
            </a:r>
          </a:p>
          <a:p>
            <a:r>
              <a:rPr lang="en-US"/>
              <a:t>is to describe the behavior that we would like the processes to exhibit.</a:t>
            </a:r>
          </a:p>
          <a:p>
            <a:r>
              <a:rPr lang="en-US"/>
              <a:t>We can construct the simplest possible model by observing that, at any time, a</a:t>
            </a:r>
          </a:p>
          <a:p>
            <a:r>
              <a:rPr lang="en-US"/>
              <a:t>process is either being executed by a processor or not. In this model, a process may</a:t>
            </a:r>
          </a:p>
          <a:p>
            <a:r>
              <a:rPr lang="en-US"/>
              <a:t>be in one of two states: Running or Not Running, as shown in Figure 3.5a . When</a:t>
            </a:r>
          </a:p>
          <a:p>
            <a:r>
              <a:rPr lang="en-US"/>
              <a:t>the OS creates a new process, it creates a process control block for the process and</a:t>
            </a:r>
          </a:p>
          <a:p>
            <a:r>
              <a:rPr lang="en-US"/>
              <a:t>enters that process into the system in the Not Running state. The process exists,</a:t>
            </a:r>
          </a:p>
          <a:p>
            <a:r>
              <a:rPr lang="en-US"/>
              <a:t>is known to the OS, and is waiting for an opportunity to execute. From time to</a:t>
            </a:r>
          </a:p>
          <a:p>
            <a:r>
              <a:rPr lang="en-US"/>
              <a:t>time, the currently running process will be interrupted and the dispatcher portion</a:t>
            </a:r>
          </a:p>
          <a:p>
            <a:r>
              <a:rPr lang="en-US"/>
              <a:t>of the OS will select some other process to run. The former process moves from the</a:t>
            </a:r>
          </a:p>
          <a:p>
            <a:r>
              <a:rPr lang="en-US"/>
              <a:t>Running state to the Not Running state, and one of the other processes moves to</a:t>
            </a:r>
          </a:p>
          <a:p>
            <a:r>
              <a:rPr lang="en-US"/>
              <a:t>the Running state.</a:t>
            </a:r>
            <a:endParaRPr lang="en-NZ"/>
          </a:p>
        </p:txBody>
      </p:sp>
      <p:sp>
        <p:nvSpPr>
          <p:cNvPr id="4" name="Slide Number Placeholder 3"/>
          <p:cNvSpPr>
            <a:spLocks noGrp="1"/>
          </p:cNvSpPr>
          <p:nvPr>
            <p:ph type="sldNum" sz="quarter" idx="5"/>
          </p:nvPr>
        </p:nvSpPr>
        <p:spPr/>
        <p:txBody>
          <a:bodyPr/>
          <a:lstStyle/>
          <a:p>
            <a:pPr>
              <a:defRPr/>
            </a:pPr>
            <a:fld id="{AF1E09F1-467D-4056-B510-BE26EF430479}"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From this simple model, we can already begin to appreciate some of the design</a:t>
            </a:r>
          </a:p>
          <a:p>
            <a:r>
              <a:rPr lang="en-US" dirty="0"/>
              <a:t>elements of the OS. Each process must be represented in some way so that the OS</a:t>
            </a:r>
          </a:p>
          <a:p>
            <a:r>
              <a:rPr lang="en-US" dirty="0"/>
              <a:t>can keep track of it. That is, there must be some information relating to each process,</a:t>
            </a:r>
          </a:p>
          <a:p>
            <a:r>
              <a:rPr lang="en-US" dirty="0"/>
              <a:t>including current state and location in memory; this is the process control block.</a:t>
            </a:r>
          </a:p>
          <a:p>
            <a:r>
              <a:rPr lang="en-US" dirty="0"/>
              <a:t>Processes that are not running must be kept in some sort of queue, waiting their turn</a:t>
            </a:r>
          </a:p>
          <a:p>
            <a:r>
              <a:rPr lang="en-US" dirty="0"/>
              <a:t>to execute. Figure 3.5b suggests a structure. There is a single queue in which each</a:t>
            </a:r>
          </a:p>
          <a:p>
            <a:r>
              <a:rPr lang="en-US" dirty="0"/>
              <a:t>entry is a pointer to the process control block of a particular process. Alternatively,</a:t>
            </a:r>
          </a:p>
          <a:p>
            <a:r>
              <a:rPr lang="en-US" dirty="0"/>
              <a:t>the queue may consist of a linked list of data blocks, in which each block represents</a:t>
            </a:r>
          </a:p>
          <a:p>
            <a:r>
              <a:rPr lang="en-US" dirty="0"/>
              <a:t>one process; we will explore this latter implementation subsequently.</a:t>
            </a:r>
          </a:p>
          <a:p>
            <a:r>
              <a:rPr lang="en-US" dirty="0"/>
              <a:t>We can describe the behavior of the dispatcher in terms of this queuing</a:t>
            </a:r>
          </a:p>
          <a:p>
            <a:r>
              <a:rPr lang="en-US" dirty="0"/>
              <a:t>diagram. A process that is interrupted is transferred to the queue of waiting processes.</a:t>
            </a:r>
          </a:p>
          <a:p>
            <a:r>
              <a:rPr lang="en-US" dirty="0"/>
              <a:t>Alternatively, if the process has completed or aborted, it is discarded (exits</a:t>
            </a:r>
          </a:p>
          <a:p>
            <a:r>
              <a:rPr lang="en-US" dirty="0"/>
              <a:t>the system). In either case, the dispatcher takes another process from the queue to</a:t>
            </a:r>
          </a:p>
          <a:p>
            <a:r>
              <a:rPr lang="en-US" dirty="0"/>
              <a:t>execute.</a:t>
            </a:r>
          </a:p>
        </p:txBody>
      </p:sp>
      <p:sp>
        <p:nvSpPr>
          <p:cNvPr id="4" name="Slide Number Placeholder 3"/>
          <p:cNvSpPr>
            <a:spLocks noGrp="1"/>
          </p:cNvSpPr>
          <p:nvPr>
            <p:ph type="sldNum" sz="quarter" idx="5"/>
          </p:nvPr>
        </p:nvSpPr>
        <p:spPr/>
        <p:txBody>
          <a:bodyPr/>
          <a:lstStyle/>
          <a:p>
            <a:pPr>
              <a:defRPr/>
            </a:pPr>
            <a:fld id="{9C7EF1C0-2C20-46BA-A1CC-D49B43F7641C}"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When a new process is to be added to those currently being</a:t>
            </a:r>
          </a:p>
          <a:p>
            <a:r>
              <a:rPr lang="en-US"/>
              <a:t>managed, the OS builds the data structures that are used to manage the process</a:t>
            </a:r>
          </a:p>
          <a:p>
            <a:r>
              <a:rPr lang="en-US"/>
              <a:t>and allocates address space in main memory to the process. We describe these data</a:t>
            </a:r>
          </a:p>
          <a:p>
            <a:r>
              <a:rPr lang="en-US"/>
              <a:t>structures in Section 3.3 . These actions constitute the creation of a new process.</a:t>
            </a:r>
          </a:p>
          <a:p>
            <a:r>
              <a:rPr lang="en-US"/>
              <a:t>Four common events lead to the creation of a process, as indicated in Table 3.1 .</a:t>
            </a:r>
          </a:p>
          <a:p>
            <a:r>
              <a:rPr lang="en-US"/>
              <a:t>In a batch environment, a process is created in response to the submission of a job.</a:t>
            </a:r>
          </a:p>
          <a:p>
            <a:r>
              <a:rPr lang="en-US"/>
              <a:t>In an interactive environment, a process is created when a new user attempts to</a:t>
            </a:r>
          </a:p>
          <a:p>
            <a:r>
              <a:rPr lang="en-US"/>
              <a:t>log on. In both cases, the OS is responsible for the creation of the new process.</a:t>
            </a:r>
          </a:p>
          <a:p>
            <a:r>
              <a:rPr lang="en-US"/>
              <a:t>An OS may also create a process on behalf of an application. For example, if a</a:t>
            </a:r>
          </a:p>
          <a:p>
            <a:r>
              <a:rPr lang="en-US"/>
              <a:t>user requests that a file be printed, the OS can create a process that will manage</a:t>
            </a:r>
          </a:p>
          <a:p>
            <a:r>
              <a:rPr lang="en-US"/>
              <a:t>the printing. The requesting process can thus proceed independently of the time</a:t>
            </a:r>
          </a:p>
          <a:p>
            <a:r>
              <a:rPr lang="en-US"/>
              <a:t>required to complete the printing task.</a:t>
            </a:r>
          </a:p>
          <a:p>
            <a:endParaRPr lang="en-US"/>
          </a:p>
          <a:p>
            <a:r>
              <a:rPr lang="en-US"/>
              <a:t>Traditionally, the OS created all processes in a way that was transparent to the</a:t>
            </a:r>
          </a:p>
          <a:p>
            <a:r>
              <a:rPr lang="en-US"/>
              <a:t>user or application program, and this is still commonly found with many contemporary</a:t>
            </a:r>
          </a:p>
          <a:p>
            <a:r>
              <a:rPr lang="en-US"/>
              <a:t>operating systems. However, it can be useful to allow one process to cause</a:t>
            </a:r>
          </a:p>
          <a:p>
            <a:r>
              <a:rPr lang="en-US"/>
              <a:t>the creation of another. For example, an application process may generate another</a:t>
            </a:r>
          </a:p>
          <a:p>
            <a:r>
              <a:rPr lang="en-US"/>
              <a:t>process to receive data that the application is generating and to organize those data</a:t>
            </a:r>
          </a:p>
          <a:p>
            <a:r>
              <a:rPr lang="en-US"/>
              <a:t>into a form suitable for later analysis. The new process runs in parallel to the original</a:t>
            </a:r>
          </a:p>
          <a:p>
            <a:r>
              <a:rPr lang="en-US"/>
              <a:t>process and is activated from time to time when new data are available. This</a:t>
            </a:r>
          </a:p>
          <a:p>
            <a:r>
              <a:rPr lang="en-US"/>
              <a:t>arrangement can be very useful in structuring the application.</a:t>
            </a:r>
          </a:p>
        </p:txBody>
      </p:sp>
      <p:sp>
        <p:nvSpPr>
          <p:cNvPr id="4" name="Slide Number Placeholder 3"/>
          <p:cNvSpPr>
            <a:spLocks noGrp="1"/>
          </p:cNvSpPr>
          <p:nvPr>
            <p:ph type="sldNum" sz="quarter" idx="5"/>
          </p:nvPr>
        </p:nvSpPr>
        <p:spPr/>
        <p:txBody>
          <a:bodyPr/>
          <a:lstStyle/>
          <a:p>
            <a:pPr>
              <a:defRPr/>
            </a:pPr>
            <a:fld id="{F95EFF39-27F7-446E-AA51-E4375327E187}"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1FC4612-5DD4-444B-8A33-19C8881FECBA}" type="datetimeFigureOut">
              <a:rPr lang="en-US"/>
              <a:pPr>
                <a:defRPr/>
              </a:pPr>
              <a:t>12/10/2020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A81CE3-28F7-49A7-8EA5-10F78C08EC03}"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BC0026A-FCE7-4BE6-8F90-EFC38070EE93}" type="datetimeFigureOut">
              <a:rPr lang="en-US"/>
              <a:pPr>
                <a:defRPr/>
              </a:pPr>
              <a:t>12/10/2020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72B926-A7BA-4E72-8525-17B99E0BC8A0}"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97DBE0E-4740-4339-B805-76407F377E43}" type="datetimeFigureOut">
              <a:rPr lang="en-US"/>
              <a:pPr>
                <a:defRPr/>
              </a:pPr>
              <a:t>12/10/2020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EEA4C7-E849-4A9F-B8F7-209DCBA75718}"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4" name="Rectangle 11"/>
          <p:cNvSpPr/>
          <p:nvPr/>
        </p:nvSpPr>
        <p:spPr>
          <a:xfrm>
            <a:off x="341313" y="928688"/>
            <a:ext cx="8432800" cy="1771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5"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Rectangle 7"/>
          <p:cNvSpPr/>
          <p:nvPr/>
        </p:nvSpPr>
        <p:spPr>
          <a:xfrm>
            <a:off x="457200" y="817563"/>
            <a:ext cx="8229600" cy="11747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pic>
        <p:nvPicPr>
          <p:cNvPr id="7" name="Picture 8" descr="TitleSlideTop.jpg"/>
          <p:cNvPicPr>
            <a:picLocks noChangeAspect="1"/>
          </p:cNvPicPr>
          <p:nvPr/>
        </p:nvPicPr>
        <p:blipFill>
          <a:blip r:embed="rId2"/>
          <a:srcRect/>
          <a:stretch>
            <a:fillRect/>
          </a:stretch>
        </p:blipFill>
        <p:spPr bwMode="auto">
          <a:xfrm>
            <a:off x="457200" y="457200"/>
            <a:ext cx="8229600" cy="357188"/>
          </a:xfrm>
          <a:prstGeom prst="rect">
            <a:avLst/>
          </a:prstGeom>
          <a:noFill/>
          <a:ln w="9525">
            <a:noFill/>
            <a:miter lim="800000"/>
            <a:headEnd/>
            <a:tailEnd/>
          </a:ln>
        </p:spPr>
      </p:pic>
      <p:pic>
        <p:nvPicPr>
          <p:cNvPr id="8" name="Picture 9" descr="TitleSlideBottom.jpg"/>
          <p:cNvPicPr>
            <a:picLocks noChangeAspect="1"/>
          </p:cNvPicPr>
          <p:nvPr/>
        </p:nvPicPr>
        <p:blipFill>
          <a:blip r:embed="rId3"/>
          <a:srcRect/>
          <a:stretch>
            <a:fillRect/>
          </a:stretch>
        </p:blipFill>
        <p:spPr bwMode="auto">
          <a:xfrm>
            <a:off x="457200" y="2700338"/>
            <a:ext cx="8229600" cy="3700462"/>
          </a:xfrm>
          <a:prstGeom prst="rect">
            <a:avLst/>
          </a:prstGeom>
          <a:noFill/>
          <a:ln w="9525">
            <a:noFill/>
            <a:miter lim="800000"/>
            <a:headEnd/>
            <a:tailEnd/>
          </a:ln>
        </p:spPr>
      </p:pic>
      <p:sp>
        <p:nvSpPr>
          <p:cNvPr id="2" name="Title 1"/>
          <p:cNvSpPr>
            <a:spLocks noGrp="1"/>
          </p:cNvSpPr>
          <p:nvPr>
            <p:ph type="ctrTitle"/>
          </p:nvPr>
        </p:nvSpPr>
        <p:spPr>
          <a:xfrm>
            <a:off x="685707" y="968189"/>
            <a:ext cx="7799387" cy="1237130"/>
          </a:xfrm>
        </p:spPr>
        <p:txBody>
          <a:bodyPr/>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9" name="Date Placeholder 3"/>
          <p:cNvSpPr>
            <a:spLocks noGrp="1"/>
          </p:cNvSpPr>
          <p:nvPr>
            <p:ph type="dt" sz="half" idx="10"/>
          </p:nvPr>
        </p:nvSpPr>
        <p:spPr/>
        <p:txBody>
          <a:bodyPr/>
          <a:lstStyle>
            <a:lvl1pPr>
              <a:defRPr/>
            </a:lvl1pPr>
          </a:lstStyle>
          <a:p>
            <a:pPr>
              <a:defRPr/>
            </a:pPr>
            <a:fld id="{39271B47-FBD5-4A14-B222-2F60EBFF72EA}" type="datetimeFigureOut">
              <a:rPr lang="en-US"/>
              <a:pPr>
                <a:defRPr/>
              </a:pPr>
              <a:t>12/10/2020</a:t>
            </a:fld>
            <a:endParaRPr lang="en-US" dirty="0"/>
          </a:p>
        </p:txBody>
      </p:sp>
      <p:sp>
        <p:nvSpPr>
          <p:cNvPr id="10" name="Slide Number Placeholder 5"/>
          <p:cNvSpPr>
            <a:spLocks noGrp="1"/>
          </p:cNvSpPr>
          <p:nvPr>
            <p:ph type="sldNum" sz="quarter" idx="11"/>
          </p:nvPr>
        </p:nvSpPr>
        <p:spPr>
          <a:xfrm>
            <a:off x="4305300" y="6492875"/>
            <a:ext cx="533400" cy="365125"/>
          </a:xfrm>
        </p:spPr>
        <p:txBody>
          <a:bodyPr tIns="45720" bIns="45720"/>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7BA18561-6E21-4BA5-9A60-82E09E64A71A}" type="slidenum">
              <a:rPr lang="en-US"/>
              <a:pPr>
                <a:defRPr/>
              </a:pPr>
              <a:t>‹#›</a:t>
            </a:fld>
            <a:endParaRPr lang="en-US" dirty="0"/>
          </a:p>
        </p:txBody>
      </p:sp>
      <p:sp>
        <p:nvSpPr>
          <p:cNvPr id="11" name="Footer Placeholder 4"/>
          <p:cNvSpPr>
            <a:spLocks noGrp="1"/>
          </p:cNvSpPr>
          <p:nvPr>
            <p:ph type="ftr" sz="quarter" idx="12"/>
          </p:nvPr>
        </p:nvSpPr>
        <p:spPr/>
        <p:txBody>
          <a:bodyP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green.gif"/>
          <p:cNvPicPr>
            <a:picLocks noChangeAspect="1"/>
          </p:cNvPicPr>
          <p:nvPr userDrawn="1"/>
        </p:nvPicPr>
        <p:blipFill>
          <a:blip r:embed="rId2"/>
          <a:srcRect/>
          <a:stretch>
            <a:fillRect/>
          </a:stretch>
        </p:blipFill>
        <p:spPr bwMode="auto">
          <a:xfrm>
            <a:off x="8429625" y="5562600"/>
            <a:ext cx="714375" cy="838200"/>
          </a:xfrm>
          <a:prstGeom prst="rect">
            <a:avLst/>
          </a:prstGeom>
          <a:noFill/>
          <a:ln w="9525">
            <a:noFill/>
            <a:miter lim="800000"/>
            <a:headEnd/>
            <a:tailEnd/>
          </a:ln>
        </p:spPr>
      </p:pic>
      <p:pic>
        <p:nvPicPr>
          <p:cNvPr id="5" name="Picture 7" descr="hand.gif"/>
          <p:cNvPicPr>
            <a:picLocks noChangeAspect="1"/>
          </p:cNvPicPr>
          <p:nvPr userDrawn="1"/>
        </p:nvPicPr>
        <p:blipFill>
          <a:blip r:embed="rId3"/>
          <a:srcRect/>
          <a:stretch>
            <a:fillRect/>
          </a:stretch>
        </p:blipFill>
        <p:spPr bwMode="auto">
          <a:xfrm>
            <a:off x="0" y="6115050"/>
            <a:ext cx="1190625" cy="742950"/>
          </a:xfrm>
          <a:prstGeom prst="rect">
            <a:avLst/>
          </a:prstGeom>
          <a:noFill/>
          <a:ln w="9525">
            <a:noFill/>
            <a:miter lim="800000"/>
            <a:headEnd/>
            <a:tailEnd/>
          </a:ln>
        </p:spPr>
      </p:pic>
      <p:sp>
        <p:nvSpPr>
          <p:cNvPr id="6"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7" name="Picture 9" descr="top.gif"/>
          <p:cNvPicPr>
            <a:picLocks noChangeAspect="1"/>
          </p:cNvPicPr>
          <p:nvPr userDrawn="1"/>
        </p:nvPicPr>
        <p:blipFill>
          <a:blip r:embed="rId4"/>
          <a:srcRect/>
          <a:stretch>
            <a:fillRect/>
          </a:stretch>
        </p:blipFill>
        <p:spPr bwMode="auto">
          <a:xfrm rot="18850181">
            <a:off x="-155575" y="330200"/>
            <a:ext cx="2000250" cy="104775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3"/>
          <p:cNvSpPr>
            <a:spLocks noGrp="1"/>
          </p:cNvSpPr>
          <p:nvPr>
            <p:ph type="dt" sz="half" idx="10"/>
          </p:nvPr>
        </p:nvSpPr>
        <p:spPr/>
        <p:txBody>
          <a:bodyPr/>
          <a:lstStyle>
            <a:lvl1pPr>
              <a:defRPr/>
            </a:lvl1pPr>
          </a:lstStyle>
          <a:p>
            <a:pPr>
              <a:defRPr/>
            </a:pPr>
            <a:fld id="{E731B10B-3865-4D5C-8226-88D0E9510C03}" type="datetimeFigureOut">
              <a:rPr lang="en-US"/>
              <a:pPr>
                <a:defRPr/>
              </a:pPr>
              <a:t>12/10/2020</a:t>
            </a:fld>
            <a:endParaRPr/>
          </a:p>
        </p:txBody>
      </p:sp>
      <p:sp>
        <p:nvSpPr>
          <p:cNvPr id="9" name="Footer Placeholder 4"/>
          <p:cNvSpPr>
            <a:spLocks noGrp="1"/>
          </p:cNvSpPr>
          <p:nvPr>
            <p:ph type="ftr" sz="quarter" idx="11"/>
          </p:nvPr>
        </p:nvSpPr>
        <p:spPr/>
        <p:txBody>
          <a:bodyPr/>
          <a:lstStyle>
            <a:lvl1pPr>
              <a:defRPr/>
            </a:lvl1pPr>
          </a:lstStyle>
          <a:p>
            <a:pPr>
              <a:defRPr/>
            </a:pPr>
            <a:endParaRPr/>
          </a:p>
        </p:txBody>
      </p:sp>
      <p:sp>
        <p:nvSpPr>
          <p:cNvPr id="10" name="Slide Number Placeholder 5"/>
          <p:cNvSpPr>
            <a:spLocks noGrp="1"/>
          </p:cNvSpPr>
          <p:nvPr>
            <p:ph type="sldNum" sz="quarter" idx="12"/>
          </p:nvPr>
        </p:nvSpPr>
        <p:spPr/>
        <p:txBody>
          <a:bodyPr/>
          <a:lstStyle>
            <a:lvl1pPr>
              <a:defRPr/>
            </a:lvl1pPr>
          </a:lstStyle>
          <a:p>
            <a:pPr>
              <a:defRPr/>
            </a:pPr>
            <a:fld id="{EB59D548-0434-41D8-AEB9-3BE21BED4A14}" type="slidenum">
              <a:rPr/>
              <a:pPr>
                <a:defRPr/>
              </a:pPr>
              <a:t>‹#›</a:t>
            </a:fld>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4" name="Rectangle 9"/>
          <p:cNvSpPr/>
          <p:nvPr/>
        </p:nvSpPr>
        <p:spPr>
          <a:xfrm>
            <a:off x="327025" y="363538"/>
            <a:ext cx="8439150" cy="25177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pic>
        <p:nvPicPr>
          <p:cNvPr id="5" name="Picture 6" descr="SectionHeaderLeft.jpg"/>
          <p:cNvPicPr>
            <a:picLocks noChangeAspect="1"/>
          </p:cNvPicPr>
          <p:nvPr/>
        </p:nvPicPr>
        <p:blipFill>
          <a:blip r:embed="rId2"/>
          <a:srcRect/>
          <a:stretch>
            <a:fillRect/>
          </a:stretch>
        </p:blipFill>
        <p:spPr bwMode="auto">
          <a:xfrm>
            <a:off x="469900" y="457200"/>
            <a:ext cx="2217738" cy="5943600"/>
          </a:xfrm>
          <a:prstGeom prst="rect">
            <a:avLst/>
          </a:prstGeom>
          <a:noFill/>
          <a:ln w="9525">
            <a:noFill/>
            <a:miter lim="800000"/>
            <a:headEnd/>
            <a:tailEnd/>
          </a:ln>
        </p:spPr>
      </p:pic>
      <p:sp>
        <p:nvSpPr>
          <p:cNvPr id="6" name="Rectangle 7"/>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8"/>
          <p:cNvSpPr/>
          <p:nvPr/>
        </p:nvSpPr>
        <p:spPr>
          <a:xfrm rot="5400000">
            <a:off x="-223043" y="3369468"/>
            <a:ext cx="5943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3098041" y="3575712"/>
            <a:ext cx="5396671" cy="1340467"/>
          </a:xfrm>
        </p:spPr>
        <p:txBody>
          <a:bodyPr/>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fld id="{54590B1D-1F92-4586-8F6B-B129B80543D3}" type="datetimeFigureOut">
              <a:rPr lang="en-US"/>
              <a:pPr>
                <a:defRPr/>
              </a:pPr>
              <a:t>12/10/2020</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4306888" y="6492875"/>
            <a:ext cx="533400" cy="365125"/>
          </a:xfrm>
        </p:spPr>
        <p:txBody>
          <a:bodyPr tIns="45720" bIns="45720"/>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93583BCB-2213-4B43-B75C-DF1A7F691DC0}" type="slidenum">
              <a:rPr lang="en-US"/>
              <a:pPr>
                <a:defRPr/>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fld id="{BA9E52DF-B595-4A5D-ABC6-B66D5327F28A}" type="datetimeFigureOut">
              <a:rPr lang="en-US"/>
              <a:pPr>
                <a:defRPr/>
              </a:pPr>
              <a:t>12/10/2020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F569C5-C026-4EEE-BC00-7F273F8590AD}" type="slidenum">
              <a:rPr lang="en-US"/>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10"/>
          <p:cNvCxnSpPr/>
          <p:nvPr/>
        </p:nvCxnSpPr>
        <p:spPr>
          <a:xfrm rot="5400000">
            <a:off x="2885281" y="4483894"/>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6"/>
          <p:cNvSpPr>
            <a:spLocks noGrp="1"/>
          </p:cNvSpPr>
          <p:nvPr>
            <p:ph type="dt" sz="half" idx="10"/>
          </p:nvPr>
        </p:nvSpPr>
        <p:spPr/>
        <p:txBody>
          <a:bodyPr/>
          <a:lstStyle>
            <a:lvl1pPr>
              <a:defRPr/>
            </a:lvl1pPr>
          </a:lstStyle>
          <a:p>
            <a:pPr>
              <a:defRPr/>
            </a:pPr>
            <a:fld id="{4B4051B1-91EF-44AC-848A-A6904C099556}" type="datetimeFigureOut">
              <a:rPr lang="en-US"/>
              <a:pPr>
                <a:defRPr/>
              </a:pPr>
              <a:t>12/10/2020</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096AB36C-F4AB-44B0-AA93-9402151FC01B}" type="slidenum">
              <a:rPr lang="en-US"/>
              <a:pPr>
                <a:defRPr/>
              </a:pPr>
              <a:t>‹#›</a:t>
            </a:fld>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4"/>
          </p:nvPr>
        </p:nvSpPr>
        <p:spPr/>
        <p:txBody>
          <a:bodyPr/>
          <a:lstStyle>
            <a:lvl1pPr>
              <a:defRPr/>
            </a:lvl1pPr>
          </a:lstStyle>
          <a:p>
            <a:pPr>
              <a:defRPr/>
            </a:pPr>
            <a:fld id="{0E7759F3-C1A3-4274-9391-5F41AED1A5C9}" type="datetimeFigureOut">
              <a:rPr lang="en-US"/>
              <a:pPr>
                <a:defRPr/>
              </a:pPr>
              <a:t>12/10/2020</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064FFE27-F315-460B-A36A-49371178B520}" type="slidenum">
              <a:rPr lang="en-US"/>
              <a:pPr>
                <a:defRPr/>
              </a:pPr>
              <a:t>‹#›</a:t>
            </a:fld>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3"/>
          <p:cNvSpPr>
            <a:spLocks noGrp="1"/>
          </p:cNvSpPr>
          <p:nvPr>
            <p:ph type="dt" sz="half" idx="15"/>
          </p:nvPr>
        </p:nvSpPr>
        <p:spPr/>
        <p:txBody>
          <a:bodyPr/>
          <a:lstStyle>
            <a:lvl1pPr>
              <a:defRPr/>
            </a:lvl1pPr>
          </a:lstStyle>
          <a:p>
            <a:pPr>
              <a:defRPr/>
            </a:pPr>
            <a:fld id="{6F7A682B-FFFE-45D2-99D8-E14501406754}" type="datetimeFigureOut">
              <a:rPr lang="en-US"/>
              <a:pPr>
                <a:defRPr/>
              </a:pPr>
              <a:t>12/10/2020</a:t>
            </a:fld>
            <a:endParaRPr lang="en-US" dirty="0"/>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10" name="Slide Number Placeholder 5"/>
          <p:cNvSpPr>
            <a:spLocks noGrp="1"/>
          </p:cNvSpPr>
          <p:nvPr>
            <p:ph type="sldNum" sz="quarter" idx="17"/>
          </p:nvPr>
        </p:nvSpPr>
        <p:spPr/>
        <p:txBody>
          <a:bodyPr/>
          <a:lstStyle>
            <a:lvl1pPr>
              <a:defRPr/>
            </a:lvl1pPr>
          </a:lstStyle>
          <a:p>
            <a:pPr>
              <a:defRPr/>
            </a:pPr>
            <a:fld id="{149016C5-D5D8-4944-8454-D247C2CBB9C4}" type="slidenum">
              <a:rPr lang="en-US"/>
              <a:pPr>
                <a:defRPr/>
              </a:pPr>
              <a:t>‹#›</a:t>
            </a:fld>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6"/>
          </p:nvPr>
        </p:nvSpPr>
        <p:spPr/>
        <p:txBody>
          <a:bodyPr/>
          <a:lstStyle>
            <a:lvl1pPr>
              <a:defRPr/>
            </a:lvl1pPr>
          </a:lstStyle>
          <a:p>
            <a:pPr>
              <a:defRPr/>
            </a:pPr>
            <a:fld id="{E492A263-7177-4E3C-A786-B34E0336511A}" type="datetimeFigureOut">
              <a:rPr lang="en-US"/>
              <a:pPr>
                <a:defRPr/>
              </a:pPr>
              <a:t>12/10/2020</a:t>
            </a:fld>
            <a:endParaRPr lang="en-US" dirty="0"/>
          </a:p>
        </p:txBody>
      </p:sp>
      <p:sp>
        <p:nvSpPr>
          <p:cNvPr id="8" name="Footer Placeholder 4"/>
          <p:cNvSpPr>
            <a:spLocks noGrp="1"/>
          </p:cNvSpPr>
          <p:nvPr>
            <p:ph type="ftr" sz="quarter" idx="17"/>
          </p:nvPr>
        </p:nvSpPr>
        <p:spPr/>
        <p:txBody>
          <a:bodyPr/>
          <a:lstStyle>
            <a:lvl1pPr>
              <a:defRPr/>
            </a:lvl1pPr>
          </a:lstStyle>
          <a:p>
            <a:pPr>
              <a:defRPr/>
            </a:pPr>
            <a:endParaRPr lang="en-US"/>
          </a:p>
        </p:txBody>
      </p:sp>
      <p:sp>
        <p:nvSpPr>
          <p:cNvPr id="12" name="Slide Number Placeholder 5"/>
          <p:cNvSpPr>
            <a:spLocks noGrp="1"/>
          </p:cNvSpPr>
          <p:nvPr>
            <p:ph type="sldNum" sz="quarter" idx="18"/>
          </p:nvPr>
        </p:nvSpPr>
        <p:spPr/>
        <p:txBody>
          <a:bodyPr/>
          <a:lstStyle>
            <a:lvl1pPr>
              <a:defRPr/>
            </a:lvl1pPr>
          </a:lstStyle>
          <a:p>
            <a:pPr>
              <a:defRPr/>
            </a:pPr>
            <a:fld id="{C94F68FF-1012-4C0A-B980-FD1CA48E0F90}"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2E7CA97-1CC9-40EB-A5B8-83D380D03D8C}" type="datetimeFigureOut">
              <a:rPr lang="en-US"/>
              <a:pPr>
                <a:defRPr/>
              </a:pPr>
              <a:t>12/10/2020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9F00EB-EDF3-4D28-A94A-5F260EB2925C}"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2EB90479-0C42-4A57-A68E-3AB1A0584E1D}" type="datetimeFigureOut">
              <a:rPr lang="en-US"/>
              <a:pPr>
                <a:defRPr/>
              </a:pPr>
              <a:t>12/10/2020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9513EFD-4E0D-41F9-B957-5D9EBF8948C7}" type="slidenum">
              <a:rPr lang="en-US"/>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2" name="Rectangle 6"/>
          <p:cNvSpPr/>
          <p:nvPr/>
        </p:nvSpPr>
        <p:spPr>
          <a:xfrm>
            <a:off x="355600" y="566738"/>
            <a:ext cx="8396288" cy="2597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3" name="Rectangle 4"/>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4" name="Rectangle 5"/>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5" name="Date Placeholder 1"/>
          <p:cNvSpPr>
            <a:spLocks noGrp="1"/>
          </p:cNvSpPr>
          <p:nvPr>
            <p:ph type="dt" sz="half" idx="10"/>
          </p:nvPr>
        </p:nvSpPr>
        <p:spPr/>
        <p:txBody>
          <a:bodyPr/>
          <a:lstStyle>
            <a:lvl1pPr>
              <a:defRPr/>
            </a:lvl1pPr>
          </a:lstStyle>
          <a:p>
            <a:pPr>
              <a:defRPr/>
            </a:pPr>
            <a:fld id="{1A45A036-9C4E-44A3-9898-E64E60417A05}" type="datetimeFigureOut">
              <a:rPr lang="en-US"/>
              <a:pPr>
                <a:defRPr/>
              </a:pPr>
              <a:t>12/10/2020</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pPr>
              <a:defRPr/>
            </a:pPr>
            <a:fld id="{A56D0EAF-438C-4133-BB79-43AACFD5EDCE}" type="slidenum">
              <a:rPr lang="en-US"/>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5" name="Rectangle 9"/>
          <p:cNvSpPr/>
          <p:nvPr/>
        </p:nvSpPr>
        <p:spPr>
          <a:xfrm>
            <a:off x="333375" y="566738"/>
            <a:ext cx="8455025"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Rectangle 7"/>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8"/>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fld id="{EC031B7E-7D9F-4453-A490-7399DF736DD7}" type="datetimeFigureOut">
              <a:rPr lang="en-US"/>
              <a:pPr>
                <a:defRPr/>
              </a:pPr>
              <a:t>12/10/2020</a:t>
            </a:fld>
            <a:endParaRPr lang="en-US" dirty="0"/>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ED570AA9-1736-4A38-AB1A-E17CB0A94AD7}" type="slidenum">
              <a:rPr lang="en-US"/>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5" name="Rectangle 9"/>
          <p:cNvSpPr/>
          <p:nvPr/>
        </p:nvSpPr>
        <p:spPr>
          <a:xfrm>
            <a:off x="355600" y="347663"/>
            <a:ext cx="8432800" cy="2352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Rectangle 7"/>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8"/>
          <p:cNvSpPr/>
          <p:nvPr/>
        </p:nvSpPr>
        <p:spPr>
          <a:xfrm rot="5400000">
            <a:off x="5598319" y="3310731"/>
            <a:ext cx="5943600" cy="23653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Picture Placeholder 10"/>
          <p:cNvSpPr>
            <a:spLocks noGrp="1"/>
          </p:cNvSpPr>
          <p:nvPr>
            <p:ph type="pic" sz="quarter" idx="13"/>
          </p:nvPr>
        </p:nvSpPr>
        <p:spPr>
          <a:xfrm>
            <a:off x="4828032" y="457200"/>
            <a:ext cx="3621024" cy="5943600"/>
          </a:xfrm>
        </p:spPr>
        <p:txBody>
          <a:bodyPr rtlCol="0">
            <a:normAutofit/>
          </a:bodyPr>
          <a:lstStyle>
            <a:lvl1pPr>
              <a:buNone/>
              <a:defRPr/>
            </a:lvl1pPr>
          </a:lstStyle>
          <a:p>
            <a:pPr lvl="0"/>
            <a:r>
              <a:rPr lang="en-US" noProof="0" dirty="0"/>
              <a:t>Click icon to add picture</a:t>
            </a:r>
            <a:endParaRPr noProof="0" dirty="0"/>
          </a:p>
        </p:txBody>
      </p:sp>
      <p:sp>
        <p:nvSpPr>
          <p:cNvPr id="8" name="Date Placeholder 4"/>
          <p:cNvSpPr>
            <a:spLocks noGrp="1"/>
          </p:cNvSpPr>
          <p:nvPr>
            <p:ph type="dt" sz="half" idx="14"/>
          </p:nvPr>
        </p:nvSpPr>
        <p:spPr/>
        <p:txBody>
          <a:bodyPr/>
          <a:lstStyle>
            <a:lvl1pPr>
              <a:defRPr/>
            </a:lvl1pPr>
          </a:lstStyle>
          <a:p>
            <a:pPr>
              <a:defRPr/>
            </a:pPr>
            <a:fld id="{59443FB6-8476-4345-9033-EC601E6B05FD}" type="datetimeFigureOut">
              <a:rPr lang="en-US"/>
              <a:pPr>
                <a:defRPr/>
              </a:pPr>
              <a:t>12/10/2020</a:t>
            </a:fld>
            <a:endParaRPr lang="en-US" dirty="0"/>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p:txBody>
          <a:bodyPr/>
          <a:lstStyle>
            <a:lvl1pPr>
              <a:defRPr/>
            </a:lvl1pPr>
          </a:lstStyle>
          <a:p>
            <a:pPr>
              <a:defRPr/>
            </a:pPr>
            <a:fld id="{86329660-F944-4E94-BBD3-24B63FED898A}" type="slidenum">
              <a:rPr lang="en-US"/>
              <a:pPr>
                <a:defRPr/>
              </a:pPr>
              <a:t>‹#›</a:t>
            </a:fld>
            <a:endParaRPr lang="en-US"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fld id="{BAC307B9-1005-4011-A37F-A0F4F32E25C9}" type="datetimeFigureOut">
              <a:rPr lang="en-US"/>
              <a:pPr>
                <a:defRPr/>
              </a:pPr>
              <a:t>12/10/2020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2AC5B7-FFCD-4B3B-85D4-E6B19BF61F6B}" type="slidenum">
              <a:rPr lang="en-US"/>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4" name="Rectangle 10"/>
          <p:cNvSpPr/>
          <p:nvPr/>
        </p:nvSpPr>
        <p:spPr>
          <a:xfrm>
            <a:off x="347663" y="363538"/>
            <a:ext cx="844073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pic>
        <p:nvPicPr>
          <p:cNvPr id="5" name="Picture 8" descr="VerticalRight.jpg"/>
          <p:cNvPicPr>
            <a:picLocks noChangeAspect="1"/>
          </p:cNvPicPr>
          <p:nvPr/>
        </p:nvPicPr>
        <p:blipFill>
          <a:blip r:embed="rId2"/>
          <a:srcRect/>
          <a:stretch>
            <a:fillRect/>
          </a:stretch>
        </p:blipFill>
        <p:spPr bwMode="auto">
          <a:xfrm>
            <a:off x="7112000" y="457200"/>
            <a:ext cx="1546225" cy="5943600"/>
          </a:xfrm>
          <a:prstGeom prst="rect">
            <a:avLst/>
          </a:prstGeom>
          <a:noFill/>
          <a:ln w="9525">
            <a:noFill/>
            <a:miter lim="800000"/>
            <a:headEnd/>
            <a:tailEnd/>
          </a:ln>
        </p:spPr>
      </p:pic>
      <p:sp>
        <p:nvSpPr>
          <p:cNvPr id="6" name="Rectangle 9"/>
          <p:cNvSpPr/>
          <p:nvPr/>
        </p:nvSpPr>
        <p:spPr>
          <a:xfrm rot="5400000">
            <a:off x="4074319" y="3369469"/>
            <a:ext cx="5943600" cy="11906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3"/>
          <p:cNvSpPr>
            <a:spLocks noGrp="1"/>
          </p:cNvSpPr>
          <p:nvPr>
            <p:ph type="dt" sz="half" idx="10"/>
          </p:nvPr>
        </p:nvSpPr>
        <p:spPr/>
        <p:txBody>
          <a:bodyPr/>
          <a:lstStyle>
            <a:lvl1pPr>
              <a:defRPr/>
            </a:lvl1pPr>
          </a:lstStyle>
          <a:p>
            <a:pPr>
              <a:defRPr/>
            </a:pPr>
            <a:fld id="{A55F0661-2A1D-4515-8327-3C7A356F7322}" type="datetimeFigureOut">
              <a:rPr lang="en-US"/>
              <a:pPr>
                <a:defRPr/>
              </a:pPr>
              <a:t>12/10/2020</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55871B67-9B70-44E9-87BA-32BE732A6B57}"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29BBA3A-8627-4D80-9AC3-3AC966F5E2FE}" type="datetimeFigureOut">
              <a:rPr lang="en-US"/>
              <a:pPr>
                <a:defRPr/>
              </a:pPr>
              <a:t>12/10/2020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0473A0-F28F-406B-A91B-D0EE05B91539}"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C92A28B-F8C7-4294-B82A-2D641980F959}" type="datetimeFigureOut">
              <a:rPr lang="en-US"/>
              <a:pPr>
                <a:defRPr/>
              </a:pPr>
              <a:t>12/10/2020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BFA1DE-00B7-4108-A768-2D3A85D663EB}"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62C13CD-97A5-4AE3-9104-7ABA6C164B51}" type="datetimeFigureOut">
              <a:rPr lang="en-US"/>
              <a:pPr>
                <a:defRPr/>
              </a:pPr>
              <a:t>12/10/2020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A277F37-A75C-47B9-8685-16542CED039D}"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9686980-E169-40F9-B335-6DD0CF3CF884}" type="datetimeFigureOut">
              <a:rPr lang="en-US"/>
              <a:pPr>
                <a:defRPr/>
              </a:pPr>
              <a:t>12/10/2020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54971EE-7B05-433D-A7CD-90814EFC307D}"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E3728E6-082F-4C78-816E-A28A49FCD10D}" type="datetimeFigureOut">
              <a:rPr lang="en-US"/>
              <a:pPr>
                <a:defRPr/>
              </a:pPr>
              <a:t>12/10/2020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4F0E965-F5F6-4265-956C-91AAD6952F00}"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CE3E6D4-399A-4757-A89B-13E353F240D9}" type="datetimeFigureOut">
              <a:rPr lang="en-US"/>
              <a:pPr>
                <a:defRPr/>
              </a:pPr>
              <a:t>12/10/2020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68A3434-7891-4131-8008-826274BC139D}"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1257031-BDC0-4006-A70A-09544D8FAAA2}" type="datetimeFigureOut">
              <a:rPr lang="en-US"/>
              <a:pPr>
                <a:defRPr/>
              </a:pPr>
              <a:t>12/10/2020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6D4D46-CD8A-4D28-90B6-C7A5B1585C9C}"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B0A0147-15FE-41E5-B63B-AD73D1640637}" type="datetimeFigureOut">
              <a:rPr lang="en-US"/>
              <a:pPr>
                <a:defRPr/>
              </a:pPr>
              <a:t>12/10/2020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FFA86F8-76FF-43A0-9674-EEE62A25792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3" r:id="rId1"/>
    <p:sldLayoutId id="2147483782" r:id="rId2"/>
    <p:sldLayoutId id="2147483781" r:id="rId3"/>
    <p:sldLayoutId id="2147483780" r:id="rId4"/>
    <p:sldLayoutId id="2147483779" r:id="rId5"/>
    <p:sldLayoutId id="2147483778" r:id="rId6"/>
    <p:sldLayoutId id="2147483777" r:id="rId7"/>
    <p:sldLayoutId id="2147483776" r:id="rId8"/>
    <p:sldLayoutId id="2147483775" r:id="rId9"/>
    <p:sldLayoutId id="2147483774" r:id="rId10"/>
    <p:sldLayoutId id="2147483773"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pic>
        <p:nvPicPr>
          <p:cNvPr id="13314" name="Picture 10" descr="RunningTop-R.jpg"/>
          <p:cNvPicPr>
            <a:picLocks noChangeAspect="1"/>
          </p:cNvPicPr>
          <p:nvPr/>
        </p:nvPicPr>
        <p:blipFill>
          <a:blip r:embed="rId17"/>
          <a:srcRect/>
          <a:stretch>
            <a:fillRect/>
          </a:stretch>
        </p:blipFill>
        <p:spPr bwMode="auto">
          <a:xfrm>
            <a:off x="457200" y="457200"/>
            <a:ext cx="8229600" cy="1382713"/>
          </a:xfrm>
          <a:prstGeom prst="rect">
            <a:avLst/>
          </a:prstGeom>
          <a:noFill/>
          <a:ln w="9525">
            <a:noFill/>
            <a:miter lim="800000"/>
            <a:headEnd/>
            <a:tailEnd/>
          </a:ln>
        </p:spPr>
      </p:pic>
      <p:sp>
        <p:nvSpPr>
          <p:cNvPr id="2" name="Title Placeholder 1"/>
          <p:cNvSpPr>
            <a:spLocks noGrp="1"/>
          </p:cNvSpPr>
          <p:nvPr>
            <p:ph type="title"/>
          </p:nvPr>
        </p:nvSpPr>
        <p:spPr>
          <a:xfrm>
            <a:off x="658813" y="455613"/>
            <a:ext cx="7824787" cy="1323975"/>
          </a:xfrm>
          <a:prstGeom prst="rect">
            <a:avLst/>
          </a:prstGeom>
          <a:effectLst/>
        </p:spPr>
        <p:txBody>
          <a:bodyPr vert="horz" lIns="91440" tIns="0" rIns="91440" bIns="0" rtlCol="0" anchor="b" anchorCtr="0">
            <a:noAutofit/>
          </a:bodyPr>
          <a:lstStyle/>
          <a:p>
            <a:r>
              <a:rPr lang="en-US"/>
              <a:t>Click to edit Master title style</a:t>
            </a:r>
            <a:endParaRPr/>
          </a:p>
        </p:txBody>
      </p:sp>
      <p:sp>
        <p:nvSpPr>
          <p:cNvPr id="13316" name="Text Placeholder 2"/>
          <p:cNvSpPr>
            <a:spLocks noGrp="1"/>
          </p:cNvSpPr>
          <p:nvPr>
            <p:ph type="body" idx="1"/>
          </p:nvPr>
        </p:nvSpPr>
        <p:spPr bwMode="auto">
          <a:xfrm>
            <a:off x="2286000" y="2286000"/>
            <a:ext cx="6197600" cy="384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89725"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cs typeface="+mn-cs"/>
              </a:defRPr>
            </a:lvl1pPr>
          </a:lstStyle>
          <a:p>
            <a:pPr>
              <a:defRPr/>
            </a:pPr>
            <a:fld id="{D05F8B1D-DBCD-4B77-A760-0B2952F43B57}" type="datetimeFigureOut">
              <a:rPr lang="en-US"/>
              <a:pPr>
                <a:defRPr/>
              </a:pPr>
              <a:t>12/10/2020</a:t>
            </a:fld>
            <a:endParaRPr lang="en-US" dirty="0"/>
          </a:p>
        </p:txBody>
      </p:sp>
      <p:sp>
        <p:nvSpPr>
          <p:cNvPr id="5" name="Footer Placeholder 4"/>
          <p:cNvSpPr>
            <a:spLocks noGrp="1"/>
          </p:cNvSpPr>
          <p:nvPr>
            <p:ph type="ftr" sz="quarter" idx="3"/>
          </p:nvPr>
        </p:nvSpPr>
        <p:spPr>
          <a:xfrm>
            <a:off x="317500" y="6492875"/>
            <a:ext cx="3416300"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379413" y="6149975"/>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cs typeface="+mn-cs"/>
              </a:defRPr>
            </a:lvl1pPr>
          </a:lstStyle>
          <a:p>
            <a:pPr>
              <a:defRPr/>
            </a:pPr>
            <a:fld id="{2C519096-840D-4152-BB9B-585704F52C77}" type="slidenum">
              <a:rPr lang="en-US"/>
              <a:pPr>
                <a:defRPr/>
              </a:pPr>
              <a:t>‹#›</a:t>
            </a:fld>
            <a:endParaRPr lang="en-US" dirty="0"/>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0" name="Rectangle 9"/>
          <p:cNvSpPr/>
          <p:nvPr/>
        </p:nvSpPr>
        <p:spPr>
          <a:xfrm>
            <a:off x="457200" y="18415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89" r:id="rId4"/>
    <p:sldLayoutId id="2147483793" r:id="rId5"/>
    <p:sldLayoutId id="2147483788" r:id="rId6"/>
    <p:sldLayoutId id="2147483787" r:id="rId7"/>
    <p:sldLayoutId id="2147483786" r:id="rId8"/>
    <p:sldLayoutId id="2147483785" r:id="rId9"/>
    <p:sldLayoutId id="2147483794" r:id="rId10"/>
    <p:sldLayoutId id="2147483795" r:id="rId11"/>
    <p:sldLayoutId id="2147483796" r:id="rId12"/>
    <p:sldLayoutId id="2147483784" r:id="rId13"/>
    <p:sldLayoutId id="2147483797" r:id="rId14"/>
  </p:sldLayoutIdLst>
  <p:transition/>
  <p:txStyles>
    <p:titleStyle>
      <a:lvl1pPr algn="r" rtl="0" eaLnBrk="0" fontAlgn="base" hangingPunct="0">
        <a:lnSpc>
          <a:spcPts val="5400"/>
        </a:lnSpc>
        <a:spcBef>
          <a:spcPct val="0"/>
        </a:spcBef>
        <a:spcAft>
          <a:spcPct val="0"/>
        </a:spcAft>
        <a:defRPr sz="5200" kern="1200">
          <a:solidFill>
            <a:schemeClr val="bg1"/>
          </a:solidFill>
          <a:effectLst>
            <a:outerShdw blurRad="50800" dist="38100" dir="2700000" algn="tl" rotWithShape="0">
              <a:prstClr val="black">
                <a:alpha val="40000"/>
              </a:prstClr>
            </a:outerShdw>
          </a:effectLst>
          <a:latin typeface="+mj-lt"/>
          <a:ea typeface="+mj-ea"/>
          <a:cs typeface="+mj-cs"/>
        </a:defRPr>
      </a:lvl1pPr>
      <a:lvl2pPr algn="r" rtl="0" eaLnBrk="0" fontAlgn="base" hangingPunct="0">
        <a:lnSpc>
          <a:spcPts val="5400"/>
        </a:lnSpc>
        <a:spcBef>
          <a:spcPct val="0"/>
        </a:spcBef>
        <a:spcAft>
          <a:spcPct val="0"/>
        </a:spcAft>
        <a:defRPr sz="5200">
          <a:solidFill>
            <a:schemeClr val="bg1"/>
          </a:solidFill>
          <a:latin typeface="Calisto MT" pitchFamily="18" charset="0"/>
        </a:defRPr>
      </a:lvl2pPr>
      <a:lvl3pPr algn="r" rtl="0" eaLnBrk="0" fontAlgn="base" hangingPunct="0">
        <a:lnSpc>
          <a:spcPts val="5400"/>
        </a:lnSpc>
        <a:spcBef>
          <a:spcPct val="0"/>
        </a:spcBef>
        <a:spcAft>
          <a:spcPct val="0"/>
        </a:spcAft>
        <a:defRPr sz="5200">
          <a:solidFill>
            <a:schemeClr val="bg1"/>
          </a:solidFill>
          <a:latin typeface="Calisto MT" pitchFamily="18" charset="0"/>
        </a:defRPr>
      </a:lvl3pPr>
      <a:lvl4pPr algn="r" rtl="0" eaLnBrk="0" fontAlgn="base" hangingPunct="0">
        <a:lnSpc>
          <a:spcPts val="5400"/>
        </a:lnSpc>
        <a:spcBef>
          <a:spcPct val="0"/>
        </a:spcBef>
        <a:spcAft>
          <a:spcPct val="0"/>
        </a:spcAft>
        <a:defRPr sz="5200">
          <a:solidFill>
            <a:schemeClr val="bg1"/>
          </a:solidFill>
          <a:latin typeface="Calisto MT" pitchFamily="18" charset="0"/>
        </a:defRPr>
      </a:lvl4pPr>
      <a:lvl5pPr algn="r" rtl="0" eaLnBrk="0" fontAlgn="base" hangingPunct="0">
        <a:lnSpc>
          <a:spcPts val="5400"/>
        </a:lnSpc>
        <a:spcBef>
          <a:spcPct val="0"/>
        </a:spcBef>
        <a:spcAft>
          <a:spcPct val="0"/>
        </a:spcAft>
        <a:defRPr sz="5200">
          <a:solidFill>
            <a:schemeClr val="bg1"/>
          </a:solidFill>
          <a:latin typeface="Calisto MT" pitchFamily="18" charset="0"/>
        </a:defRPr>
      </a:lvl5pPr>
      <a:lvl6pPr marL="457200" algn="r" rtl="0" fontAlgn="base">
        <a:lnSpc>
          <a:spcPts val="5400"/>
        </a:lnSpc>
        <a:spcBef>
          <a:spcPct val="0"/>
        </a:spcBef>
        <a:spcAft>
          <a:spcPct val="0"/>
        </a:spcAft>
        <a:defRPr sz="5200">
          <a:solidFill>
            <a:schemeClr val="bg1"/>
          </a:solidFill>
          <a:latin typeface="Calisto MT" pitchFamily="18" charset="0"/>
        </a:defRPr>
      </a:lvl6pPr>
      <a:lvl7pPr marL="914400" algn="r" rtl="0" fontAlgn="base">
        <a:lnSpc>
          <a:spcPts val="5400"/>
        </a:lnSpc>
        <a:spcBef>
          <a:spcPct val="0"/>
        </a:spcBef>
        <a:spcAft>
          <a:spcPct val="0"/>
        </a:spcAft>
        <a:defRPr sz="5200">
          <a:solidFill>
            <a:schemeClr val="bg1"/>
          </a:solidFill>
          <a:latin typeface="Calisto MT" pitchFamily="18" charset="0"/>
        </a:defRPr>
      </a:lvl7pPr>
      <a:lvl8pPr marL="1371600" algn="r" rtl="0" fontAlgn="base">
        <a:lnSpc>
          <a:spcPts val="5400"/>
        </a:lnSpc>
        <a:spcBef>
          <a:spcPct val="0"/>
        </a:spcBef>
        <a:spcAft>
          <a:spcPct val="0"/>
        </a:spcAft>
        <a:defRPr sz="5200">
          <a:solidFill>
            <a:schemeClr val="bg1"/>
          </a:solidFill>
          <a:latin typeface="Calisto MT" pitchFamily="18" charset="0"/>
        </a:defRPr>
      </a:lvl8pPr>
      <a:lvl9pPr marL="1828800" algn="r" rtl="0" fontAlgn="base">
        <a:lnSpc>
          <a:spcPts val="5400"/>
        </a:lnSpc>
        <a:spcBef>
          <a:spcPct val="0"/>
        </a:spcBef>
        <a:spcAft>
          <a:spcPct val="0"/>
        </a:spcAft>
        <a:defRPr sz="5200">
          <a:solidFill>
            <a:schemeClr val="bg1"/>
          </a:solidFill>
          <a:latin typeface="Calisto MT" pitchFamily="18" charset="0"/>
        </a:defRPr>
      </a:lvl9pPr>
    </p:titleStyle>
    <p:bodyStyle>
      <a:lvl1pPr marL="282575" indent="-282575" algn="l" rtl="0" eaLnBrk="0" fontAlgn="base" hangingPunct="0">
        <a:spcBef>
          <a:spcPts val="1800"/>
        </a:spcBef>
        <a:spcAft>
          <a:spcPct val="0"/>
        </a:spcAft>
        <a:buClr>
          <a:schemeClr val="accent1"/>
        </a:buClr>
        <a:buSzPct val="75000"/>
        <a:buFont typeface="Wingdings" pitchFamily="2" charset="2"/>
        <a:buChar char="n"/>
        <a:defRPr sz="2000" kern="1200">
          <a:solidFill>
            <a:srgbClr val="262626"/>
          </a:solidFill>
          <a:latin typeface="+mn-lt"/>
          <a:ea typeface="+mn-ea"/>
          <a:cs typeface="+mn-cs"/>
        </a:defRPr>
      </a:lvl1pPr>
      <a:lvl2pPr marL="577850" indent="-295275" algn="l" rtl="0" eaLnBrk="0" fontAlgn="base" hangingPunct="0">
        <a:spcBef>
          <a:spcPts val="600"/>
        </a:spcBef>
        <a:spcAft>
          <a:spcPct val="0"/>
        </a:spcAft>
        <a:buClr>
          <a:schemeClr val="accent1"/>
        </a:buClr>
        <a:buSzPct val="75000"/>
        <a:buFont typeface="Wingdings" pitchFamily="2" charset="2"/>
        <a:buChar char="n"/>
        <a:defRPr kern="1200">
          <a:solidFill>
            <a:srgbClr val="262626"/>
          </a:solidFill>
          <a:latin typeface="+mn-lt"/>
          <a:ea typeface="+mn-ea"/>
          <a:cs typeface="+mn-cs"/>
        </a:defRPr>
      </a:lvl2pPr>
      <a:lvl3pPr marL="860425" indent="-282575" algn="l" rtl="0" eaLnBrk="0" fontAlgn="base" hangingPunct="0">
        <a:spcBef>
          <a:spcPts val="600"/>
        </a:spcBef>
        <a:spcAft>
          <a:spcPct val="0"/>
        </a:spcAft>
        <a:buClr>
          <a:schemeClr val="accent1"/>
        </a:buClr>
        <a:buSzPct val="75000"/>
        <a:buFont typeface="Wingdings" pitchFamily="2" charset="2"/>
        <a:buChar char="n"/>
        <a:defRPr kern="1200">
          <a:solidFill>
            <a:srgbClr val="262626"/>
          </a:solidFill>
          <a:latin typeface="+mn-lt"/>
          <a:ea typeface="+mn-ea"/>
          <a:cs typeface="+mn-cs"/>
        </a:defRPr>
      </a:lvl3pPr>
      <a:lvl4pPr marL="1143000" indent="-282575" algn="l" rtl="0" eaLnBrk="0" fontAlgn="base" hangingPunct="0">
        <a:spcBef>
          <a:spcPts val="600"/>
        </a:spcBef>
        <a:spcAft>
          <a:spcPct val="0"/>
        </a:spcAft>
        <a:buClr>
          <a:schemeClr val="accent1"/>
        </a:buClr>
        <a:buSzPct val="75000"/>
        <a:buFont typeface="Wingdings" pitchFamily="2" charset="2"/>
        <a:buChar char="n"/>
        <a:defRPr kern="1200">
          <a:solidFill>
            <a:srgbClr val="262626"/>
          </a:solidFill>
          <a:latin typeface="+mn-lt"/>
          <a:ea typeface="+mn-ea"/>
          <a:cs typeface="+mn-cs"/>
        </a:defRPr>
      </a:lvl4pPr>
      <a:lvl5pPr marL="1425575" indent="-282575" algn="l" rtl="0" eaLnBrk="0" fontAlgn="base" hangingPunct="0">
        <a:spcBef>
          <a:spcPts val="600"/>
        </a:spcBef>
        <a:spcAft>
          <a:spcPct val="0"/>
        </a:spcAft>
        <a:buClr>
          <a:schemeClr val="accent1"/>
        </a:buClr>
        <a:buSzPct val="75000"/>
        <a:buFont typeface="Wingdings" pitchFamily="2" charset="2"/>
        <a:buChar char="n"/>
        <a:defRPr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1.xml"/><Relationship Id="rId1" Type="http://schemas.openxmlformats.org/officeDocument/2006/relationships/vmlDrawing" Target="../drawings/vmlDrawing2.vml"/><Relationship Id="rId6" Type="http://schemas.openxmlformats.org/officeDocument/2006/relationships/image" Target="../media/image19.wmf"/><Relationship Id="rId5" Type="http://schemas.openxmlformats.org/officeDocument/2006/relationships/image" Target="../media/image18.png"/><Relationship Id="rId4" Type="http://schemas.openxmlformats.org/officeDocument/2006/relationships/package" Target="../embeddings/Microsoft_Word_Document1.docx"/></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2.xml"/><Relationship Id="rId1" Type="http://schemas.openxmlformats.org/officeDocument/2006/relationships/vmlDrawing" Target="../drawings/vmlDrawing3.vml"/><Relationship Id="rId5" Type="http://schemas.openxmlformats.org/officeDocument/2006/relationships/image" Target="../media/image21.png"/><Relationship Id="rId4" Type="http://schemas.openxmlformats.org/officeDocument/2006/relationships/package" Target="../embeddings/Microsoft_Word_Document2.docx"/></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image" Target="../media/image24.wmf"/></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image" Target="../media/image27.wmf"/></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1.xml"/><Relationship Id="rId1" Type="http://schemas.openxmlformats.org/officeDocument/2006/relationships/vmlDrawing" Target="../drawings/vmlDrawing4.vml"/><Relationship Id="rId6" Type="http://schemas.openxmlformats.org/officeDocument/2006/relationships/image" Target="../media/image1.jpeg"/><Relationship Id="rId5" Type="http://schemas.openxmlformats.org/officeDocument/2006/relationships/image" Target="../media/image28.png"/><Relationship Id="rId4" Type="http://schemas.openxmlformats.org/officeDocument/2006/relationships/package" Target="../embeddings/Microsoft_Word_Document3.docx"/></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1.xml"/><Relationship Id="rId4" Type="http://schemas.openxmlformats.org/officeDocument/2006/relationships/image" Target="../media/image30.wmf"/></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2.xml"/><Relationship Id="rId4" Type="http://schemas.openxmlformats.org/officeDocument/2006/relationships/image" Target="../media/image32.w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2.xml"/><Relationship Id="rId1" Type="http://schemas.openxmlformats.org/officeDocument/2006/relationships/vmlDrawing" Target="../drawings/vmlDrawing5.vml"/><Relationship Id="rId5" Type="http://schemas.openxmlformats.org/officeDocument/2006/relationships/image" Target="../media/image33.png"/><Relationship Id="rId4" Type="http://schemas.openxmlformats.org/officeDocument/2006/relationships/package" Target="../embeddings/Microsoft_Word_Document4.docx"/></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16.xml"/><Relationship Id="rId4" Type="http://schemas.openxmlformats.org/officeDocument/2006/relationships/image" Target="../media/image30.wmf"/></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1.xml"/><Relationship Id="rId1" Type="http://schemas.openxmlformats.org/officeDocument/2006/relationships/vmlDrawing" Target="../drawings/vmlDrawing6.vml"/><Relationship Id="rId6" Type="http://schemas.openxmlformats.org/officeDocument/2006/relationships/image" Target="../media/image1.jpeg"/><Relationship Id="rId5" Type="http://schemas.openxmlformats.org/officeDocument/2006/relationships/image" Target="../media/image35.png"/><Relationship Id="rId4" Type="http://schemas.openxmlformats.org/officeDocument/2006/relationships/package" Target="../embeddings/Microsoft_Word_Document5.docx"/></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1.xml"/><Relationship Id="rId1" Type="http://schemas.openxmlformats.org/officeDocument/2006/relationships/slideLayout" Target="../slideLayouts/slideLayout1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2.xml"/><Relationship Id="rId1" Type="http://schemas.openxmlformats.org/officeDocument/2006/relationships/vmlDrawing" Target="../drawings/vmlDrawing7.vml"/><Relationship Id="rId5" Type="http://schemas.openxmlformats.org/officeDocument/2006/relationships/image" Target="../media/image36.png"/><Relationship Id="rId4" Type="http://schemas.openxmlformats.org/officeDocument/2006/relationships/package" Target="../embeddings/Microsoft_Word_Document6.docx"/></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4.xml"/><Relationship Id="rId1" Type="http://schemas.openxmlformats.org/officeDocument/2006/relationships/slideLayout" Target="../slideLayouts/slideLayout2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image" Target="../media/image38.wmf"/><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36.xml"/><Relationship Id="rId1" Type="http://schemas.openxmlformats.org/officeDocument/2006/relationships/slideLayout" Target="../slideLayouts/slideLayout16.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image" Target="../media/image39.wmf"/></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7.xml"/><Relationship Id="rId1" Type="http://schemas.openxmlformats.org/officeDocument/2006/relationships/slideLayout" Target="../slideLayouts/slideLayout2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8.xml"/><Relationship Id="rId1" Type="http://schemas.openxmlformats.org/officeDocument/2006/relationships/slideLayout" Target="../slideLayouts/slideLayout20.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41.wmf"/><Relationship Id="rId7" Type="http://schemas.openxmlformats.org/officeDocument/2006/relationships/diagramColors" Target="../diagrams/colors13.xml"/><Relationship Id="rId2" Type="http://schemas.openxmlformats.org/officeDocument/2006/relationships/notesSlide" Target="../notesSlides/notesSlide40.xml"/><Relationship Id="rId1" Type="http://schemas.openxmlformats.org/officeDocument/2006/relationships/slideLayout" Target="../slideLayouts/slideLayout20.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2.xml"/><Relationship Id="rId1" Type="http://schemas.openxmlformats.org/officeDocument/2006/relationships/vmlDrawing" Target="../drawings/vmlDrawing8.vml"/><Relationship Id="rId6" Type="http://schemas.openxmlformats.org/officeDocument/2006/relationships/image" Target="../media/image45.wmf"/><Relationship Id="rId5" Type="http://schemas.openxmlformats.org/officeDocument/2006/relationships/image" Target="../media/image44.png"/><Relationship Id="rId4" Type="http://schemas.openxmlformats.org/officeDocument/2006/relationships/package" Target="../embeddings/Microsoft_Word_Document7.docx"/></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47.wmf"/><Relationship Id="rId2" Type="http://schemas.openxmlformats.org/officeDocument/2006/relationships/slideLayout" Target="../slideLayouts/slideLayout22.xml"/><Relationship Id="rId1" Type="http://schemas.openxmlformats.org/officeDocument/2006/relationships/vmlDrawing" Target="../drawings/vmlDrawing9.vml"/><Relationship Id="rId6" Type="http://schemas.openxmlformats.org/officeDocument/2006/relationships/image" Target="../media/image1.jpeg"/><Relationship Id="rId5" Type="http://schemas.openxmlformats.org/officeDocument/2006/relationships/image" Target="../media/image46.png"/><Relationship Id="rId4" Type="http://schemas.openxmlformats.org/officeDocument/2006/relationships/package" Target="../embeddings/Microsoft_Word_Document8.docx"/></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5.xml"/><Relationship Id="rId1" Type="http://schemas.openxmlformats.org/officeDocument/2006/relationships/slideLayout" Target="../slideLayouts/slideLayout20.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12.wmf"/></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2.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package" Target="../embeddings/Microsoft_Word_Document.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bwMode="auto">
          <a:xfrm>
            <a:off x="3098800" y="3575050"/>
            <a:ext cx="5395913" cy="1341438"/>
          </a:xfrm>
        </p:spPr>
        <p:txBody>
          <a:bodyPr wrap="square" numCol="1" compatLnSpc="1">
            <a:prstTxWarp prst="textNoShape">
              <a:avLst/>
            </a:prstTxWarp>
          </a:bodyPr>
          <a:lstStyle/>
          <a:p>
            <a:pPr eaLnBrk="1" hangingPunct="1"/>
            <a:r>
              <a:rPr lang="en-US"/>
              <a:t>Chapter 3</a:t>
            </a:r>
            <a:br>
              <a:rPr lang="en-US"/>
            </a:br>
            <a:r>
              <a:rPr lang="en-US"/>
              <a:t>Process Description and Control</a:t>
            </a:r>
          </a:p>
        </p:txBody>
      </p:sp>
      <p:sp>
        <p:nvSpPr>
          <p:cNvPr id="6" name="Text Placeholder 5"/>
          <p:cNvSpPr>
            <a:spLocks noGrp="1"/>
          </p:cNvSpPr>
          <p:nvPr>
            <p:ph type="body" idx="1"/>
          </p:nvPr>
        </p:nvSpPr>
        <p:spPr>
          <a:xfrm>
            <a:off x="3098800" y="4979988"/>
            <a:ext cx="5395913" cy="811212"/>
          </a:xfrm>
        </p:spPr>
        <p:txBody>
          <a:bodyPr rtlCol="0"/>
          <a:lstStyle/>
          <a:p>
            <a:pPr eaLnBrk="1" fontAlgn="auto" hangingPunct="1">
              <a:spcAft>
                <a:spcPts val="0"/>
              </a:spcAft>
              <a:defRPr/>
            </a:pPr>
            <a:r>
              <a:rPr lang="en-US" dirty="0"/>
              <a:t>Seventh Edition</a:t>
            </a:r>
          </a:p>
          <a:p>
            <a:pPr eaLnBrk="1" fontAlgn="auto" hangingPunct="1">
              <a:spcAft>
                <a:spcPts val="0"/>
              </a:spcAft>
              <a:defRPr/>
            </a:pPr>
            <a:r>
              <a:rPr lang="en-US" dirty="0"/>
              <a:t>By William Stallings</a:t>
            </a:r>
          </a:p>
          <a:p>
            <a:pPr eaLnBrk="1" fontAlgn="auto" hangingPunct="1">
              <a:spcAft>
                <a:spcPts val="0"/>
              </a:spcAft>
              <a:defRPr/>
            </a:pPr>
            <a:endParaRPr lang="en-US" dirty="0"/>
          </a:p>
        </p:txBody>
      </p:sp>
      <p:sp>
        <p:nvSpPr>
          <p:cNvPr id="7" name="TextBox 6"/>
          <p:cNvSpPr txBox="1"/>
          <p:nvPr/>
        </p:nvSpPr>
        <p:spPr>
          <a:xfrm>
            <a:off x="457200" y="1676400"/>
            <a:ext cx="2209800" cy="2887663"/>
          </a:xfrm>
          <a:prstGeom prst="rect">
            <a:avLst/>
          </a:prstGeom>
          <a:noFill/>
        </p:spPr>
        <p:txBody>
          <a:bodyPr>
            <a:spAutoFit/>
          </a:bodyPr>
          <a:lstStyle/>
          <a:p>
            <a:pPr algn="ctr" fontAlgn="auto">
              <a:spcBef>
                <a:spcPct val="20000"/>
              </a:spcBef>
              <a:spcAft>
                <a:spcPts val="0"/>
              </a:spcAft>
              <a:defRPr/>
            </a:pPr>
            <a:r>
              <a:rPr lang="en-US" sz="3200" i="1" dirty="0">
                <a:solidFill>
                  <a:schemeClr val="bg2">
                    <a:lumMod val="25000"/>
                  </a:schemeClr>
                </a:solidFill>
                <a:latin typeface="+mn-lt"/>
                <a:cs typeface="+mn-cs"/>
              </a:rPr>
              <a:t>Operating Systems:</a:t>
            </a:r>
            <a:br>
              <a:rPr lang="en-US" sz="3200" i="1" dirty="0">
                <a:solidFill>
                  <a:schemeClr val="bg2">
                    <a:lumMod val="25000"/>
                  </a:schemeClr>
                </a:solidFill>
                <a:latin typeface="+mn-lt"/>
                <a:cs typeface="+mn-cs"/>
              </a:rPr>
            </a:br>
            <a:r>
              <a:rPr lang="en-US" sz="3200" i="1" dirty="0">
                <a:solidFill>
                  <a:schemeClr val="bg2">
                    <a:lumMod val="25000"/>
                  </a:schemeClr>
                </a:solidFill>
                <a:latin typeface="+mn-lt"/>
                <a:cs typeface="+mn-cs"/>
              </a:rPr>
              <a:t>Internals and Design Principles</a:t>
            </a:r>
          </a:p>
          <a:p>
            <a:pPr>
              <a:defRPr/>
            </a:pPr>
            <a:endParaRPr lang="en-US" dirty="0">
              <a:cs typeface="+mn-cs"/>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ctr" eaLnBrk="1" fontAlgn="auto" hangingPunct="1">
              <a:spcAft>
                <a:spcPts val="0"/>
              </a:spcAft>
              <a:defRPr/>
            </a:pPr>
            <a:r>
              <a:rPr lang="en-NZ" b="1" dirty="0">
                <a:ln w="1905"/>
                <a:solidFill>
                  <a:schemeClr val="accent1">
                    <a:lumMod val="75000"/>
                  </a:schemeClr>
                </a:solidFill>
                <a:effectLst>
                  <a:innerShdw blurRad="69850" dist="43180" dir="5400000">
                    <a:srgbClr val="000000">
                      <a:alpha val="65000"/>
                    </a:srgbClr>
                  </a:innerShdw>
                </a:effectLst>
              </a:rPr>
              <a:t>Process Creation</a:t>
            </a:r>
          </a:p>
        </p:txBody>
      </p:sp>
      <p:graphicFrame>
        <p:nvGraphicFramePr>
          <p:cNvPr id="4" name="Content Placeholder 3"/>
          <p:cNvGraphicFramePr>
            <a:graphicFrameLocks noGrp="1"/>
          </p:cNvGraphicFramePr>
          <p:nvPr>
            <p:ph idx="4294967295"/>
          </p:nvPr>
        </p:nvGraphicFramePr>
        <p:xfrm>
          <a:off x="533400" y="1905000"/>
          <a:ext cx="8001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5613"/>
            <a:ext cx="7824787" cy="1144587"/>
          </a:xfrm>
        </p:spPr>
        <p:txBody>
          <a:bodyPr/>
          <a:lstStyle/>
          <a:p>
            <a:pPr algn="ctr" eaLnBrk="1" fontAlgn="auto" hangingPunct="1">
              <a:spcAft>
                <a:spcPts val="0"/>
              </a:spcAft>
              <a:defRPr/>
            </a:pPr>
            <a:r>
              <a:rPr lang="en-NZ" b="1" dirty="0">
                <a:solidFill>
                  <a:schemeClr val="accent1">
                    <a:lumMod val="75000"/>
                  </a:schemeClr>
                </a:solidFill>
              </a:rPr>
              <a:t>Process Termination</a:t>
            </a:r>
          </a:p>
        </p:txBody>
      </p:sp>
      <p:sp>
        <p:nvSpPr>
          <p:cNvPr id="3" name="Content Placeholder 2"/>
          <p:cNvSpPr>
            <a:spLocks noGrp="1"/>
          </p:cNvSpPr>
          <p:nvPr>
            <p:ph sz="half" idx="1"/>
          </p:nvPr>
        </p:nvSpPr>
        <p:spPr>
          <a:xfrm>
            <a:off x="658813" y="2286000"/>
            <a:ext cx="7723187" cy="3840163"/>
          </a:xfrm>
        </p:spPr>
        <p:txBody>
          <a:bodyPr/>
          <a:lstStyle/>
          <a:p>
            <a:pPr eaLnBrk="1" hangingPunct="1"/>
            <a:r>
              <a:rPr lang="en-NZ" sz="2400"/>
              <a:t>There must be a means for a process to indicate its completion</a:t>
            </a:r>
          </a:p>
          <a:p>
            <a:pPr eaLnBrk="1" hangingPunct="1"/>
            <a:r>
              <a:rPr lang="en-NZ" sz="2400"/>
              <a:t>A batch job should include a HALT instruction or an explicit OS service call for termination</a:t>
            </a:r>
          </a:p>
          <a:p>
            <a:pPr eaLnBrk="1" hangingPunct="1"/>
            <a:r>
              <a:rPr lang="en-NZ" sz="2400"/>
              <a:t>For an interactive application, the action of the user will indicate when the process is completed  (e.g. log off, quitting an application)</a:t>
            </a:r>
          </a:p>
        </p:txBody>
      </p:sp>
      <p:pic>
        <p:nvPicPr>
          <p:cNvPr id="65539" name="Picture 3"/>
          <p:cNvPicPr>
            <a:picLocks noChangeAspect="1"/>
          </p:cNvPicPr>
          <p:nvPr/>
        </p:nvPicPr>
        <p:blipFill>
          <a:blip r:embed="rId3"/>
          <a:srcRect/>
          <a:stretch>
            <a:fillRect/>
          </a:stretch>
        </p:blipFill>
        <p:spPr bwMode="auto">
          <a:xfrm>
            <a:off x="7391400" y="5105400"/>
            <a:ext cx="1524000" cy="1524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1250" name="Object 2"/>
          <p:cNvGraphicFramePr>
            <a:graphicFrameLocks noChangeAspect="1"/>
          </p:cNvGraphicFramePr>
          <p:nvPr/>
        </p:nvGraphicFramePr>
        <p:xfrm>
          <a:off x="2667000" y="609600"/>
          <a:ext cx="5981700" cy="5899150"/>
        </p:xfrm>
        <a:graphic>
          <a:graphicData uri="http://schemas.openxmlformats.org/presentationml/2006/ole">
            <mc:AlternateContent xmlns:mc="http://schemas.openxmlformats.org/markup-compatibility/2006">
              <mc:Choice xmlns:v="urn:schemas-microsoft-com:vml" Requires="v">
                <p:oleObj spid="_x0000_s181266" name="Document" r:id="rId4" imgW="5562395" imgH="6781550" progId="">
                  <p:embed/>
                </p:oleObj>
              </mc:Choice>
              <mc:Fallback>
                <p:oleObj name="Document" r:id="rId4" imgW="5562395" imgH="678155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609600"/>
                        <a:ext cx="5981700" cy="589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TextBox 5"/>
          <p:cNvSpPr txBox="1"/>
          <p:nvPr/>
        </p:nvSpPr>
        <p:spPr>
          <a:xfrm>
            <a:off x="457200" y="838200"/>
            <a:ext cx="2057400" cy="923925"/>
          </a:xfrm>
          <a:prstGeom prst="rect">
            <a:avLst/>
          </a:prstGeom>
          <a:noFill/>
        </p:spPr>
        <p:txBody>
          <a:bodyPr>
            <a:spAutoFit/>
          </a:bodyPr>
          <a:lstStyle/>
          <a:p>
            <a:pPr>
              <a:defRPr/>
            </a:pPr>
            <a:r>
              <a:rPr lang="en-US" sz="3600" b="1" dirty="0">
                <a:solidFill>
                  <a:schemeClr val="accent1">
                    <a:lumMod val="75000"/>
                  </a:schemeClr>
                </a:solidFill>
                <a:latin typeface="+mj-lt"/>
                <a:ea typeface="+mj-ea"/>
                <a:cs typeface="+mj-cs"/>
              </a:rPr>
              <a:t>Table</a:t>
            </a:r>
            <a:r>
              <a:rPr lang="en-US" b="1" dirty="0">
                <a:cs typeface="+mn-cs"/>
              </a:rPr>
              <a:t> </a:t>
            </a:r>
            <a:r>
              <a:rPr lang="en-US" sz="3600" b="1" dirty="0">
                <a:solidFill>
                  <a:schemeClr val="accent1">
                    <a:lumMod val="75000"/>
                  </a:schemeClr>
                </a:solidFill>
                <a:latin typeface="+mj-lt"/>
                <a:ea typeface="+mj-ea"/>
                <a:cs typeface="+mj-cs"/>
              </a:rPr>
              <a:t>3.2</a:t>
            </a:r>
          </a:p>
          <a:p>
            <a:pPr>
              <a:defRPr/>
            </a:pPr>
            <a:endParaRPr lang="en-US" dirty="0">
              <a:cs typeface="+mn-cs"/>
            </a:endParaRPr>
          </a:p>
        </p:txBody>
      </p:sp>
      <p:sp>
        <p:nvSpPr>
          <p:cNvPr id="7" name="TextBox 6"/>
          <p:cNvSpPr txBox="1"/>
          <p:nvPr/>
        </p:nvSpPr>
        <p:spPr>
          <a:xfrm>
            <a:off x="381000" y="1752600"/>
            <a:ext cx="2133600" cy="1235075"/>
          </a:xfrm>
          <a:prstGeom prst="rect">
            <a:avLst/>
          </a:prstGeom>
          <a:noFill/>
        </p:spPr>
        <p:txBody>
          <a:bodyPr>
            <a:spAutoFit/>
          </a:bodyPr>
          <a:lstStyle/>
          <a:p>
            <a:pPr>
              <a:defRPr/>
            </a:pPr>
            <a:r>
              <a:rPr lang="en-US" sz="2500" b="1" dirty="0">
                <a:solidFill>
                  <a:schemeClr val="accent1">
                    <a:lumMod val="75000"/>
                  </a:schemeClr>
                </a:solidFill>
                <a:cs typeface="+mn-cs"/>
              </a:rPr>
              <a:t>Reasons for Process Termination</a:t>
            </a:r>
            <a:endParaRPr lang="en-US" sz="2500" dirty="0">
              <a:cs typeface="+mn-cs"/>
            </a:endParaRPr>
          </a:p>
        </p:txBody>
      </p:sp>
      <p:pic>
        <p:nvPicPr>
          <p:cNvPr id="181253" name="Picture 7"/>
          <p:cNvPicPr>
            <a:picLocks noChangeAspect="1"/>
          </p:cNvPicPr>
          <p:nvPr/>
        </p:nvPicPr>
        <p:blipFill>
          <a:blip r:embed="rId6"/>
          <a:srcRect/>
          <a:stretch>
            <a:fillRect/>
          </a:stretch>
        </p:blipFill>
        <p:spPr bwMode="auto">
          <a:xfrm>
            <a:off x="762000" y="4191000"/>
            <a:ext cx="1196975" cy="1220788"/>
          </a:xfrm>
          <a:prstGeom prst="rect">
            <a:avLst/>
          </a:prstGeom>
          <a:noFill/>
          <a:ln w="9525">
            <a:noFill/>
            <a:miter lim="800000"/>
            <a:headEnd/>
            <a:tailEnd/>
          </a:ln>
        </p:spPr>
      </p:pic>
    </p:spTree>
  </p:cSld>
  <p:clrMapOvr>
    <a:masterClrMapping/>
  </p:clrMapOvr>
  <p:transition spd="slow">
    <p:pull dir="l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itle 1"/>
          <p:cNvSpPr>
            <a:spLocks noGrp="1"/>
          </p:cNvSpPr>
          <p:nvPr>
            <p:ph type="title"/>
          </p:nvPr>
        </p:nvSpPr>
        <p:spPr bwMode="auto">
          <a:xfrm>
            <a:off x="457200" y="762000"/>
            <a:ext cx="8153400" cy="762000"/>
          </a:xfrm>
        </p:spPr>
        <p:txBody>
          <a:bodyPr wrap="square" numCol="1" compatLnSpc="1">
            <a:prstTxWarp prst="textNoShape">
              <a:avLst/>
            </a:prstTxWarp>
          </a:bodyPr>
          <a:lstStyle/>
          <a:p>
            <a:pPr algn="ctr" eaLnBrk="1" hangingPunct="1"/>
            <a:r>
              <a:rPr lang="en-US" sz="5400"/>
              <a:t>Five-State Process Model</a:t>
            </a:r>
          </a:p>
        </p:txBody>
      </p:sp>
      <p:pic>
        <p:nvPicPr>
          <p:cNvPr id="183298" name="Content Placeholder 3" descr="Fig03_06.gif"/>
          <p:cNvPicPr>
            <a:picLocks noGrp="1" noChangeAspect="1"/>
          </p:cNvPicPr>
          <p:nvPr>
            <p:ph idx="1"/>
          </p:nvPr>
        </p:nvPicPr>
        <p:blipFill>
          <a:blip r:embed="rId3"/>
          <a:srcRect t="-81830" b="-81830"/>
          <a:stretch>
            <a:fillRect/>
          </a:stretch>
        </p:blipFill>
        <p:spPr>
          <a:xfrm>
            <a:off x="609600" y="-1905000"/>
            <a:ext cx="7924800" cy="11887200"/>
          </a:xfrm>
        </p:spPr>
      </p:pic>
    </p:spTree>
  </p:cSld>
  <p:clrMapOvr>
    <a:masterClrMapping/>
  </p:clrMapOvr>
  <p:transition spd="slow">
    <p:zoom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534400" cy="762000"/>
          </a:xfrm>
        </p:spPr>
        <p:txBody>
          <a:bodyPr/>
          <a:lstStyle/>
          <a:p>
            <a:pPr eaLnBrk="1" fontAlgn="auto" hangingPunct="1">
              <a:spcAft>
                <a:spcPts val="0"/>
              </a:spcAft>
              <a:defRPr/>
            </a:pPr>
            <a:r>
              <a:rPr lang="en-US" b="1" dirty="0">
                <a:solidFill>
                  <a:schemeClr val="accent1">
                    <a:lumMod val="75000"/>
                  </a:schemeClr>
                </a:solidFill>
              </a:rPr>
              <a:t>Process States example</a:t>
            </a:r>
          </a:p>
        </p:txBody>
      </p:sp>
      <p:graphicFrame>
        <p:nvGraphicFramePr>
          <p:cNvPr id="185346" name="Object 2"/>
          <p:cNvGraphicFramePr>
            <a:graphicFrameLocks noChangeAspect="1"/>
          </p:cNvGraphicFramePr>
          <p:nvPr/>
        </p:nvGraphicFramePr>
        <p:xfrm>
          <a:off x="457200" y="1676400"/>
          <a:ext cx="8191500" cy="4692650"/>
        </p:xfrm>
        <a:graphic>
          <a:graphicData uri="http://schemas.openxmlformats.org/presentationml/2006/ole">
            <mc:AlternateContent xmlns:mc="http://schemas.openxmlformats.org/markup-compatibility/2006">
              <mc:Choice xmlns:v="urn:schemas-microsoft-com:vml" Requires="v">
                <p:oleObj spid="_x0000_s185362" name="Document" r:id="rId4" imgW="5917982" imgH="3390775" progId="">
                  <p:embed/>
                </p:oleObj>
              </mc:Choice>
              <mc:Fallback>
                <p:oleObj name="Document" r:id="rId4" imgW="5917982" imgH="3390775"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76400"/>
                        <a:ext cx="8191500" cy="469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85348" name="TextBox 5"/>
          <p:cNvSpPr txBox="1">
            <a:spLocks noChangeArrowheads="1"/>
          </p:cNvSpPr>
          <p:nvPr/>
        </p:nvSpPr>
        <p:spPr bwMode="auto">
          <a:xfrm>
            <a:off x="457200" y="1600200"/>
            <a:ext cx="8229600" cy="228600"/>
          </a:xfrm>
          <a:prstGeom prst="rect">
            <a:avLst/>
          </a:prstGeom>
          <a:solidFill>
            <a:schemeClr val="bg1"/>
          </a:solidFill>
          <a:ln w="9525">
            <a:noFill/>
            <a:miter lim="800000"/>
            <a:headEnd/>
            <a:tailEnd/>
          </a:ln>
        </p:spPr>
        <p:txBody>
          <a:bodyPr>
            <a:spAutoFit/>
          </a:bodyPr>
          <a:lstStyle/>
          <a:p>
            <a:endParaRPr lang="en-US"/>
          </a:p>
        </p:txBody>
      </p:sp>
      <p:sp>
        <p:nvSpPr>
          <p:cNvPr id="185349" name="TextBox 6"/>
          <p:cNvSpPr txBox="1">
            <a:spLocks noChangeArrowheads="1"/>
          </p:cNvSpPr>
          <p:nvPr/>
        </p:nvSpPr>
        <p:spPr bwMode="auto">
          <a:xfrm>
            <a:off x="457200" y="6324600"/>
            <a:ext cx="8229600" cy="152400"/>
          </a:xfrm>
          <a:prstGeom prst="rect">
            <a:avLst/>
          </a:prstGeom>
          <a:solidFill>
            <a:schemeClr val="bg1"/>
          </a:solidFill>
          <a:ln w="9525">
            <a:noFill/>
            <a:miter lim="800000"/>
            <a:headEnd/>
            <a:tailEnd/>
          </a:ln>
        </p:spPr>
        <p:txBody>
          <a:bodyPr>
            <a:spAutoFit/>
          </a:bodyPr>
          <a:lstStyle/>
          <a:p>
            <a:endParaRPr lang="en-US"/>
          </a:p>
        </p:txBody>
      </p:sp>
      <p:sp>
        <p:nvSpPr>
          <p:cNvPr id="185350" name="TextBox 7"/>
          <p:cNvSpPr txBox="1">
            <a:spLocks noChangeArrowheads="1"/>
          </p:cNvSpPr>
          <p:nvPr/>
        </p:nvSpPr>
        <p:spPr bwMode="auto">
          <a:xfrm>
            <a:off x="8534400" y="1600200"/>
            <a:ext cx="228600" cy="4876800"/>
          </a:xfrm>
          <a:prstGeom prst="rect">
            <a:avLst/>
          </a:prstGeom>
          <a:solidFill>
            <a:schemeClr val="bg1"/>
          </a:solidFill>
          <a:ln w="9525">
            <a:noFill/>
            <a:miter lim="800000"/>
            <a:headEnd/>
            <a:tailEnd/>
          </a:ln>
        </p:spPr>
        <p:txBody>
          <a:bodyPr>
            <a:spAutoFit/>
          </a:bodyPr>
          <a:lstStyle/>
          <a:p>
            <a:endParaRPr lang="en-US"/>
          </a:p>
        </p:txBody>
      </p:sp>
      <p:sp>
        <p:nvSpPr>
          <p:cNvPr id="185351" name="TextBox 8"/>
          <p:cNvSpPr txBox="1">
            <a:spLocks noChangeArrowheads="1"/>
          </p:cNvSpPr>
          <p:nvPr/>
        </p:nvSpPr>
        <p:spPr bwMode="auto">
          <a:xfrm>
            <a:off x="381000" y="1600200"/>
            <a:ext cx="152400" cy="4876800"/>
          </a:xfrm>
          <a:prstGeom prst="rect">
            <a:avLst/>
          </a:prstGeom>
          <a:solidFill>
            <a:schemeClr val="bg1"/>
          </a:solidFill>
          <a:ln w="9525">
            <a:noFill/>
            <a:miter lim="800000"/>
            <a:headEnd/>
            <a:tailEnd/>
          </a:ln>
        </p:spPr>
        <p:txBody>
          <a:bodyPr>
            <a:spAutoFit/>
          </a:bodyPr>
          <a:lstStyle/>
          <a:p>
            <a:endParaRPr lang="en-US"/>
          </a:p>
        </p:txBody>
      </p:sp>
      <p:sp>
        <p:nvSpPr>
          <p:cNvPr id="185352" name="TextBox 9"/>
          <p:cNvSpPr txBox="1">
            <a:spLocks noChangeArrowheads="1"/>
          </p:cNvSpPr>
          <p:nvPr/>
        </p:nvSpPr>
        <p:spPr bwMode="auto">
          <a:xfrm>
            <a:off x="457200" y="3886200"/>
            <a:ext cx="509588" cy="369888"/>
          </a:xfrm>
          <a:prstGeom prst="rect">
            <a:avLst/>
          </a:prstGeom>
          <a:solidFill>
            <a:schemeClr val="bg1"/>
          </a:solidFill>
          <a:ln w="9525">
            <a:noFill/>
            <a:miter lim="800000"/>
            <a:headEnd/>
            <a:tailEnd/>
          </a:ln>
        </p:spPr>
        <p:txBody>
          <a:bodyPr>
            <a:spAutoFit/>
          </a:bodyPr>
          <a:lstStyle/>
          <a:p>
            <a:endParaRPr lang="en-US"/>
          </a:p>
        </p:txBody>
      </p:sp>
      <p:sp>
        <p:nvSpPr>
          <p:cNvPr id="185353" name="TextBox 10"/>
          <p:cNvSpPr txBox="1">
            <a:spLocks noChangeArrowheads="1"/>
          </p:cNvSpPr>
          <p:nvPr/>
        </p:nvSpPr>
        <p:spPr bwMode="auto">
          <a:xfrm>
            <a:off x="457200" y="6096000"/>
            <a:ext cx="381000" cy="381000"/>
          </a:xfrm>
          <a:prstGeom prst="rect">
            <a:avLst/>
          </a:prstGeom>
          <a:solidFill>
            <a:schemeClr val="bg1"/>
          </a:solidFill>
          <a:ln w="9525">
            <a:noFill/>
            <a:miter lim="800000"/>
            <a:headEnd/>
            <a:tailEnd/>
          </a:ln>
        </p:spPr>
        <p:txBody>
          <a:bodyPr>
            <a:spAutoFit/>
          </a:bodyPr>
          <a:lstStyle/>
          <a:p>
            <a:endParaRPr lang="en-US"/>
          </a:p>
        </p:txBody>
      </p:sp>
      <p:sp>
        <p:nvSpPr>
          <p:cNvPr id="185354" name="TextBox 11"/>
          <p:cNvSpPr txBox="1">
            <a:spLocks noChangeArrowheads="1"/>
          </p:cNvSpPr>
          <p:nvPr/>
        </p:nvSpPr>
        <p:spPr bwMode="auto">
          <a:xfrm>
            <a:off x="4419600" y="6248400"/>
            <a:ext cx="381000" cy="228600"/>
          </a:xfrm>
          <a:prstGeom prst="rect">
            <a:avLst/>
          </a:prstGeom>
          <a:solidFill>
            <a:schemeClr val="bg1"/>
          </a:solidFill>
          <a:ln w="9525">
            <a:noFill/>
            <a:miter lim="800000"/>
            <a:headEnd/>
            <a:tailEnd/>
          </a:ln>
        </p:spPr>
        <p:txBody>
          <a:bodyPr>
            <a:spAutoFit/>
          </a:bodyPr>
          <a:lstStyle/>
          <a:p>
            <a:endParaRPr lang="en-US"/>
          </a:p>
        </p:txBody>
      </p:sp>
    </p:spTree>
  </p:cSld>
  <p:clrMapOvr>
    <a:masterClrMapping/>
  </p:clrMapOvr>
  <p:transition spd="slow">
    <p:pull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304800" y="609600"/>
            <a:ext cx="8534400" cy="914400"/>
          </a:xfrm>
        </p:spPr>
        <p:txBody>
          <a:bodyPr/>
          <a:lstStyle/>
          <a:p>
            <a:pPr algn="ctr" eaLnBrk="1" fontAlgn="auto" hangingPunct="1">
              <a:spcAft>
                <a:spcPts val="0"/>
              </a:spcAft>
              <a:defRPr/>
            </a:pPr>
            <a:r>
              <a:rPr lang="en-US" b="1" dirty="0">
                <a:ln w="1905"/>
                <a:solidFill>
                  <a:schemeClr val="accent1">
                    <a:lumMod val="75000"/>
                  </a:schemeClr>
                </a:solidFill>
                <a:effectLst>
                  <a:innerShdw blurRad="69850" dist="43180" dir="5400000">
                    <a:srgbClr val="000000">
                      <a:alpha val="65000"/>
                    </a:srgbClr>
                  </a:innerShdw>
                </a:effectLst>
              </a:rPr>
              <a:t>Using Two Queues</a:t>
            </a:r>
          </a:p>
        </p:txBody>
      </p:sp>
      <p:pic>
        <p:nvPicPr>
          <p:cNvPr id="187394" name="Content Placeholder 3" descr="Fig03_08a.gif"/>
          <p:cNvPicPr>
            <a:picLocks noGrp="1" noChangeAspect="1"/>
          </p:cNvPicPr>
          <p:nvPr>
            <p:ph idx="4294967295"/>
          </p:nvPr>
        </p:nvPicPr>
        <p:blipFill>
          <a:blip r:embed="rId3"/>
          <a:srcRect t="-135069" b="-135069"/>
          <a:stretch>
            <a:fillRect/>
          </a:stretch>
        </p:blipFill>
        <p:spPr>
          <a:xfrm>
            <a:off x="609600" y="-2286000"/>
            <a:ext cx="8001000" cy="12992100"/>
          </a:xfrm>
        </p:spPr>
      </p:pic>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Title 1"/>
          <p:cNvSpPr>
            <a:spLocks noGrp="1"/>
          </p:cNvSpPr>
          <p:nvPr>
            <p:ph type="title"/>
          </p:nvPr>
        </p:nvSpPr>
        <p:spPr bwMode="auto">
          <a:xfrm>
            <a:off x="457200" y="1066800"/>
            <a:ext cx="1600200" cy="1981200"/>
          </a:xfrm>
        </p:spPr>
        <p:txBody>
          <a:bodyPr wrap="square" numCol="1" compatLnSpc="1">
            <a:prstTxWarp prst="textNoShape">
              <a:avLst/>
            </a:prstTxWarp>
          </a:bodyPr>
          <a:lstStyle/>
          <a:p>
            <a:pPr eaLnBrk="1" hangingPunct="1"/>
            <a:r>
              <a:rPr lang="en-US" sz="3000"/>
              <a:t>Multiple Blocked Queues</a:t>
            </a:r>
          </a:p>
        </p:txBody>
      </p:sp>
      <p:pic>
        <p:nvPicPr>
          <p:cNvPr id="189442" name="Content Placeholder 3" descr="Fig03_08b.gif"/>
          <p:cNvPicPr>
            <a:picLocks noGrp="1" noChangeAspect="1"/>
          </p:cNvPicPr>
          <p:nvPr>
            <p:ph idx="1"/>
          </p:nvPr>
        </p:nvPicPr>
        <p:blipFill>
          <a:blip r:embed="rId3"/>
          <a:srcRect t="-45802" b="-45802"/>
          <a:stretch>
            <a:fillRect/>
          </a:stretch>
        </p:blipFill>
        <p:spPr>
          <a:xfrm>
            <a:off x="2209800" y="-914400"/>
            <a:ext cx="6400800" cy="9601200"/>
          </a:xfrm>
        </p:spPr>
      </p:pic>
      <p:pic>
        <p:nvPicPr>
          <p:cNvPr id="189443" name="Picture 3"/>
          <p:cNvPicPr>
            <a:picLocks noChangeAspect="1"/>
          </p:cNvPicPr>
          <p:nvPr/>
        </p:nvPicPr>
        <p:blipFill>
          <a:blip r:embed="rId4"/>
          <a:srcRect/>
          <a:stretch>
            <a:fillRect/>
          </a:stretch>
        </p:blipFill>
        <p:spPr bwMode="auto">
          <a:xfrm>
            <a:off x="609600" y="3886200"/>
            <a:ext cx="1143000" cy="1143000"/>
          </a:xfrm>
          <a:prstGeom prst="rect">
            <a:avLst/>
          </a:prstGeom>
          <a:noFill/>
          <a:ln w="9525">
            <a:noFill/>
            <a:miter lim="800000"/>
            <a:headEnd/>
            <a:tailEnd/>
          </a:ln>
        </p:spPr>
      </p:pic>
    </p:spTree>
  </p:cSld>
  <p:clrMapOvr>
    <a:masterClrMapping/>
  </p:clrMapOvr>
  <p:transition spd="slow">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609600" y="533400"/>
            <a:ext cx="7824788" cy="1219200"/>
          </a:xfrm>
        </p:spPr>
        <p:txBody>
          <a:bodyPr/>
          <a:lstStyle/>
          <a:p>
            <a:pPr algn="ctr" eaLnBrk="1" fontAlgn="auto" hangingPunct="1">
              <a:lnSpc>
                <a:spcPts val="2600"/>
              </a:lnSpc>
              <a:spcAft>
                <a:spcPts val="0"/>
              </a:spcAft>
              <a:defRPr/>
            </a:pPr>
            <a:r>
              <a:rPr lang="en-US" sz="4800" dirty="0">
                <a:solidFill>
                  <a:schemeClr val="accent1">
                    <a:lumMod val="75000"/>
                  </a:schemeClr>
                </a:solidFill>
              </a:rPr>
              <a:t>Processes and Resources</a:t>
            </a:r>
            <a:br>
              <a:rPr lang="en-US" dirty="0">
                <a:solidFill>
                  <a:schemeClr val="accent1">
                    <a:lumMod val="75000"/>
                  </a:schemeClr>
                </a:solidFill>
              </a:rPr>
            </a:br>
            <a:r>
              <a:rPr lang="en-US" sz="2400" dirty="0">
                <a:solidFill>
                  <a:schemeClr val="accent1">
                    <a:lumMod val="75000"/>
                  </a:schemeClr>
                </a:solidFill>
              </a:rPr>
              <a:t>What does the OS need to know to manage processes &amp; resources?</a:t>
            </a:r>
            <a:endParaRPr lang="en-US" dirty="0">
              <a:solidFill>
                <a:schemeClr val="accent1">
                  <a:lumMod val="75000"/>
                </a:schemeClr>
              </a:solidFill>
            </a:endParaRPr>
          </a:p>
        </p:txBody>
      </p:sp>
      <p:pic>
        <p:nvPicPr>
          <p:cNvPr id="246786" name="Content Placeholder 3" descr="Fig03_10.gif"/>
          <p:cNvPicPr>
            <a:picLocks noGrp="1" noChangeAspect="1"/>
          </p:cNvPicPr>
          <p:nvPr>
            <p:ph idx="4294967295"/>
          </p:nvPr>
        </p:nvPicPr>
        <p:blipFill>
          <a:blip r:embed="rId3"/>
          <a:srcRect/>
          <a:stretch>
            <a:fillRect/>
          </a:stretch>
        </p:blipFill>
        <p:spPr>
          <a:xfrm>
            <a:off x="609600" y="2057400"/>
            <a:ext cx="7978775" cy="4419600"/>
          </a:xfrm>
        </p:spPr>
      </p:pic>
    </p:spTree>
  </p:cSld>
  <p:clrMapOvr>
    <a:masterClrMapping/>
  </p:clrMapOvr>
  <p:transition spd="slow">
    <p:zoom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a:xfrm>
            <a:off x="457200" y="838200"/>
            <a:ext cx="1981200" cy="2820988"/>
          </a:xfrm>
        </p:spPr>
        <p:txBody>
          <a:bodyPr/>
          <a:lstStyle/>
          <a:p>
            <a:pPr algn="l" eaLnBrk="1" fontAlgn="auto" hangingPunct="1">
              <a:spcAft>
                <a:spcPts val="0"/>
              </a:spcAft>
              <a:defRPr/>
            </a:pPr>
            <a:r>
              <a:rPr lang="en-US" sz="4300" dirty="0">
                <a:solidFill>
                  <a:schemeClr val="accent1">
                    <a:lumMod val="75000"/>
                  </a:schemeClr>
                </a:solidFill>
              </a:rPr>
              <a:t>OS Control Tables</a:t>
            </a:r>
          </a:p>
        </p:txBody>
      </p:sp>
      <p:pic>
        <p:nvPicPr>
          <p:cNvPr id="203778" name="Content Placeholder 3" descr="Fig03_11.gif"/>
          <p:cNvPicPr>
            <a:picLocks noGrp="1" noChangeAspect="1"/>
          </p:cNvPicPr>
          <p:nvPr>
            <p:ph idx="4294967295"/>
          </p:nvPr>
        </p:nvPicPr>
        <p:blipFill>
          <a:blip r:embed="rId3"/>
          <a:srcRect/>
          <a:stretch>
            <a:fillRect/>
          </a:stretch>
        </p:blipFill>
        <p:spPr>
          <a:xfrm>
            <a:off x="2667000" y="914400"/>
            <a:ext cx="6035675" cy="5510213"/>
          </a:xfrm>
        </p:spPr>
      </p:pic>
      <p:pic>
        <p:nvPicPr>
          <p:cNvPr id="203779" name="Picture 3"/>
          <p:cNvPicPr>
            <a:picLocks noChangeAspect="1"/>
          </p:cNvPicPr>
          <p:nvPr/>
        </p:nvPicPr>
        <p:blipFill>
          <a:blip r:embed="rId4"/>
          <a:srcRect/>
          <a:stretch>
            <a:fillRect/>
          </a:stretch>
        </p:blipFill>
        <p:spPr bwMode="auto">
          <a:xfrm>
            <a:off x="762000" y="4343400"/>
            <a:ext cx="1528763" cy="1219200"/>
          </a:xfrm>
          <a:prstGeom prst="rect">
            <a:avLst/>
          </a:prstGeom>
          <a:noFill/>
          <a:ln w="9525">
            <a:noFill/>
            <a:miter lim="800000"/>
            <a:headEnd/>
            <a:tailEnd/>
          </a:ln>
        </p:spPr>
      </p:pic>
    </p:spTree>
  </p:cSld>
  <p:clrMapOvr>
    <a:masterClrMapping/>
  </p:clrMapOvr>
  <p:transition spd="slow">
    <p:pull dir="l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58813" y="456252"/>
            <a:ext cx="7824788" cy="1220147"/>
          </a:xfrm>
        </p:spPr>
        <p:txBody>
          <a:bodyPr/>
          <a:lstStyle/>
          <a:p>
            <a:pPr algn="l" eaLnBrk="1" fontAlgn="auto" hangingPunct="1">
              <a:spcAft>
                <a:spcPts val="0"/>
              </a:spcAft>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Memory Tables</a:t>
            </a:r>
          </a:p>
        </p:txBody>
      </p:sp>
      <p:sp>
        <p:nvSpPr>
          <p:cNvPr id="205826" name="Content Placeholder 2"/>
          <p:cNvSpPr>
            <a:spLocks noGrp="1"/>
          </p:cNvSpPr>
          <p:nvPr>
            <p:ph sz="half" idx="1"/>
          </p:nvPr>
        </p:nvSpPr>
        <p:spPr>
          <a:xfrm>
            <a:off x="658813" y="2286000"/>
            <a:ext cx="3657600" cy="3840163"/>
          </a:xfrm>
        </p:spPr>
        <p:txBody>
          <a:bodyPr/>
          <a:lstStyle/>
          <a:p>
            <a:pPr eaLnBrk="1" hangingPunct="1"/>
            <a:r>
              <a:rPr lang="en-NZ" sz="2200"/>
              <a:t>Used to keep track of both main (real) and secondary (virtual)  memory</a:t>
            </a:r>
          </a:p>
          <a:p>
            <a:pPr eaLnBrk="1" hangingPunct="1"/>
            <a:r>
              <a:rPr lang="en-NZ" sz="2200"/>
              <a:t>Processes are maintained on secondary memory using some sort of virtual memory or simple swapping mechanism </a:t>
            </a:r>
          </a:p>
        </p:txBody>
      </p:sp>
      <p:graphicFrame>
        <p:nvGraphicFramePr>
          <p:cNvPr id="5" name="Diagram 4"/>
          <p:cNvGraphicFramePr/>
          <p:nvPr/>
        </p:nvGraphicFramePr>
        <p:xfrm>
          <a:off x="4953000" y="2209800"/>
          <a:ext cx="3657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ctr" eaLnBrk="1" fontAlgn="auto" hangingPunct="1">
              <a:spcAft>
                <a:spcPts val="0"/>
              </a:spcAft>
              <a:defRPr/>
            </a:pPr>
            <a:r>
              <a:rPr lang="en-US" dirty="0">
                <a:solidFill>
                  <a:schemeClr val="accent1">
                    <a:lumMod val="50000"/>
                  </a:schemeClr>
                </a:solidFill>
              </a:rPr>
              <a:t>OS Management of Application Execution</a:t>
            </a:r>
          </a:p>
        </p:txBody>
      </p:sp>
      <p:sp>
        <p:nvSpPr>
          <p:cNvPr id="8195" name="Content Placeholder 2"/>
          <p:cNvSpPr>
            <a:spLocks noGrp="1"/>
          </p:cNvSpPr>
          <p:nvPr>
            <p:ph sz="half" idx="1"/>
          </p:nvPr>
        </p:nvSpPr>
        <p:spPr>
          <a:xfrm>
            <a:off x="609600" y="2286000"/>
            <a:ext cx="7848600" cy="3810000"/>
          </a:xfrm>
        </p:spPr>
        <p:txBody>
          <a:bodyPr rtlCol="0">
            <a:normAutofit lnSpcReduction="10000"/>
          </a:bodyPr>
          <a:lstStyle/>
          <a:p>
            <a:pPr eaLnBrk="1" fontAlgn="auto" hangingPunct="1">
              <a:spcAft>
                <a:spcPts val="0"/>
              </a:spcAft>
              <a:defRPr/>
            </a:pPr>
            <a:r>
              <a:rPr lang="en-US" sz="3200" dirty="0">
                <a:solidFill>
                  <a:schemeClr val="tx1">
                    <a:lumMod val="85000"/>
                    <a:lumOff val="15000"/>
                  </a:schemeClr>
                </a:solidFill>
              </a:rPr>
              <a:t>Resources are made available to multiple applications</a:t>
            </a:r>
          </a:p>
          <a:p>
            <a:pPr eaLnBrk="1" fontAlgn="auto" hangingPunct="1">
              <a:spcAft>
                <a:spcPts val="0"/>
              </a:spcAft>
              <a:defRPr/>
            </a:pPr>
            <a:r>
              <a:rPr lang="en-US" sz="3200" dirty="0">
                <a:solidFill>
                  <a:schemeClr val="tx1">
                    <a:lumMod val="85000"/>
                    <a:lumOff val="15000"/>
                  </a:schemeClr>
                </a:solidFill>
              </a:rPr>
              <a:t>The processor is switched among multiple applications so all will appear to be progressing</a:t>
            </a:r>
          </a:p>
          <a:p>
            <a:pPr eaLnBrk="1" fontAlgn="auto" hangingPunct="1">
              <a:spcAft>
                <a:spcPts val="0"/>
              </a:spcAft>
              <a:defRPr/>
            </a:pPr>
            <a:r>
              <a:rPr lang="en-US" sz="3200" dirty="0">
                <a:solidFill>
                  <a:schemeClr val="tx1">
                    <a:lumMod val="85000"/>
                    <a:lumOff val="15000"/>
                  </a:schemeClr>
                </a:solidFill>
              </a:rPr>
              <a:t>The processor and I/O devices can be used efficiently</a:t>
            </a:r>
          </a:p>
          <a:p>
            <a:pPr eaLnBrk="1" fontAlgn="auto" hangingPunct="1">
              <a:spcAft>
                <a:spcPts val="0"/>
              </a:spcAft>
              <a:defRPr/>
            </a:pPr>
            <a:endParaRPr lang="en-US" dirty="0">
              <a:solidFill>
                <a:schemeClr val="tx1">
                  <a:lumMod val="85000"/>
                  <a:lumOff val="15000"/>
                </a:schemeClr>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58813" y="456253"/>
            <a:ext cx="7824788" cy="1143948"/>
          </a:xfrm>
        </p:spPr>
        <p:txBody>
          <a:bodyPr/>
          <a:lstStyle/>
          <a:p>
            <a:pPr algn="l" eaLnBrk="1" fontAlgn="auto" hangingPunct="1">
              <a:spcAft>
                <a:spcPts val="0"/>
              </a:spcAft>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I/O Tables</a:t>
            </a:r>
          </a:p>
        </p:txBody>
      </p:sp>
      <p:sp>
        <p:nvSpPr>
          <p:cNvPr id="207874" name="Content Placeholder 2"/>
          <p:cNvSpPr>
            <a:spLocks noGrp="1"/>
          </p:cNvSpPr>
          <p:nvPr>
            <p:ph sz="half" idx="1"/>
          </p:nvPr>
        </p:nvSpPr>
        <p:spPr>
          <a:xfrm>
            <a:off x="658813" y="2286000"/>
            <a:ext cx="3657600" cy="3840163"/>
          </a:xfrm>
        </p:spPr>
        <p:txBody>
          <a:bodyPr/>
          <a:lstStyle/>
          <a:p>
            <a:pPr eaLnBrk="1" hangingPunct="1"/>
            <a:r>
              <a:rPr lang="en-NZ" sz="2200"/>
              <a:t>Used by the OS to manage the I/O devices and channels of the computer system</a:t>
            </a:r>
            <a:endParaRPr lang="en-US" sz="2200"/>
          </a:p>
          <a:p>
            <a:pPr eaLnBrk="1" hangingPunct="1"/>
            <a:r>
              <a:rPr lang="en-US" sz="2200"/>
              <a:t>At any given time, an I/O device may be available or assigned to a particular process</a:t>
            </a:r>
          </a:p>
        </p:txBody>
      </p:sp>
      <p:graphicFrame>
        <p:nvGraphicFramePr>
          <p:cNvPr id="5" name="Diagram 4"/>
          <p:cNvGraphicFramePr/>
          <p:nvPr/>
        </p:nvGraphicFramePr>
        <p:xfrm>
          <a:off x="4648200" y="2209800"/>
          <a:ext cx="3733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92150" y="462603"/>
            <a:ext cx="7824788" cy="1296348"/>
          </a:xfrm>
        </p:spPr>
        <p:txBody>
          <a:bodyPr/>
          <a:lstStyle/>
          <a:p>
            <a:pPr algn="l" eaLnBrk="1" fontAlgn="auto" hangingPunct="1">
              <a:spcAft>
                <a:spcPts val="0"/>
              </a:spcAft>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File Tables</a:t>
            </a:r>
          </a:p>
        </p:txBody>
      </p:sp>
      <p:sp>
        <p:nvSpPr>
          <p:cNvPr id="284674" name="Content Placeholder 3"/>
          <p:cNvSpPr>
            <a:spLocks noGrp="1"/>
          </p:cNvSpPr>
          <p:nvPr>
            <p:ph sz="half" idx="2"/>
          </p:nvPr>
        </p:nvSpPr>
        <p:spPr>
          <a:xfrm>
            <a:off x="381000" y="3429000"/>
            <a:ext cx="2057400" cy="2667000"/>
          </a:xfrm>
        </p:spPr>
        <p:txBody>
          <a:bodyPr/>
          <a:lstStyle/>
          <a:p>
            <a:pPr eaLnBrk="1" hangingPunct="1"/>
            <a:r>
              <a:rPr lang="en-US" sz="2000"/>
              <a:t>Information may be maintained and used by a file management system,  or the OS itself</a:t>
            </a:r>
          </a:p>
        </p:txBody>
      </p:sp>
      <p:graphicFrame>
        <p:nvGraphicFramePr>
          <p:cNvPr id="5" name="Diagram 4"/>
          <p:cNvGraphicFramePr/>
          <p:nvPr/>
        </p:nvGraphicFramePr>
        <p:xfrm>
          <a:off x="2755900" y="210343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58813" y="456253"/>
            <a:ext cx="7824788" cy="1220148"/>
          </a:xfrm>
        </p:spPr>
        <p:txBody>
          <a:bodyPr/>
          <a:lstStyle/>
          <a:p>
            <a:pPr algn="l" eaLnBrk="1" fontAlgn="auto" hangingPunct="1">
              <a:spcAft>
                <a:spcPts val="0"/>
              </a:spcAft>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Process Tables</a:t>
            </a:r>
          </a:p>
        </p:txBody>
      </p:sp>
      <p:sp>
        <p:nvSpPr>
          <p:cNvPr id="38915" name="Content Placeholder 2"/>
          <p:cNvSpPr>
            <a:spLocks noGrp="1"/>
          </p:cNvSpPr>
          <p:nvPr>
            <p:ph sz="half" idx="1"/>
          </p:nvPr>
        </p:nvSpPr>
        <p:spPr>
          <a:xfrm>
            <a:off x="609600" y="2286000"/>
            <a:ext cx="7924800" cy="3840163"/>
          </a:xfrm>
        </p:spPr>
        <p:txBody>
          <a:bodyPr>
            <a:normAutofit fontScale="92500" lnSpcReduction="20000"/>
          </a:bodyPr>
          <a:lstStyle/>
          <a:p>
            <a:pPr eaLnBrk="1" hangingPunct="1"/>
            <a:r>
              <a:rPr lang="en-US" sz="3000" dirty="0"/>
              <a:t>Must be maintained to manage processes</a:t>
            </a:r>
          </a:p>
          <a:p>
            <a:pPr eaLnBrk="1" hangingPunct="1"/>
            <a:r>
              <a:rPr lang="en-US" sz="3000" dirty="0"/>
              <a:t>Process tables must have some reference to memory, I/O, and file tables</a:t>
            </a:r>
          </a:p>
          <a:p>
            <a:pPr lvl="1" eaLnBrk="1" hangingPunct="1"/>
            <a:r>
              <a:rPr lang="en-US" sz="2400" dirty="0"/>
              <a:t>e.g., pointers from each individual process entry to its data in the other three sets of tables.</a:t>
            </a:r>
          </a:p>
          <a:p>
            <a:pPr eaLnBrk="1" hangingPunct="1"/>
            <a:r>
              <a:rPr lang="en-US" sz="3000" dirty="0"/>
              <a:t>The tables themselves must be accessible by the OS and therefore are subject to memory management</a:t>
            </a:r>
          </a:p>
          <a:p>
            <a:pPr eaLnBrk="1" hangingPunct="1"/>
            <a:r>
              <a:rPr lang="en-US" sz="3000" dirty="0"/>
              <a:t>Processes are represented by a </a:t>
            </a:r>
            <a:r>
              <a:rPr lang="en-US" sz="3000" i="1" dirty="0"/>
              <a:t>process image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p:cTn id="7" dur="1000" fill="hold"/>
                                        <p:tgtEl>
                                          <p:spTgt spid="3891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8915">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anim calcmode="lin" valueType="num">
                                      <p:cBhvr>
                                        <p:cTn id="11" dur="1000" fill="hold"/>
                                        <p:tgtEl>
                                          <p:spTgt spid="38915">
                                            <p:txEl>
                                              <p:pRg st="1" end="1"/>
                                            </p:txEl>
                                          </p:spTgt>
                                        </p:tgtEl>
                                        <p:attrNameLst>
                                          <p:attrName>ppt_w</p:attrName>
                                        </p:attrNameLst>
                                      </p:cBhvr>
                                      <p:tavLst>
                                        <p:tav tm="0">
                                          <p:val>
                                            <p:fltVal val="0"/>
                                          </p:val>
                                        </p:tav>
                                        <p:tav tm="100000">
                                          <p:val>
                                            <p:strVal val="#ppt_w"/>
                                          </p:val>
                                        </p:tav>
                                      </p:tavLst>
                                    </p:anim>
                                    <p:anim calcmode="lin" valueType="num">
                                      <p:cBhvr>
                                        <p:cTn id="12" dur="1000" fill="hold"/>
                                        <p:tgtEl>
                                          <p:spTgt spid="38915">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anim calcmode="lin" valueType="num">
                                      <p:cBhvr>
                                        <p:cTn id="15" dur="1000" fill="hold"/>
                                        <p:tgtEl>
                                          <p:spTgt spid="38915">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891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38915">
                                            <p:txEl>
                                              <p:pRg st="3" end="3"/>
                                            </p:txEl>
                                          </p:spTgt>
                                        </p:tgtEl>
                                        <p:attrNameLst>
                                          <p:attrName>style.visibility</p:attrName>
                                        </p:attrNameLst>
                                      </p:cBhvr>
                                      <p:to>
                                        <p:strVal val="visible"/>
                                      </p:to>
                                    </p:set>
                                    <p:anim calcmode="lin" valueType="num">
                                      <p:cBhvr>
                                        <p:cTn id="21" dur="1000" fill="hold"/>
                                        <p:tgtEl>
                                          <p:spTgt spid="38915">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3891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38915">
                                            <p:txEl>
                                              <p:pRg st="4" end="4"/>
                                            </p:txEl>
                                          </p:spTgt>
                                        </p:tgtEl>
                                        <p:attrNameLst>
                                          <p:attrName>style.visibility</p:attrName>
                                        </p:attrNameLst>
                                      </p:cBhvr>
                                      <p:to>
                                        <p:strVal val="visible"/>
                                      </p:to>
                                    </p:set>
                                    <p:anim calcmode="lin" valueType="num">
                                      <p:cBhvr>
                                        <p:cTn id="27" dur="1000" fill="hold"/>
                                        <p:tgtEl>
                                          <p:spTgt spid="38915">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3891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1"/>
            <a:ext cx="7824788" cy="1371600"/>
          </a:xfrm>
        </p:spPr>
        <p:txBody>
          <a:bodyPr/>
          <a:lstStyle/>
          <a:p>
            <a:pPr algn="ctr" eaLnBrk="1" fontAlgn="auto" hangingPunct="1">
              <a:spcAft>
                <a:spcPts val="0"/>
              </a:spcAft>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Process Control Structures - PCB</a:t>
            </a:r>
          </a:p>
        </p:txBody>
      </p:sp>
      <p:sp>
        <p:nvSpPr>
          <p:cNvPr id="216066" name="Text Placeholder 4"/>
          <p:cNvSpPr>
            <a:spLocks noGrp="1"/>
          </p:cNvSpPr>
          <p:nvPr>
            <p:ph type="body" idx="1"/>
          </p:nvPr>
        </p:nvSpPr>
        <p:spPr>
          <a:xfrm>
            <a:off x="663575" y="2039938"/>
            <a:ext cx="3657600" cy="730250"/>
          </a:xfrm>
        </p:spPr>
        <p:txBody>
          <a:bodyPr/>
          <a:lstStyle/>
          <a:p>
            <a:pPr eaLnBrk="1" hangingPunct="1"/>
            <a:r>
              <a:rPr lang="en-US" dirty="0"/>
              <a:t>Process Components</a:t>
            </a:r>
          </a:p>
        </p:txBody>
      </p:sp>
      <p:sp>
        <p:nvSpPr>
          <p:cNvPr id="3" name="Content Placeholder 2"/>
          <p:cNvSpPr>
            <a:spLocks noGrp="1"/>
          </p:cNvSpPr>
          <p:nvPr>
            <p:ph sz="half" idx="2"/>
          </p:nvPr>
        </p:nvSpPr>
        <p:spPr>
          <a:xfrm>
            <a:off x="381000" y="2514600"/>
            <a:ext cx="4038600" cy="3886200"/>
          </a:xfrm>
        </p:spPr>
        <p:txBody>
          <a:bodyPr rtlCol="0">
            <a:normAutofit/>
          </a:bodyPr>
          <a:lstStyle/>
          <a:p>
            <a:pPr eaLnBrk="1" fontAlgn="auto" hangingPunct="1">
              <a:spcAft>
                <a:spcPts val="0"/>
              </a:spcAft>
              <a:buFont typeface="Wingdings" pitchFamily="2" charset="2"/>
              <a:buNone/>
              <a:defRPr/>
            </a:pPr>
            <a:endParaRPr lang="en-US" dirty="0">
              <a:solidFill>
                <a:schemeClr val="tx1">
                  <a:lumMod val="85000"/>
                  <a:lumOff val="15000"/>
                </a:schemeClr>
              </a:solidFill>
            </a:endParaRPr>
          </a:p>
          <a:p>
            <a:pPr lvl="1" eaLnBrk="1" fontAlgn="auto" hangingPunct="1">
              <a:spcAft>
                <a:spcPts val="0"/>
              </a:spcAft>
              <a:defRPr/>
            </a:pPr>
            <a:r>
              <a:rPr lang="en-US" dirty="0">
                <a:solidFill>
                  <a:schemeClr val="tx1">
                    <a:lumMod val="85000"/>
                    <a:lumOff val="15000"/>
                  </a:schemeClr>
                </a:solidFill>
              </a:rPr>
              <a:t>A process must include a program or set of programs to be executed</a:t>
            </a:r>
          </a:p>
          <a:p>
            <a:pPr lvl="1" eaLnBrk="1" fontAlgn="auto" hangingPunct="1">
              <a:spcAft>
                <a:spcPts val="0"/>
              </a:spcAft>
              <a:defRPr/>
            </a:pPr>
            <a:r>
              <a:rPr lang="en-US" dirty="0">
                <a:solidFill>
                  <a:schemeClr val="tx1">
                    <a:lumMod val="85000"/>
                    <a:lumOff val="15000"/>
                  </a:schemeClr>
                </a:solidFill>
              </a:rPr>
              <a:t>A process will consist of at least sufficient memory to hold the program(s) and data of that process</a:t>
            </a:r>
          </a:p>
          <a:p>
            <a:pPr lvl="1" eaLnBrk="1" fontAlgn="auto" hangingPunct="1">
              <a:spcAft>
                <a:spcPts val="0"/>
              </a:spcAft>
              <a:defRPr/>
            </a:pPr>
            <a:r>
              <a:rPr lang="en-US" dirty="0">
                <a:solidFill>
                  <a:schemeClr val="tx1">
                    <a:lumMod val="85000"/>
                    <a:lumOff val="15000"/>
                  </a:schemeClr>
                </a:solidFill>
              </a:rPr>
              <a:t>The execution of a program typically involves a stack that is used to keep track of procedure calls and parameter passing between procedures </a:t>
            </a:r>
          </a:p>
        </p:txBody>
      </p:sp>
      <p:sp>
        <p:nvSpPr>
          <p:cNvPr id="216068" name="Text Placeholder 5"/>
          <p:cNvSpPr>
            <a:spLocks noGrp="1"/>
          </p:cNvSpPr>
          <p:nvPr>
            <p:ph type="body" sz="quarter" idx="3"/>
          </p:nvPr>
        </p:nvSpPr>
        <p:spPr>
          <a:xfrm>
            <a:off x="4827588" y="2039938"/>
            <a:ext cx="3657600" cy="730250"/>
          </a:xfrm>
        </p:spPr>
        <p:txBody>
          <a:bodyPr/>
          <a:lstStyle/>
          <a:p>
            <a:pPr eaLnBrk="1" hangingPunct="1"/>
            <a:r>
              <a:rPr lang="en-US"/>
              <a:t>Process Attributes</a:t>
            </a:r>
          </a:p>
        </p:txBody>
      </p:sp>
      <p:sp>
        <p:nvSpPr>
          <p:cNvPr id="4" name="Content Placeholder 3"/>
          <p:cNvSpPr>
            <a:spLocks noGrp="1"/>
          </p:cNvSpPr>
          <p:nvPr>
            <p:ph sz="quarter" idx="4"/>
          </p:nvPr>
        </p:nvSpPr>
        <p:spPr>
          <a:xfrm>
            <a:off x="4648200" y="2797175"/>
            <a:ext cx="3962400" cy="3679825"/>
          </a:xfrm>
        </p:spPr>
        <p:txBody>
          <a:bodyPr/>
          <a:lstStyle/>
          <a:p>
            <a:pPr lvl="1" eaLnBrk="1" hangingPunct="1"/>
            <a:r>
              <a:rPr lang="en-US" dirty="0"/>
              <a:t>Each process has associated with it a number of attributes that are used by the OS for process control –maintained in a Process Control Block (PCB)</a:t>
            </a:r>
          </a:p>
          <a:p>
            <a:pPr lvl="1" eaLnBrk="1" hangingPunct="1"/>
            <a:r>
              <a:rPr lang="en-US" u="sng" dirty="0"/>
              <a:t>The collection of program, data, stack, and attributes is referred to as the process image</a:t>
            </a:r>
          </a:p>
          <a:p>
            <a:pPr lvl="1" eaLnBrk="1" hangingPunct="1"/>
            <a:r>
              <a:rPr lang="en-US" dirty="0"/>
              <a:t>Process image location will depend on the memory management scheme being used</a:t>
            </a:r>
          </a:p>
          <a:p>
            <a:pPr eaLnBrk="1" hangingPunct="1"/>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75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accel="50000" decel="50000" fill="hold" grpId="0" nodeType="afterEffect">
                                  <p:stCondLst>
                                    <p:cond delay="75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ppt_y"/>
                                          </p:val>
                                        </p:tav>
                                        <p:tav tm="100000">
                                          <p:val>
                                            <p:strVal val="#ppt_y"/>
                                          </p:val>
                                        </p:tav>
                                      </p:tavLst>
                                    </p:anim>
                                  </p:childTnLst>
                                </p:cTn>
                              </p:par>
                              <p:par>
                                <p:cTn id="18" presetID="2" presetClass="entr" presetSubtype="2" accel="50000" decel="50000" fill="hold" grpId="0"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8" accel="50000" decel="50000" fill="hold" grpId="0" nodeType="afterEffect">
                                  <p:stCondLst>
                                    <p:cond delay="75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2" accel="50000" decel="50000" fill="hold" grpId="0"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7824788" cy="915988"/>
          </a:xfrm>
        </p:spPr>
        <p:txBody>
          <a:bodyPr/>
          <a:lstStyle/>
          <a:p>
            <a:pPr algn="l" eaLnBrk="1" fontAlgn="auto" hangingPunct="1">
              <a:spcAft>
                <a:spcPts val="0"/>
              </a:spcAft>
              <a:defRPr/>
            </a:pPr>
            <a:r>
              <a:rPr lang="en-NZ" dirty="0">
                <a:solidFill>
                  <a:schemeClr val="accent1">
                    <a:lumMod val="75000"/>
                  </a:schemeClr>
                </a:solidFill>
              </a:rPr>
              <a:t>PCB elements</a:t>
            </a:r>
          </a:p>
        </p:txBody>
      </p:sp>
      <p:graphicFrame>
        <p:nvGraphicFramePr>
          <p:cNvPr id="97282" name="Object 2"/>
          <p:cNvGraphicFramePr>
            <a:graphicFrameLocks noChangeAspect="1"/>
          </p:cNvGraphicFramePr>
          <p:nvPr/>
        </p:nvGraphicFramePr>
        <p:xfrm>
          <a:off x="1295400" y="1524000"/>
          <a:ext cx="6248400" cy="4876800"/>
        </p:xfrm>
        <a:graphic>
          <a:graphicData uri="http://schemas.openxmlformats.org/presentationml/2006/ole">
            <mc:AlternateContent xmlns:mc="http://schemas.openxmlformats.org/markup-compatibility/2006">
              <mc:Choice xmlns:v="urn:schemas-microsoft-com:vml" Requires="v">
                <p:oleObj spid="_x0000_s97298" name="Document" r:id="rId4" imgW="5562395" imgH="4889320" progId="">
                  <p:embed/>
                </p:oleObj>
              </mc:Choice>
              <mc:Fallback>
                <p:oleObj name="Document" r:id="rId4" imgW="5562395" imgH="488932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524000"/>
                        <a:ext cx="62484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7284" name="TextBox 6"/>
          <p:cNvSpPr txBox="1">
            <a:spLocks noChangeArrowheads="1"/>
          </p:cNvSpPr>
          <p:nvPr/>
        </p:nvSpPr>
        <p:spPr bwMode="auto">
          <a:xfrm>
            <a:off x="1066800" y="1447800"/>
            <a:ext cx="6688138" cy="225425"/>
          </a:xfrm>
          <a:prstGeom prst="rect">
            <a:avLst/>
          </a:prstGeom>
          <a:blipFill dpi="0" rotWithShape="1">
            <a:blip r:embed="rId6"/>
            <a:srcRect/>
            <a:tile tx="0" ty="0" sx="100000" sy="100000" flip="none" algn="tl"/>
          </a:blipFill>
          <a:ln w="9525">
            <a:noFill/>
            <a:miter lim="800000"/>
            <a:headEnd/>
            <a:tailEnd/>
          </a:ln>
        </p:spPr>
        <p:txBody>
          <a:bodyPr>
            <a:spAutoFit/>
          </a:bodyPr>
          <a:lstStyle/>
          <a:p>
            <a:endParaRPr lang="en-US"/>
          </a:p>
        </p:txBody>
      </p:sp>
    </p:spTree>
  </p:cSld>
  <p:clrMapOvr>
    <a:masterClrMapping/>
  </p:clrMapOvr>
  <p:transition spd="slow">
    <p:pull dir="l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7" name="Picture 5"/>
          <p:cNvPicPr>
            <a:picLocks noChangeAspect="1"/>
          </p:cNvPicPr>
          <p:nvPr/>
        </p:nvPicPr>
        <p:blipFill>
          <a:blip r:embed="rId3"/>
          <a:srcRect/>
          <a:stretch>
            <a:fillRect/>
          </a:stretch>
        </p:blipFill>
        <p:spPr bwMode="auto">
          <a:xfrm>
            <a:off x="3200400" y="533400"/>
            <a:ext cx="5295900" cy="5865813"/>
          </a:xfrm>
          <a:prstGeom prst="rect">
            <a:avLst/>
          </a:prstGeom>
          <a:noFill/>
          <a:ln w="9525">
            <a:noFill/>
            <a:miter lim="800000"/>
            <a:headEnd/>
            <a:tailEnd/>
          </a:ln>
        </p:spPr>
      </p:pic>
      <p:sp>
        <p:nvSpPr>
          <p:cNvPr id="7" name="Rectangle 6"/>
          <p:cNvSpPr/>
          <p:nvPr/>
        </p:nvSpPr>
        <p:spPr>
          <a:xfrm>
            <a:off x="457200" y="914400"/>
            <a:ext cx="2514600" cy="954107"/>
          </a:xfrm>
          <a:prstGeom prst="rect">
            <a:avLst/>
          </a:prstGeom>
        </p:spPr>
        <p:txBody>
          <a:bodyPr>
            <a:spAutoFit/>
          </a:bodyPr>
          <a:lstStyle/>
          <a:p>
            <a:pPr>
              <a:defRPr/>
            </a:pPr>
            <a:r>
              <a:rPr lang="en-US" sz="2800" b="1" dirty="0">
                <a:solidFill>
                  <a:schemeClr val="accent1">
                    <a:lumMod val="75000"/>
                  </a:schemeClr>
                </a:solidFill>
                <a:effectLst>
                  <a:outerShdw blurRad="50800" dist="38100" dir="2700000" algn="tl" rotWithShape="0">
                    <a:prstClr val="black">
                      <a:alpha val="40000"/>
                    </a:prstClr>
                  </a:outerShdw>
                </a:effectLst>
                <a:latin typeface="+mj-lt"/>
                <a:ea typeface="+mj-ea"/>
                <a:cs typeface="+mj-cs"/>
              </a:rPr>
              <a:t>PCB elements (continuation)</a:t>
            </a:r>
          </a:p>
        </p:txBody>
      </p:sp>
      <p:pic>
        <p:nvPicPr>
          <p:cNvPr id="234499" name="Picture 3"/>
          <p:cNvPicPr>
            <a:picLocks noChangeAspect="1"/>
          </p:cNvPicPr>
          <p:nvPr/>
        </p:nvPicPr>
        <p:blipFill>
          <a:blip r:embed="rId4"/>
          <a:srcRect/>
          <a:stretch>
            <a:fillRect/>
          </a:stretch>
        </p:blipFill>
        <p:spPr bwMode="auto">
          <a:xfrm>
            <a:off x="609600" y="4343400"/>
            <a:ext cx="1892300" cy="1990725"/>
          </a:xfrm>
          <a:prstGeom prst="rect">
            <a:avLst/>
          </a:prstGeom>
          <a:noFill/>
          <a:ln w="9525">
            <a:noFill/>
            <a:miter lim="800000"/>
            <a:headEnd/>
            <a:tailEnd/>
          </a:ln>
        </p:spPr>
      </p:pic>
    </p:spTree>
  </p:cSld>
  <p:clrMapOvr>
    <a:masterClrMapping/>
  </p:clrMapOvr>
  <p:transition spd="slow">
    <p:zoom dir="in"/>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2000" cy="1098332"/>
          </a:xfrm>
        </p:spPr>
        <p:txBody>
          <a:bodyPr/>
          <a:lstStyle/>
          <a:p>
            <a:pPr eaLnBrk="1" fontAlgn="auto" hangingPunct="1">
              <a:lnSpc>
                <a:spcPts val="4300"/>
              </a:lnSpc>
              <a:spcBef>
                <a:spcPts val="0"/>
              </a:spcBef>
              <a:spcAft>
                <a:spcPts val="0"/>
              </a:spcAft>
              <a:defRPr/>
            </a:pPr>
            <a:r>
              <a:rPr lang="en-NZ" sz="3000" b="1" kern="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Structure of Process </a:t>
            </a:r>
            <a:br>
              <a:rPr lang="en-NZ" sz="3000" b="1" kern="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NZ" sz="3000" b="1" kern="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Images in Virtual Memory</a:t>
            </a:r>
          </a:p>
        </p:txBody>
      </p:sp>
      <p:pic>
        <p:nvPicPr>
          <p:cNvPr id="239618" name="Picture 2"/>
          <p:cNvPicPr>
            <a:picLocks noChangeAspect="1" noChangeArrowheads="1"/>
          </p:cNvPicPr>
          <p:nvPr/>
        </p:nvPicPr>
        <p:blipFill>
          <a:blip r:embed="rId3"/>
          <a:srcRect/>
          <a:stretch>
            <a:fillRect/>
          </a:stretch>
        </p:blipFill>
        <p:spPr bwMode="auto">
          <a:xfrm>
            <a:off x="1447800" y="1828800"/>
            <a:ext cx="6248400" cy="4506913"/>
          </a:xfrm>
          <a:prstGeom prst="rect">
            <a:avLst/>
          </a:prstGeom>
          <a:noFill/>
          <a:ln w="9525">
            <a:noFill/>
            <a:miter lim="800000"/>
            <a:headEnd/>
            <a:tailEnd/>
          </a:ln>
        </p:spPr>
      </p:pic>
      <p:pic>
        <p:nvPicPr>
          <p:cNvPr id="239619" name="Picture 3"/>
          <p:cNvPicPr>
            <a:picLocks noChangeAspect="1"/>
          </p:cNvPicPr>
          <p:nvPr/>
        </p:nvPicPr>
        <p:blipFill>
          <a:blip r:embed="rId4"/>
          <a:srcRect/>
          <a:stretch>
            <a:fillRect/>
          </a:stretch>
        </p:blipFill>
        <p:spPr bwMode="auto">
          <a:xfrm>
            <a:off x="7772400" y="685800"/>
            <a:ext cx="874713" cy="1157288"/>
          </a:xfrm>
          <a:prstGeom prst="rect">
            <a:avLst/>
          </a:prstGeom>
          <a:noFill/>
          <a:ln w="9525">
            <a:noFill/>
            <a:miter lim="800000"/>
            <a:headEnd/>
            <a:tailEnd/>
          </a:ln>
        </p:spPr>
      </p:pic>
    </p:spTree>
  </p:cSld>
  <p:clrMapOvr>
    <a:masterClrMapping/>
  </p:clrMapOvr>
  <p:transition spd="slow">
    <p:pull dir="l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7" name="Title 1"/>
          <p:cNvSpPr>
            <a:spLocks noGrp="1"/>
          </p:cNvSpPr>
          <p:nvPr>
            <p:ph type="title"/>
          </p:nvPr>
        </p:nvSpPr>
        <p:spPr bwMode="auto">
          <a:xfrm>
            <a:off x="457200" y="685800"/>
            <a:ext cx="6477000" cy="609600"/>
          </a:xfrm>
        </p:spPr>
        <p:txBody>
          <a:bodyPr wrap="square" numCol="1" compatLnSpc="1">
            <a:prstTxWarp prst="textNoShape">
              <a:avLst/>
            </a:prstTxWarp>
          </a:bodyPr>
          <a:lstStyle/>
          <a:p>
            <a:pPr eaLnBrk="1" hangingPunct="1"/>
            <a:r>
              <a:rPr lang="en-US"/>
              <a:t>Process List Structures</a:t>
            </a:r>
          </a:p>
        </p:txBody>
      </p:sp>
      <p:graphicFrame>
        <p:nvGraphicFramePr>
          <p:cNvPr id="236546" name="Object 2"/>
          <p:cNvGraphicFramePr>
            <a:graphicFrameLocks noChangeAspect="1"/>
          </p:cNvGraphicFramePr>
          <p:nvPr/>
        </p:nvGraphicFramePr>
        <p:xfrm>
          <a:off x="1524000" y="1387475"/>
          <a:ext cx="6248400" cy="5064125"/>
        </p:xfrm>
        <a:graphic>
          <a:graphicData uri="http://schemas.openxmlformats.org/presentationml/2006/ole">
            <mc:AlternateContent xmlns:mc="http://schemas.openxmlformats.org/markup-compatibility/2006">
              <mc:Choice xmlns:v="urn:schemas-microsoft-com:vml" Requires="v">
                <p:oleObj spid="_x0000_s236562" name="Document" r:id="rId4" imgW="5892583" imgH="4775024" progId="">
                  <p:embed/>
                </p:oleObj>
              </mc:Choice>
              <mc:Fallback>
                <p:oleObj name="Document" r:id="rId4" imgW="5892583" imgH="4775024"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387475"/>
                        <a:ext cx="6248400" cy="506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spd="slow">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24788" cy="1169693"/>
          </a:xfrm>
        </p:spPr>
        <p:txBody>
          <a:bodyPr/>
          <a:lstStyle/>
          <a:p>
            <a:pPr algn="l" eaLnBrk="1" fontAlgn="auto" hangingPunct="1">
              <a:spcAft>
                <a:spcPts val="0"/>
              </a:spcAft>
              <a:defRPr/>
            </a:pPr>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Role of the </a:t>
            </a:r>
            <a:b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Process Control Block</a:t>
            </a:r>
          </a:p>
        </p:txBody>
      </p:sp>
      <p:sp>
        <p:nvSpPr>
          <p:cNvPr id="3" name="Content Placeholder 2"/>
          <p:cNvSpPr>
            <a:spLocks noGrp="1"/>
          </p:cNvSpPr>
          <p:nvPr>
            <p:ph sz="half" idx="1"/>
          </p:nvPr>
        </p:nvSpPr>
        <p:spPr>
          <a:xfrm>
            <a:off x="685800" y="2362200"/>
            <a:ext cx="7848600" cy="4114800"/>
          </a:xfrm>
        </p:spPr>
        <p:txBody>
          <a:bodyPr rtlCol="0"/>
          <a:lstStyle/>
          <a:p>
            <a:pPr eaLnBrk="1" fontAlgn="auto" hangingPunct="1">
              <a:spcAft>
                <a:spcPts val="0"/>
              </a:spcAft>
              <a:defRPr/>
            </a:pPr>
            <a:r>
              <a:rPr lang="en-NZ" dirty="0">
                <a:solidFill>
                  <a:schemeClr val="tx1">
                    <a:lumMod val="85000"/>
                    <a:lumOff val="15000"/>
                  </a:schemeClr>
                </a:solidFill>
              </a:rPr>
              <a:t>The most important data structure in an OS</a:t>
            </a:r>
          </a:p>
          <a:p>
            <a:pPr marL="681038" lvl="1" indent="-215900" eaLnBrk="1" fontAlgn="auto" hangingPunct="1">
              <a:spcAft>
                <a:spcPts val="0"/>
              </a:spcAft>
              <a:defRPr/>
            </a:pPr>
            <a:r>
              <a:rPr lang="en-NZ" dirty="0">
                <a:solidFill>
                  <a:schemeClr val="tx1">
                    <a:lumMod val="85000"/>
                    <a:lumOff val="15000"/>
                  </a:schemeClr>
                </a:solidFill>
              </a:rPr>
              <a:t> contains all of the information about a process that is needed by the OS</a:t>
            </a:r>
          </a:p>
          <a:p>
            <a:pPr marL="681038" lvl="1" indent="-215900" eaLnBrk="1" fontAlgn="auto" hangingPunct="1">
              <a:spcAft>
                <a:spcPts val="0"/>
              </a:spcAft>
              <a:defRPr/>
            </a:pPr>
            <a:r>
              <a:rPr lang="en-NZ" dirty="0">
                <a:solidFill>
                  <a:schemeClr val="tx1">
                    <a:lumMod val="85000"/>
                    <a:lumOff val="15000"/>
                  </a:schemeClr>
                </a:solidFill>
              </a:rPr>
              <a:t>blocks are read and/or modified by virtually every module in the OS</a:t>
            </a:r>
          </a:p>
          <a:p>
            <a:pPr marL="681038" lvl="1" indent="-215900" eaLnBrk="1" fontAlgn="auto" hangingPunct="1">
              <a:spcAft>
                <a:spcPts val="0"/>
              </a:spcAft>
              <a:defRPr/>
            </a:pPr>
            <a:r>
              <a:rPr lang="en-NZ" dirty="0">
                <a:solidFill>
                  <a:schemeClr val="tx1">
                    <a:lumMod val="85000"/>
                    <a:lumOff val="15000"/>
                  </a:schemeClr>
                </a:solidFill>
              </a:rPr>
              <a:t>defines the state of the OS</a:t>
            </a:r>
          </a:p>
          <a:p>
            <a:pPr eaLnBrk="1" fontAlgn="auto" hangingPunct="1">
              <a:spcAft>
                <a:spcPts val="0"/>
              </a:spcAft>
              <a:defRPr/>
            </a:pPr>
            <a:r>
              <a:rPr lang="en-NZ" dirty="0">
                <a:solidFill>
                  <a:schemeClr val="tx1">
                    <a:lumMod val="85000"/>
                    <a:lumOff val="15000"/>
                  </a:schemeClr>
                </a:solidFill>
              </a:rPr>
              <a:t>Difficulty is not access, but protection</a:t>
            </a:r>
          </a:p>
          <a:p>
            <a:pPr marL="681038" lvl="1" indent="-215900" eaLnBrk="1" fontAlgn="auto" hangingPunct="1">
              <a:spcAft>
                <a:spcPts val="0"/>
              </a:spcAft>
              <a:defRPr/>
            </a:pPr>
            <a:r>
              <a:rPr lang="en-NZ" dirty="0">
                <a:solidFill>
                  <a:schemeClr val="tx1">
                    <a:lumMod val="85000"/>
                    <a:lumOff val="15000"/>
                  </a:schemeClr>
                </a:solidFill>
              </a:rPr>
              <a:t>a bug in a single routine could damage process control blocks, which could destroy the system’s ability to manage the affected processes</a:t>
            </a:r>
          </a:p>
          <a:p>
            <a:pPr marL="681038" lvl="1" indent="-215900" eaLnBrk="1" fontAlgn="auto" hangingPunct="1">
              <a:spcAft>
                <a:spcPts val="0"/>
              </a:spcAft>
              <a:defRPr/>
            </a:pPr>
            <a:r>
              <a:rPr lang="en-NZ" dirty="0">
                <a:solidFill>
                  <a:schemeClr val="tx1">
                    <a:lumMod val="85000"/>
                    <a:lumOff val="15000"/>
                  </a:schemeClr>
                </a:solidFill>
              </a:rPr>
              <a:t>a design change in the structure or semantics of the process control block could affect a number of modules in the OS</a:t>
            </a:r>
          </a:p>
          <a:p>
            <a:pPr lvl="1" eaLnBrk="1" fontAlgn="auto" hangingPunct="1">
              <a:spcAft>
                <a:spcPts val="0"/>
              </a:spcAft>
              <a:defRPr/>
            </a:pPr>
            <a:endParaRPr lang="en-NZ" dirty="0">
              <a:solidFill>
                <a:schemeClr val="tx1">
                  <a:lumMod val="85000"/>
                  <a:lumOff val="1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accel="50000" decel="5000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3">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4" accel="50000" decel="5000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58813" y="456253"/>
            <a:ext cx="7824788" cy="1143948"/>
          </a:xfrm>
        </p:spPr>
        <p:txBody>
          <a:bodyPr/>
          <a:lstStyle/>
          <a:p>
            <a:pPr algn="ctr" eaLnBrk="1" fontAlgn="auto" hangingPunct="1">
              <a:spcAft>
                <a:spcPts val="0"/>
              </a:spcAft>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Modes of Execution</a:t>
            </a:r>
          </a:p>
        </p:txBody>
      </p:sp>
      <p:sp>
        <p:nvSpPr>
          <p:cNvPr id="243714" name="Text Placeholder 3"/>
          <p:cNvSpPr>
            <a:spLocks noGrp="1"/>
          </p:cNvSpPr>
          <p:nvPr>
            <p:ph type="body" idx="1"/>
          </p:nvPr>
        </p:nvSpPr>
        <p:spPr>
          <a:xfrm>
            <a:off x="663575" y="2039938"/>
            <a:ext cx="3657600" cy="730250"/>
          </a:xfrm>
        </p:spPr>
        <p:txBody>
          <a:bodyPr/>
          <a:lstStyle/>
          <a:p>
            <a:pPr eaLnBrk="1" hangingPunct="1"/>
            <a:r>
              <a:rPr lang="en-US"/>
              <a:t>User Mode</a:t>
            </a:r>
          </a:p>
        </p:txBody>
      </p:sp>
      <p:sp>
        <p:nvSpPr>
          <p:cNvPr id="243715" name="Content Placeholder 2"/>
          <p:cNvSpPr>
            <a:spLocks noGrp="1"/>
          </p:cNvSpPr>
          <p:nvPr>
            <p:ph sz="half" idx="2"/>
          </p:nvPr>
        </p:nvSpPr>
        <p:spPr>
          <a:xfrm>
            <a:off x="685800" y="2514600"/>
            <a:ext cx="3657600" cy="3810000"/>
          </a:xfrm>
        </p:spPr>
        <p:txBody>
          <a:bodyPr/>
          <a:lstStyle/>
          <a:p>
            <a:pPr eaLnBrk="1" hangingPunct="1">
              <a:buFont typeface="Wingdings" pitchFamily="2" charset="2"/>
              <a:buNone/>
            </a:pPr>
            <a:endParaRPr lang="en-US" sz="2400"/>
          </a:p>
          <a:p>
            <a:pPr lvl="1" eaLnBrk="1" hangingPunct="1"/>
            <a:r>
              <a:rPr lang="en-US" sz="2400"/>
              <a:t>less-privileged mode</a:t>
            </a:r>
          </a:p>
          <a:p>
            <a:pPr lvl="1" eaLnBrk="1" hangingPunct="1"/>
            <a:r>
              <a:rPr lang="en-US" sz="2400"/>
              <a:t>user programs typically execute in this mode</a:t>
            </a:r>
          </a:p>
        </p:txBody>
      </p:sp>
      <p:sp>
        <p:nvSpPr>
          <p:cNvPr id="243716" name="Text Placeholder 4"/>
          <p:cNvSpPr>
            <a:spLocks noGrp="1"/>
          </p:cNvSpPr>
          <p:nvPr>
            <p:ph type="body" sz="quarter" idx="3"/>
          </p:nvPr>
        </p:nvSpPr>
        <p:spPr>
          <a:xfrm>
            <a:off x="4827588" y="2039938"/>
            <a:ext cx="3657600" cy="730250"/>
          </a:xfrm>
        </p:spPr>
        <p:txBody>
          <a:bodyPr/>
          <a:lstStyle/>
          <a:p>
            <a:pPr eaLnBrk="1" hangingPunct="1"/>
            <a:r>
              <a:rPr lang="en-US"/>
              <a:t>System Mode</a:t>
            </a:r>
          </a:p>
        </p:txBody>
      </p:sp>
      <p:sp>
        <p:nvSpPr>
          <p:cNvPr id="243717" name="Content Placeholder 5"/>
          <p:cNvSpPr>
            <a:spLocks noGrp="1"/>
          </p:cNvSpPr>
          <p:nvPr>
            <p:ph sz="quarter" idx="4"/>
          </p:nvPr>
        </p:nvSpPr>
        <p:spPr>
          <a:xfrm>
            <a:off x="4800600" y="2438400"/>
            <a:ext cx="3657600" cy="3176588"/>
          </a:xfrm>
        </p:spPr>
        <p:txBody>
          <a:bodyPr/>
          <a:lstStyle/>
          <a:p>
            <a:pPr eaLnBrk="1" hangingPunct="1">
              <a:buFont typeface="Wingdings" pitchFamily="2" charset="2"/>
              <a:buNone/>
            </a:pPr>
            <a:endParaRPr lang="en-US" sz="2400" dirty="0"/>
          </a:p>
          <a:p>
            <a:pPr lvl="1" eaLnBrk="1" hangingPunct="1"/>
            <a:r>
              <a:rPr lang="en-US" sz="2400" dirty="0"/>
              <a:t>more-privileged mode</a:t>
            </a:r>
          </a:p>
          <a:p>
            <a:pPr lvl="1" eaLnBrk="1" hangingPunct="1"/>
            <a:r>
              <a:rPr lang="en-US" sz="2400" dirty="0"/>
              <a:t>also referred to as control mode or </a:t>
            </a:r>
            <a:r>
              <a:rPr lang="en-US" sz="2400" i="1" dirty="0"/>
              <a:t>kernel mode</a:t>
            </a:r>
          </a:p>
          <a:p>
            <a:pPr lvl="1" eaLnBrk="1" hangingPunct="1"/>
            <a:r>
              <a:rPr lang="en-US" sz="2400" dirty="0"/>
              <a:t>kernel of the operating system</a:t>
            </a:r>
          </a:p>
          <a:p>
            <a:pPr eaLnBrk="1" hangingPunct="1"/>
            <a:endParaRPr lang="en-US" dirty="0"/>
          </a:p>
        </p:txBody>
      </p:sp>
      <p:pic>
        <p:nvPicPr>
          <p:cNvPr id="243718" name="Picture 6"/>
          <p:cNvPicPr>
            <a:picLocks noChangeAspect="1"/>
          </p:cNvPicPr>
          <p:nvPr/>
        </p:nvPicPr>
        <p:blipFill>
          <a:blip r:embed="rId3"/>
          <a:srcRect/>
          <a:stretch>
            <a:fillRect/>
          </a:stretch>
        </p:blipFill>
        <p:spPr bwMode="auto">
          <a:xfrm>
            <a:off x="1905000" y="4876800"/>
            <a:ext cx="1470025" cy="1470025"/>
          </a:xfrm>
          <a:prstGeom prst="rect">
            <a:avLst/>
          </a:prstGeom>
          <a:noFill/>
          <a:ln w="9525">
            <a:noFill/>
            <a:miter lim="800000"/>
            <a:headEnd/>
            <a:tailEnd/>
          </a:ln>
        </p:spPr>
      </p:pic>
      <p:pic>
        <p:nvPicPr>
          <p:cNvPr id="243719" name="Picture 8"/>
          <p:cNvPicPr>
            <a:picLocks noChangeAspect="1"/>
          </p:cNvPicPr>
          <p:nvPr/>
        </p:nvPicPr>
        <p:blipFill>
          <a:blip r:embed="rId4"/>
          <a:srcRect/>
          <a:stretch>
            <a:fillRect/>
          </a:stretch>
        </p:blipFill>
        <p:spPr bwMode="auto">
          <a:xfrm>
            <a:off x="7467600" y="5029200"/>
            <a:ext cx="1530350" cy="1609725"/>
          </a:xfrm>
          <a:prstGeom prst="rect">
            <a:avLst/>
          </a:prstGeom>
          <a:noFill/>
          <a:ln w="9525">
            <a:noFill/>
            <a:miter lim="800000"/>
            <a:headEnd/>
            <a:tailEnd/>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58813" y="456252"/>
            <a:ext cx="7824788" cy="1143947"/>
          </a:xfrm>
        </p:spPr>
        <p:txBody>
          <a:bodyPr/>
          <a:lstStyle/>
          <a:p>
            <a:pPr algn="ctr" eaLnBrk="1" fontAlgn="auto" hangingPunct="1">
              <a:spcAft>
                <a:spcPts val="0"/>
              </a:spcAft>
              <a:defRPr/>
            </a:pPr>
            <a:r>
              <a:rPr lang="en-US" b="1" dirty="0">
                <a:ln w="1905"/>
                <a:solidFill>
                  <a:schemeClr val="accent1">
                    <a:lumMod val="75000"/>
                  </a:schemeClr>
                </a:solidFill>
                <a:effectLst>
                  <a:innerShdw blurRad="69850" dist="43180" dir="5400000">
                    <a:srgbClr val="000000">
                      <a:alpha val="65000"/>
                    </a:srgbClr>
                  </a:innerShdw>
                </a:effectLst>
              </a:rPr>
              <a:t>Process Elements</a:t>
            </a:r>
          </a:p>
        </p:txBody>
      </p:sp>
      <p:sp>
        <p:nvSpPr>
          <p:cNvPr id="38914" name="Content Placeholder 2"/>
          <p:cNvSpPr>
            <a:spLocks noGrp="1"/>
          </p:cNvSpPr>
          <p:nvPr>
            <p:ph sz="half" idx="1"/>
          </p:nvPr>
        </p:nvSpPr>
        <p:spPr>
          <a:xfrm>
            <a:off x="658813" y="2286000"/>
            <a:ext cx="7799387" cy="4191000"/>
          </a:xfrm>
        </p:spPr>
        <p:txBody>
          <a:bodyPr>
            <a:normAutofit fontScale="40000" lnSpcReduction="20000"/>
          </a:bodyPr>
          <a:lstStyle/>
          <a:p>
            <a:pPr eaLnBrk="1" hangingPunct="1">
              <a:lnSpc>
                <a:spcPct val="90000"/>
              </a:lnSpc>
            </a:pPr>
            <a:r>
              <a:rPr lang="en-US" sz="6000" dirty="0"/>
              <a:t>Two essential elements of a process are:</a:t>
            </a:r>
            <a:br>
              <a:rPr lang="en-US" sz="6000" dirty="0"/>
            </a:br>
            <a:br>
              <a:rPr lang="en-US" sz="2200" dirty="0"/>
            </a:br>
            <a:br>
              <a:rPr lang="en-US" sz="2200" dirty="0"/>
            </a:br>
            <a:br>
              <a:rPr lang="en-US" sz="2200" dirty="0"/>
            </a:br>
            <a:br>
              <a:rPr lang="en-US" sz="2200" dirty="0"/>
            </a:br>
            <a:br>
              <a:rPr lang="en-US" sz="2200" dirty="0"/>
            </a:br>
            <a:br>
              <a:rPr lang="en-US" sz="2200" dirty="0"/>
            </a:br>
            <a:br>
              <a:rPr lang="en-US" sz="2200" dirty="0"/>
            </a:br>
            <a:br>
              <a:rPr lang="en-US" sz="2200" dirty="0"/>
            </a:br>
            <a:br>
              <a:rPr lang="en-US" sz="2200" dirty="0"/>
            </a:br>
            <a:br>
              <a:rPr lang="en-US" sz="2200" dirty="0"/>
            </a:br>
            <a:br>
              <a:rPr lang="en-US" sz="2200" dirty="0"/>
            </a:br>
            <a:br>
              <a:rPr lang="en-US" sz="2200" dirty="0"/>
            </a:br>
            <a:br>
              <a:rPr lang="en-US" sz="2200" dirty="0"/>
            </a:br>
            <a:br>
              <a:rPr lang="en-US" sz="2200" dirty="0"/>
            </a:br>
            <a:br>
              <a:rPr lang="en-US" sz="2200" dirty="0"/>
            </a:br>
            <a:br>
              <a:rPr lang="en-US" sz="2200" dirty="0"/>
            </a:br>
            <a:br>
              <a:rPr lang="en-US" sz="2200" dirty="0"/>
            </a:br>
            <a:endParaRPr lang="en-US" sz="2200" dirty="0"/>
          </a:p>
          <a:p>
            <a:pPr eaLnBrk="1" hangingPunct="1">
              <a:lnSpc>
                <a:spcPct val="90000"/>
              </a:lnSpc>
            </a:pPr>
            <a:endParaRPr lang="en-US" sz="2200" dirty="0"/>
          </a:p>
          <a:p>
            <a:pPr eaLnBrk="1" hangingPunct="1">
              <a:lnSpc>
                <a:spcPct val="90000"/>
              </a:lnSpc>
            </a:pPr>
            <a:endParaRPr lang="en-US" sz="2200" dirty="0"/>
          </a:p>
          <a:p>
            <a:pPr marL="282575" lvl="2" eaLnBrk="1" hangingPunct="1">
              <a:spcBef>
                <a:spcPts val="1800"/>
              </a:spcBef>
            </a:pPr>
            <a:endParaRPr lang="en-US" sz="5100" dirty="0"/>
          </a:p>
          <a:p>
            <a:pPr marL="282575" lvl="2" eaLnBrk="1" hangingPunct="1">
              <a:spcBef>
                <a:spcPts val="1800"/>
              </a:spcBef>
            </a:pPr>
            <a:r>
              <a:rPr lang="en-US" sz="6000" dirty="0"/>
              <a:t>When the processor begins to execute the program code, we refer to this executing entity as a </a:t>
            </a:r>
            <a:r>
              <a:rPr lang="en-US" sz="6000" b="1" i="1" dirty="0">
                <a:solidFill>
                  <a:schemeClr val="accent1"/>
                </a:solidFill>
              </a:rPr>
              <a:t>process</a:t>
            </a:r>
          </a:p>
          <a:p>
            <a:pPr marL="0" lvl="2" indent="0" eaLnBrk="1" hangingPunct="1">
              <a:spcBef>
                <a:spcPts val="1800"/>
              </a:spcBef>
              <a:buNone/>
            </a:pPr>
            <a:endParaRPr lang="en-US" sz="5100" dirty="0"/>
          </a:p>
          <a:p>
            <a:pPr marL="282575" lvl="2" eaLnBrk="1" hangingPunct="1">
              <a:spcBef>
                <a:spcPts val="1800"/>
              </a:spcBef>
            </a:pPr>
            <a:endParaRPr lang="en-US" sz="2200" dirty="0"/>
          </a:p>
          <a:p>
            <a:pPr marL="282575" lvl="2" eaLnBrk="1" hangingPunct="1">
              <a:spcBef>
                <a:spcPts val="1800"/>
              </a:spcBef>
            </a:pPr>
            <a:endParaRPr lang="en-US" sz="2200" dirty="0"/>
          </a:p>
          <a:p>
            <a:pPr marL="282575" lvl="2" eaLnBrk="1" hangingPunct="1">
              <a:spcBef>
                <a:spcPts val="1800"/>
              </a:spcBef>
              <a:buFont typeface="Wingdings" pitchFamily="2" charset="2"/>
              <a:buNone/>
            </a:pPr>
            <a:endParaRPr lang="en-US" sz="2200" dirty="0"/>
          </a:p>
          <a:p>
            <a:pPr marL="282575" lvl="2" eaLnBrk="1" hangingPunct="1">
              <a:spcBef>
                <a:spcPts val="1800"/>
              </a:spcBef>
              <a:buFont typeface="Wingdings" pitchFamily="2" charset="2"/>
              <a:buNone/>
            </a:pPr>
            <a:endParaRPr lang="en-US" sz="2200" dirty="0"/>
          </a:p>
          <a:p>
            <a:pPr marL="0" lvl="1" eaLnBrk="1" hangingPunct="1">
              <a:spcBef>
                <a:spcPts val="1800"/>
              </a:spcBef>
              <a:buSzPct val="25000"/>
            </a:pPr>
            <a:endParaRPr lang="en-US" sz="2000" dirty="0"/>
          </a:p>
        </p:txBody>
      </p:sp>
      <p:graphicFrame>
        <p:nvGraphicFramePr>
          <p:cNvPr id="4" name="Diagram 3"/>
          <p:cNvGraphicFramePr/>
          <p:nvPr>
            <p:extLst>
              <p:ext uri="{D42A27DB-BD31-4B8C-83A1-F6EECF244321}">
                <p14:modId xmlns:p14="http://schemas.microsoft.com/office/powerpoint/2010/main" val="1318978061"/>
              </p:ext>
            </p:extLst>
          </p:nvPr>
        </p:nvGraphicFramePr>
        <p:xfrm>
          <a:off x="762000" y="2743200"/>
          <a:ext cx="8153400" cy="264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1730" name="Object 2"/>
          <p:cNvGraphicFramePr>
            <a:graphicFrameLocks noChangeAspect="1"/>
          </p:cNvGraphicFramePr>
          <p:nvPr/>
        </p:nvGraphicFramePr>
        <p:xfrm>
          <a:off x="1981200" y="838200"/>
          <a:ext cx="6515100" cy="5607050"/>
        </p:xfrm>
        <a:graphic>
          <a:graphicData uri="http://schemas.openxmlformats.org/presentationml/2006/ole">
            <mc:AlternateContent xmlns:mc="http://schemas.openxmlformats.org/markup-compatibility/2006">
              <mc:Choice xmlns:v="urn:schemas-microsoft-com:vml" Requires="v">
                <p:oleObj spid="_x0000_s201746" name="Document" r:id="rId4" imgW="5562395" imgH="4787724" progId="">
                  <p:embed/>
                </p:oleObj>
              </mc:Choice>
              <mc:Fallback>
                <p:oleObj name="Document" r:id="rId4" imgW="5562395" imgH="4787724"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838200"/>
                        <a:ext cx="6515100" cy="560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01731" name="TextBox 10"/>
          <p:cNvSpPr txBox="1">
            <a:spLocks noChangeArrowheads="1"/>
          </p:cNvSpPr>
          <p:nvPr/>
        </p:nvSpPr>
        <p:spPr bwMode="auto">
          <a:xfrm>
            <a:off x="1920875" y="685800"/>
            <a:ext cx="6613525" cy="304800"/>
          </a:xfrm>
          <a:prstGeom prst="rect">
            <a:avLst/>
          </a:prstGeom>
          <a:blipFill dpi="0" rotWithShape="1">
            <a:blip r:embed="rId6"/>
            <a:srcRect/>
            <a:tile tx="0" ty="0" sx="100000" sy="100000" flip="none" algn="tl"/>
          </a:blipFill>
          <a:ln w="9525">
            <a:noFill/>
            <a:miter lim="800000"/>
            <a:headEnd/>
            <a:tailEnd/>
          </a:ln>
        </p:spPr>
        <p:txBody>
          <a:bodyPr>
            <a:spAutoFit/>
          </a:bodyPr>
          <a:lstStyle/>
          <a:p>
            <a:endParaRPr lang="en-US"/>
          </a:p>
        </p:txBody>
      </p:sp>
      <p:sp>
        <p:nvSpPr>
          <p:cNvPr id="12" name="TextBox 11"/>
          <p:cNvSpPr txBox="1"/>
          <p:nvPr/>
        </p:nvSpPr>
        <p:spPr>
          <a:xfrm>
            <a:off x="381000" y="1447800"/>
            <a:ext cx="1531938" cy="4494213"/>
          </a:xfrm>
          <a:prstGeom prst="rect">
            <a:avLst/>
          </a:prstGeom>
          <a:noFill/>
        </p:spPr>
        <p:txBody>
          <a:bodyPr>
            <a:spAutoFit/>
          </a:bodyPr>
          <a:lstStyle/>
          <a:p>
            <a:pPr>
              <a:defRPr/>
            </a:pPr>
            <a:r>
              <a:rPr lang="en-US" sz="2200" b="1" kern="600" dirty="0">
                <a:solidFill>
                  <a:schemeClr val="accent1">
                    <a:lumMod val="75000"/>
                  </a:schemeClr>
                </a:solidFill>
                <a:cs typeface="+mn-cs"/>
              </a:rPr>
              <a:t>Table 3.7</a:t>
            </a:r>
          </a:p>
          <a:p>
            <a:pPr>
              <a:defRPr/>
            </a:pPr>
            <a:r>
              <a:rPr lang="en-US" sz="2200" b="1" kern="600" dirty="0">
                <a:solidFill>
                  <a:schemeClr val="accent1">
                    <a:lumMod val="75000"/>
                  </a:schemeClr>
                </a:solidFill>
                <a:cs typeface="+mn-cs"/>
              </a:rPr>
              <a:t>   </a:t>
            </a:r>
          </a:p>
          <a:p>
            <a:pPr>
              <a:defRPr/>
            </a:pPr>
            <a:r>
              <a:rPr lang="en-US" sz="2200" b="1" kern="600" dirty="0">
                <a:solidFill>
                  <a:schemeClr val="accent1">
                    <a:lumMod val="75000"/>
                  </a:schemeClr>
                </a:solidFill>
                <a:cs typeface="+mn-cs"/>
              </a:rPr>
              <a:t>Typical </a:t>
            </a:r>
          </a:p>
          <a:p>
            <a:pPr>
              <a:defRPr/>
            </a:pPr>
            <a:endParaRPr lang="en-US" sz="2200" b="1" kern="600" dirty="0">
              <a:solidFill>
                <a:schemeClr val="accent1">
                  <a:lumMod val="75000"/>
                </a:schemeClr>
              </a:solidFill>
              <a:cs typeface="+mn-cs"/>
            </a:endParaRPr>
          </a:p>
          <a:p>
            <a:pPr>
              <a:defRPr/>
            </a:pPr>
            <a:r>
              <a:rPr lang="en-US" sz="2200" b="1" kern="600" dirty="0">
                <a:solidFill>
                  <a:schemeClr val="accent1">
                    <a:lumMod val="75000"/>
                  </a:schemeClr>
                </a:solidFill>
                <a:cs typeface="+mn-cs"/>
              </a:rPr>
              <a:t>Functions</a:t>
            </a:r>
          </a:p>
          <a:p>
            <a:pPr>
              <a:defRPr/>
            </a:pPr>
            <a:r>
              <a:rPr lang="en-US" sz="2200" b="1" kern="600" dirty="0">
                <a:solidFill>
                  <a:schemeClr val="accent1">
                    <a:lumMod val="75000"/>
                  </a:schemeClr>
                </a:solidFill>
                <a:cs typeface="+mn-cs"/>
              </a:rPr>
              <a:t> </a:t>
            </a:r>
          </a:p>
          <a:p>
            <a:pPr>
              <a:defRPr/>
            </a:pPr>
            <a:r>
              <a:rPr lang="en-US" sz="2200" b="1" kern="600" dirty="0">
                <a:solidFill>
                  <a:schemeClr val="accent1">
                    <a:lumMod val="75000"/>
                  </a:schemeClr>
                </a:solidFill>
                <a:cs typeface="+mn-cs"/>
              </a:rPr>
              <a:t>of an </a:t>
            </a:r>
          </a:p>
          <a:p>
            <a:pPr>
              <a:defRPr/>
            </a:pPr>
            <a:endParaRPr lang="en-US" sz="2200" b="1" kern="600" dirty="0">
              <a:solidFill>
                <a:schemeClr val="accent1">
                  <a:lumMod val="75000"/>
                </a:schemeClr>
              </a:solidFill>
              <a:cs typeface="+mn-cs"/>
            </a:endParaRPr>
          </a:p>
          <a:p>
            <a:pPr>
              <a:defRPr/>
            </a:pPr>
            <a:r>
              <a:rPr lang="en-US" sz="2200" b="1" kern="600" dirty="0">
                <a:solidFill>
                  <a:schemeClr val="accent1">
                    <a:lumMod val="75000"/>
                  </a:schemeClr>
                </a:solidFill>
                <a:cs typeface="+mn-cs"/>
              </a:rPr>
              <a:t>Operating</a:t>
            </a:r>
          </a:p>
          <a:p>
            <a:pPr>
              <a:defRPr/>
            </a:pPr>
            <a:r>
              <a:rPr lang="en-US" sz="2200" b="1" kern="600" dirty="0">
                <a:solidFill>
                  <a:schemeClr val="accent1">
                    <a:lumMod val="75000"/>
                  </a:schemeClr>
                </a:solidFill>
                <a:cs typeface="+mn-cs"/>
              </a:rPr>
              <a:t> </a:t>
            </a:r>
          </a:p>
          <a:p>
            <a:pPr>
              <a:defRPr/>
            </a:pPr>
            <a:r>
              <a:rPr lang="en-US" sz="2200" b="1" kern="600" dirty="0">
                <a:solidFill>
                  <a:schemeClr val="accent1">
                    <a:lumMod val="75000"/>
                  </a:schemeClr>
                </a:solidFill>
                <a:cs typeface="+mn-cs"/>
              </a:rPr>
              <a:t>System</a:t>
            </a:r>
          </a:p>
          <a:p>
            <a:pPr>
              <a:defRPr/>
            </a:pPr>
            <a:r>
              <a:rPr lang="en-US" sz="2200" b="1" kern="600" dirty="0">
                <a:solidFill>
                  <a:schemeClr val="accent1">
                    <a:lumMod val="75000"/>
                  </a:schemeClr>
                </a:solidFill>
                <a:cs typeface="+mn-cs"/>
              </a:rPr>
              <a:t> </a:t>
            </a:r>
          </a:p>
          <a:p>
            <a:pPr>
              <a:defRPr/>
            </a:pPr>
            <a:r>
              <a:rPr lang="en-US" sz="2200" b="1" kern="600" dirty="0">
                <a:solidFill>
                  <a:schemeClr val="accent1">
                    <a:lumMod val="75000"/>
                  </a:schemeClr>
                </a:solidFill>
                <a:cs typeface="+mn-cs"/>
              </a:rPr>
              <a:t>Kernel</a:t>
            </a:r>
            <a:r>
              <a:rPr lang="en-US" sz="2200" kern="600" dirty="0">
                <a:solidFill>
                  <a:schemeClr val="accent1">
                    <a:lumMod val="75000"/>
                  </a:schemeClr>
                </a:solidFill>
                <a:cs typeface="+mn-cs"/>
              </a:rPr>
              <a:t> </a:t>
            </a:r>
          </a:p>
        </p:txBody>
      </p:sp>
    </p:spTree>
  </p:cSld>
  <p:clrMapOvr>
    <a:masterClrMapping/>
  </p:clrMapOvr>
  <p:transition spd="slow">
    <p:pull dir="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58813" y="456253"/>
            <a:ext cx="7824788" cy="1220148"/>
          </a:xfrm>
        </p:spPr>
        <p:txBody>
          <a:bodyPr/>
          <a:lstStyle/>
          <a:p>
            <a:pPr algn="l" eaLnBrk="1" fontAlgn="auto" hangingPunct="1">
              <a:spcAft>
                <a:spcPts val="0"/>
              </a:spcAft>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Process Creation</a:t>
            </a:r>
          </a:p>
        </p:txBody>
      </p:sp>
      <p:sp>
        <p:nvSpPr>
          <p:cNvPr id="248834" name="Content Placeholder 2"/>
          <p:cNvSpPr>
            <a:spLocks noGrp="1"/>
          </p:cNvSpPr>
          <p:nvPr>
            <p:ph sz="half" idx="1"/>
          </p:nvPr>
        </p:nvSpPr>
        <p:spPr>
          <a:xfrm>
            <a:off x="533400" y="1905000"/>
            <a:ext cx="7848600" cy="3962400"/>
          </a:xfrm>
        </p:spPr>
        <p:txBody>
          <a:bodyPr/>
          <a:lstStyle/>
          <a:p>
            <a:pPr eaLnBrk="1" hangingPunct="1"/>
            <a:r>
              <a:rPr lang="en-NZ" sz="2800"/>
              <a:t>Once the OS decides to create a new process it:</a:t>
            </a:r>
          </a:p>
        </p:txBody>
      </p:sp>
      <p:graphicFrame>
        <p:nvGraphicFramePr>
          <p:cNvPr id="4" name="Diagram 3"/>
          <p:cNvGraphicFramePr/>
          <p:nvPr/>
        </p:nvGraphicFramePr>
        <p:xfrm>
          <a:off x="1600200" y="2438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391400" cy="609600"/>
          </a:xfrm>
        </p:spPr>
        <p:txBody>
          <a:bodyPr/>
          <a:lstStyle/>
          <a:p>
            <a:pPr eaLnBrk="1" fontAlgn="auto" hangingPunct="1">
              <a:spcAft>
                <a:spcPts val="0"/>
              </a:spcAft>
              <a:defRPr/>
            </a:pPr>
            <a:r>
              <a:rPr lang="en-NZ" b="1" dirty="0">
                <a:solidFill>
                  <a:schemeClr val="accent1">
                    <a:lumMod val="75000"/>
                  </a:schemeClr>
                </a:solidFill>
              </a:rPr>
              <a:t>Process (Context) Switching</a:t>
            </a:r>
          </a:p>
        </p:txBody>
      </p:sp>
      <p:sp>
        <p:nvSpPr>
          <p:cNvPr id="10" name="Rectangle 9"/>
          <p:cNvSpPr/>
          <p:nvPr/>
        </p:nvSpPr>
        <p:spPr>
          <a:xfrm>
            <a:off x="457200" y="1752600"/>
            <a:ext cx="8077200" cy="646113"/>
          </a:xfrm>
          <a:prstGeom prst="rect">
            <a:avLst/>
          </a:prstGeom>
        </p:spPr>
        <p:txBody>
          <a:bodyPr>
            <a:spAutoFit/>
          </a:bodyPr>
          <a:lstStyle/>
          <a:p>
            <a:pPr>
              <a:defRPr/>
            </a:pPr>
            <a:r>
              <a:rPr lang="en-NZ" b="1" dirty="0">
                <a:solidFill>
                  <a:schemeClr val="accent6">
                    <a:lumMod val="75000"/>
                  </a:schemeClr>
                </a:solidFill>
                <a:latin typeface="+mn-lt"/>
                <a:cs typeface="+mn-cs"/>
              </a:rPr>
              <a:t>A process switch may occur any time that the OS has gained control from the currently running process. Possible events giving OS control are: </a:t>
            </a:r>
          </a:p>
        </p:txBody>
      </p:sp>
      <p:graphicFrame>
        <p:nvGraphicFramePr>
          <p:cNvPr id="118786" name="Object 2"/>
          <p:cNvGraphicFramePr>
            <a:graphicFrameLocks noChangeAspect="1"/>
          </p:cNvGraphicFramePr>
          <p:nvPr/>
        </p:nvGraphicFramePr>
        <p:xfrm>
          <a:off x="457200" y="2590800"/>
          <a:ext cx="8229600" cy="3810000"/>
        </p:xfrm>
        <a:graphic>
          <a:graphicData uri="http://schemas.openxmlformats.org/presentationml/2006/ole">
            <mc:AlternateContent xmlns:mc="http://schemas.openxmlformats.org/markup-compatibility/2006">
              <mc:Choice xmlns:v="urn:schemas-microsoft-com:vml" Requires="v">
                <p:oleObj spid="_x0000_s118803" name="Document" r:id="rId4" imgW="5968780" imgH="2743099" progId="">
                  <p:embed/>
                </p:oleObj>
              </mc:Choice>
              <mc:Fallback>
                <p:oleObj name="Document" r:id="rId4" imgW="5968780" imgH="2743099"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590800"/>
                        <a:ext cx="82296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spd="slow">
    <p:pull dir="l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58812" y="456252"/>
            <a:ext cx="8027987" cy="1143947"/>
          </a:xfrm>
        </p:spPr>
        <p:txBody>
          <a:bodyPr/>
          <a:lstStyle/>
          <a:p>
            <a:pPr algn="ctr" eaLnBrk="1" fontAlgn="auto" hangingPunct="1">
              <a:spcAft>
                <a:spcPts val="0"/>
              </a:spcAft>
              <a:defRPr/>
            </a:pPr>
            <a:r>
              <a:rPr lang="en-US" b="1" dirty="0">
                <a:ln w="1905"/>
                <a:solidFill>
                  <a:schemeClr val="accent1">
                    <a:lumMod val="75000"/>
                  </a:schemeClr>
                </a:solidFill>
                <a:effectLst>
                  <a:innerShdw blurRad="69850" dist="43180" dir="5400000">
                    <a:srgbClr val="000000">
                      <a:alpha val="65000"/>
                    </a:srgbClr>
                  </a:innerShdw>
                </a:effectLst>
              </a:rPr>
              <a:t>System Interrupts</a:t>
            </a:r>
          </a:p>
        </p:txBody>
      </p:sp>
      <p:sp>
        <p:nvSpPr>
          <p:cNvPr id="252930" name="Text Placeholder 10"/>
          <p:cNvSpPr>
            <a:spLocks noGrp="1"/>
          </p:cNvSpPr>
          <p:nvPr>
            <p:ph type="body" idx="1"/>
          </p:nvPr>
        </p:nvSpPr>
        <p:spPr>
          <a:xfrm>
            <a:off x="663575" y="2039938"/>
            <a:ext cx="3657600" cy="730250"/>
          </a:xfrm>
        </p:spPr>
        <p:txBody>
          <a:bodyPr/>
          <a:lstStyle/>
          <a:p>
            <a:pPr eaLnBrk="1" hangingPunct="1"/>
            <a:r>
              <a:rPr lang="en-US" sz="3000"/>
              <a:t>Interrupt</a:t>
            </a:r>
          </a:p>
        </p:txBody>
      </p:sp>
      <p:sp>
        <p:nvSpPr>
          <p:cNvPr id="9" name="Content Placeholder 8"/>
          <p:cNvSpPr>
            <a:spLocks noGrp="1"/>
          </p:cNvSpPr>
          <p:nvPr>
            <p:ph sz="half" idx="2"/>
          </p:nvPr>
        </p:nvSpPr>
        <p:spPr>
          <a:xfrm>
            <a:off x="304800" y="2743200"/>
            <a:ext cx="3657600" cy="3810000"/>
          </a:xfrm>
        </p:spPr>
        <p:txBody>
          <a:bodyPr rtlCol="0">
            <a:normAutofit fontScale="92500" lnSpcReduction="10000"/>
          </a:bodyPr>
          <a:lstStyle/>
          <a:p>
            <a:pPr marL="465138" lvl="2" indent="-295275" eaLnBrk="1" fontAlgn="auto" hangingPunct="1">
              <a:spcAft>
                <a:spcPts val="0"/>
              </a:spcAft>
              <a:defRPr/>
            </a:pPr>
            <a:r>
              <a:rPr lang="en-US" sz="2000" dirty="0">
                <a:solidFill>
                  <a:schemeClr val="tx1">
                    <a:lumMod val="85000"/>
                    <a:lumOff val="15000"/>
                  </a:schemeClr>
                </a:solidFill>
              </a:rPr>
              <a:t>Due to some sort of event that is external to and independent of the currently running process</a:t>
            </a:r>
          </a:p>
          <a:p>
            <a:pPr marL="914400" lvl="3" indent="-279400" eaLnBrk="1" fontAlgn="auto" hangingPunct="1">
              <a:spcAft>
                <a:spcPts val="0"/>
              </a:spcAft>
              <a:defRPr/>
            </a:pPr>
            <a:r>
              <a:rPr lang="en-US" sz="2000" dirty="0">
                <a:solidFill>
                  <a:schemeClr val="tx1">
                    <a:lumMod val="85000"/>
                    <a:lumOff val="15000"/>
                  </a:schemeClr>
                </a:solidFill>
              </a:rPr>
              <a:t>clock interrupt</a:t>
            </a:r>
          </a:p>
          <a:p>
            <a:pPr marL="914400" lvl="3" indent="-279400" eaLnBrk="1" fontAlgn="auto" hangingPunct="1">
              <a:spcAft>
                <a:spcPts val="0"/>
              </a:spcAft>
              <a:defRPr/>
            </a:pPr>
            <a:r>
              <a:rPr lang="en-US" sz="2000" dirty="0">
                <a:solidFill>
                  <a:schemeClr val="tx1">
                    <a:lumMod val="85000"/>
                    <a:lumOff val="15000"/>
                  </a:schemeClr>
                </a:solidFill>
              </a:rPr>
              <a:t>I/O interrupt</a:t>
            </a:r>
          </a:p>
          <a:p>
            <a:pPr marL="914400" lvl="3" indent="-279400" eaLnBrk="1" fontAlgn="auto" hangingPunct="1">
              <a:spcAft>
                <a:spcPts val="0"/>
              </a:spcAft>
              <a:defRPr/>
            </a:pPr>
            <a:r>
              <a:rPr lang="en-US" sz="2000" dirty="0">
                <a:solidFill>
                  <a:schemeClr val="tx1">
                    <a:lumMod val="85000"/>
                    <a:lumOff val="15000"/>
                  </a:schemeClr>
                </a:solidFill>
              </a:rPr>
              <a:t>memory fault</a:t>
            </a:r>
          </a:p>
          <a:p>
            <a:pPr marL="465138" lvl="2" indent="-295275" eaLnBrk="1" fontAlgn="auto" hangingPunct="1">
              <a:spcAft>
                <a:spcPts val="0"/>
              </a:spcAft>
              <a:defRPr/>
            </a:pPr>
            <a:r>
              <a:rPr lang="en-US" sz="2000" dirty="0">
                <a:solidFill>
                  <a:schemeClr val="tx1">
                    <a:lumMod val="85000"/>
                    <a:lumOff val="15000"/>
                  </a:schemeClr>
                </a:solidFill>
              </a:rPr>
              <a:t>Time slice</a:t>
            </a:r>
          </a:p>
          <a:p>
            <a:pPr marL="747713" lvl="3" indent="-295275" eaLnBrk="1" fontAlgn="auto" hangingPunct="1">
              <a:spcAft>
                <a:spcPts val="0"/>
              </a:spcAft>
              <a:defRPr/>
            </a:pPr>
            <a:r>
              <a:rPr lang="en-US" sz="2000" dirty="0">
                <a:solidFill>
                  <a:schemeClr val="tx1">
                    <a:lumMod val="85000"/>
                    <a:lumOff val="15000"/>
                  </a:schemeClr>
                </a:solidFill>
              </a:rPr>
              <a:t>the maximum amount of time that a process can execute before being interrupted</a:t>
            </a:r>
          </a:p>
        </p:txBody>
      </p:sp>
      <p:sp>
        <p:nvSpPr>
          <p:cNvPr id="252932" name="Text Placeholder 11"/>
          <p:cNvSpPr>
            <a:spLocks noGrp="1"/>
          </p:cNvSpPr>
          <p:nvPr>
            <p:ph type="body" sz="quarter" idx="3"/>
          </p:nvPr>
        </p:nvSpPr>
        <p:spPr>
          <a:xfrm>
            <a:off x="4827588" y="2039938"/>
            <a:ext cx="3657600" cy="730250"/>
          </a:xfrm>
        </p:spPr>
        <p:txBody>
          <a:bodyPr/>
          <a:lstStyle/>
          <a:p>
            <a:pPr eaLnBrk="1" hangingPunct="1"/>
            <a:r>
              <a:rPr lang="en-US" sz="3000"/>
              <a:t>Trap</a:t>
            </a:r>
          </a:p>
        </p:txBody>
      </p:sp>
      <p:sp>
        <p:nvSpPr>
          <p:cNvPr id="13" name="Content Placeholder 12"/>
          <p:cNvSpPr>
            <a:spLocks noGrp="1"/>
          </p:cNvSpPr>
          <p:nvPr>
            <p:ph sz="quarter" idx="4"/>
          </p:nvPr>
        </p:nvSpPr>
        <p:spPr>
          <a:xfrm>
            <a:off x="4724400" y="2743200"/>
            <a:ext cx="3886200" cy="3810000"/>
          </a:xfrm>
        </p:spPr>
        <p:txBody>
          <a:bodyPr/>
          <a:lstStyle/>
          <a:p>
            <a:pPr marL="465138" lvl="2" indent="-295275" eaLnBrk="1" hangingPunct="1"/>
            <a:r>
              <a:rPr lang="en-US" sz="2000"/>
              <a:t>An error or exception condition generated within the currently running process</a:t>
            </a:r>
          </a:p>
          <a:p>
            <a:pPr marL="465138" lvl="2" indent="-295275" eaLnBrk="1" hangingPunct="1"/>
            <a:r>
              <a:rPr lang="en-US" sz="2000"/>
              <a:t>OS determines if the condition is fatal</a:t>
            </a:r>
          </a:p>
          <a:p>
            <a:pPr marL="852488" lvl="3" indent="-279400" eaLnBrk="1" hangingPunct="1"/>
            <a:r>
              <a:rPr lang="en-US" sz="2000"/>
              <a:t>moved to the Exit state and a process switch occurs</a:t>
            </a:r>
          </a:p>
          <a:p>
            <a:pPr marL="852488" lvl="3" indent="-279400" eaLnBrk="1" hangingPunct="1"/>
            <a:r>
              <a:rPr lang="en-US" sz="2000"/>
              <a:t>action will depend on the nature of the error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0" fill="hold"/>
                                        <p:tgtEl>
                                          <p:spTgt spid="9">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9">
                                            <p:txEl>
                                              <p:pRg st="0" end="0"/>
                                            </p:txEl>
                                          </p:spTgt>
                                        </p:tgtEl>
                                        <p:attrNameLst>
                                          <p:attrName>ppt_h</p:attrName>
                                        </p:attrNameLst>
                                      </p:cBhvr>
                                      <p:tavLst>
                                        <p:tav tm="0">
                                          <p:val>
                                            <p:strVal val="#ppt_h"/>
                                          </p:val>
                                        </p:tav>
                                        <p:tav tm="100000">
                                          <p:val>
                                            <p:strVal val="#ppt_h"/>
                                          </p:val>
                                        </p:tav>
                                      </p:tavLst>
                                    </p:anim>
                                  </p:childTnLst>
                                </p:cTn>
                              </p:par>
                              <p:par>
                                <p:cTn id="9" presetID="19" presetClass="entr" presetSubtype="10" fill="hold" grpId="0"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p:cTn id="11" dur="5000" fill="hold"/>
                                        <p:tgtEl>
                                          <p:spTgt spid="9">
                                            <p:txEl>
                                              <p:pRg st="1" end="1"/>
                                            </p:txEl>
                                          </p:spTgt>
                                        </p:tgtEl>
                                        <p:attrNameLst>
                                          <p:attrName>ppt_w</p:attrName>
                                        </p:attrNameLst>
                                      </p:cBhvr>
                                      <p:tavLst>
                                        <p:tav tm="0" fmla="#ppt_w*sin(2.5*pi*$)">
                                          <p:val>
                                            <p:fltVal val="0"/>
                                          </p:val>
                                        </p:tav>
                                        <p:tav tm="100000">
                                          <p:val>
                                            <p:fltVal val="1"/>
                                          </p:val>
                                        </p:tav>
                                      </p:tavLst>
                                    </p:anim>
                                    <p:anim calcmode="lin" valueType="num">
                                      <p:cBhvr>
                                        <p:cTn id="12" dur="5000" fill="hold"/>
                                        <p:tgtEl>
                                          <p:spTgt spid="9">
                                            <p:txEl>
                                              <p:pRg st="1" end="1"/>
                                            </p:txEl>
                                          </p:spTgt>
                                        </p:tgtEl>
                                        <p:attrNameLst>
                                          <p:attrName>ppt_h</p:attrName>
                                        </p:attrNameLst>
                                      </p:cBhvr>
                                      <p:tavLst>
                                        <p:tav tm="0">
                                          <p:val>
                                            <p:strVal val="#ppt_h"/>
                                          </p:val>
                                        </p:tav>
                                        <p:tav tm="100000">
                                          <p:val>
                                            <p:strVal val="#ppt_h"/>
                                          </p:val>
                                        </p:tav>
                                      </p:tavLst>
                                    </p:anim>
                                  </p:childTnLst>
                                </p:cTn>
                              </p:par>
                              <p:par>
                                <p:cTn id="13" presetID="19" presetClass="entr" presetSubtype="10"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p:cTn id="15" dur="5000" fill="hold"/>
                                        <p:tgtEl>
                                          <p:spTgt spid="9">
                                            <p:txEl>
                                              <p:pRg st="2" end="2"/>
                                            </p:txEl>
                                          </p:spTgt>
                                        </p:tgtEl>
                                        <p:attrNameLst>
                                          <p:attrName>ppt_w</p:attrName>
                                        </p:attrNameLst>
                                      </p:cBhvr>
                                      <p:tavLst>
                                        <p:tav tm="0" fmla="#ppt_w*sin(2.5*pi*$)">
                                          <p:val>
                                            <p:fltVal val="0"/>
                                          </p:val>
                                        </p:tav>
                                        <p:tav tm="100000">
                                          <p:val>
                                            <p:fltVal val="1"/>
                                          </p:val>
                                        </p:tav>
                                      </p:tavLst>
                                    </p:anim>
                                    <p:anim calcmode="lin" valueType="num">
                                      <p:cBhvr>
                                        <p:cTn id="16" dur="5000" fill="hold"/>
                                        <p:tgtEl>
                                          <p:spTgt spid="9">
                                            <p:txEl>
                                              <p:pRg st="2" end="2"/>
                                            </p:txEl>
                                          </p:spTgt>
                                        </p:tgtEl>
                                        <p:attrNameLst>
                                          <p:attrName>ppt_h</p:attrName>
                                        </p:attrNameLst>
                                      </p:cBhvr>
                                      <p:tavLst>
                                        <p:tav tm="0">
                                          <p:val>
                                            <p:strVal val="#ppt_h"/>
                                          </p:val>
                                        </p:tav>
                                        <p:tav tm="100000">
                                          <p:val>
                                            <p:strVal val="#ppt_h"/>
                                          </p:val>
                                        </p:tav>
                                      </p:tavLst>
                                    </p:anim>
                                  </p:childTnLst>
                                </p:cTn>
                              </p:par>
                              <p:par>
                                <p:cTn id="17" presetID="19" presetClass="entr" presetSubtype="10" fill="hold" grpId="0"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p:cTn id="19" dur="5000" fill="hold"/>
                                        <p:tgtEl>
                                          <p:spTgt spid="9">
                                            <p:txEl>
                                              <p:pRg st="3" end="3"/>
                                            </p:txEl>
                                          </p:spTgt>
                                        </p:tgtEl>
                                        <p:attrNameLst>
                                          <p:attrName>ppt_w</p:attrName>
                                        </p:attrNameLst>
                                      </p:cBhvr>
                                      <p:tavLst>
                                        <p:tav tm="0" fmla="#ppt_w*sin(2.5*pi*$)">
                                          <p:val>
                                            <p:fltVal val="0"/>
                                          </p:val>
                                        </p:tav>
                                        <p:tav tm="100000">
                                          <p:val>
                                            <p:fltVal val="1"/>
                                          </p:val>
                                        </p:tav>
                                      </p:tavLst>
                                    </p:anim>
                                    <p:anim calcmode="lin" valueType="num">
                                      <p:cBhvr>
                                        <p:cTn id="20" dur="5000" fill="hold"/>
                                        <p:tgtEl>
                                          <p:spTgt spid="9">
                                            <p:txEl>
                                              <p:pRg st="3" end="3"/>
                                            </p:txEl>
                                          </p:spTgt>
                                        </p:tgtEl>
                                        <p:attrNameLst>
                                          <p:attrName>ppt_h</p:attrName>
                                        </p:attrNameLst>
                                      </p:cBhvr>
                                      <p:tavLst>
                                        <p:tav tm="0">
                                          <p:val>
                                            <p:strVal val="#ppt_h"/>
                                          </p:val>
                                        </p:tav>
                                        <p:tav tm="100000">
                                          <p:val>
                                            <p:strVal val="#ppt_h"/>
                                          </p:val>
                                        </p:tav>
                                      </p:tavLst>
                                    </p:anim>
                                  </p:childTnLst>
                                </p:cTn>
                              </p:par>
                              <p:par>
                                <p:cTn id="21" presetID="19" presetClass="entr" presetSubtype="10" fill="hold" grpId="0"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p:cTn id="23" dur="5000" fill="hold"/>
                                        <p:tgtEl>
                                          <p:spTgt spid="9">
                                            <p:txEl>
                                              <p:pRg st="4" end="4"/>
                                            </p:txEl>
                                          </p:spTgt>
                                        </p:tgtEl>
                                        <p:attrNameLst>
                                          <p:attrName>ppt_w</p:attrName>
                                        </p:attrNameLst>
                                      </p:cBhvr>
                                      <p:tavLst>
                                        <p:tav tm="0" fmla="#ppt_w*sin(2.5*pi*$)">
                                          <p:val>
                                            <p:fltVal val="0"/>
                                          </p:val>
                                        </p:tav>
                                        <p:tav tm="100000">
                                          <p:val>
                                            <p:fltVal val="1"/>
                                          </p:val>
                                        </p:tav>
                                      </p:tavLst>
                                    </p:anim>
                                    <p:anim calcmode="lin" valueType="num">
                                      <p:cBhvr>
                                        <p:cTn id="24" dur="5000" fill="hold"/>
                                        <p:tgtEl>
                                          <p:spTgt spid="9">
                                            <p:txEl>
                                              <p:pRg st="4" end="4"/>
                                            </p:txEl>
                                          </p:spTgt>
                                        </p:tgtEl>
                                        <p:attrNameLst>
                                          <p:attrName>ppt_h</p:attrName>
                                        </p:attrNameLst>
                                      </p:cBhvr>
                                      <p:tavLst>
                                        <p:tav tm="0">
                                          <p:val>
                                            <p:strVal val="#ppt_h"/>
                                          </p:val>
                                        </p:tav>
                                        <p:tav tm="100000">
                                          <p:val>
                                            <p:strVal val="#ppt_h"/>
                                          </p:val>
                                        </p:tav>
                                      </p:tavLst>
                                    </p:anim>
                                  </p:childTnLst>
                                </p:cTn>
                              </p:par>
                              <p:par>
                                <p:cTn id="25" presetID="19" presetClass="entr" presetSubtype="10" fill="hold" grpId="0" nodeType="with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 calcmode="lin" valueType="num">
                                      <p:cBhvr>
                                        <p:cTn id="27" dur="5000" fill="hold"/>
                                        <p:tgtEl>
                                          <p:spTgt spid="9">
                                            <p:txEl>
                                              <p:pRg st="5" end="5"/>
                                            </p:txEl>
                                          </p:spTgt>
                                        </p:tgtEl>
                                        <p:attrNameLst>
                                          <p:attrName>ppt_w</p:attrName>
                                        </p:attrNameLst>
                                      </p:cBhvr>
                                      <p:tavLst>
                                        <p:tav tm="0" fmla="#ppt_w*sin(2.5*pi*$)">
                                          <p:val>
                                            <p:fltVal val="0"/>
                                          </p:val>
                                        </p:tav>
                                        <p:tav tm="100000">
                                          <p:val>
                                            <p:fltVal val="1"/>
                                          </p:val>
                                        </p:tav>
                                      </p:tavLst>
                                    </p:anim>
                                    <p:anim calcmode="lin" valueType="num">
                                      <p:cBhvr>
                                        <p:cTn id="28" dur="5000" fill="hold"/>
                                        <p:tgtEl>
                                          <p:spTgt spid="9">
                                            <p:txEl>
                                              <p:pRg st="5" end="5"/>
                                            </p:txEl>
                                          </p:spTgt>
                                        </p:tgtEl>
                                        <p:attrNameLst>
                                          <p:attrName>ppt_h</p:attrName>
                                        </p:attrNameLst>
                                      </p:cBhvr>
                                      <p:tavLst>
                                        <p:tav tm="0">
                                          <p:val>
                                            <p:strVal val="#ppt_h"/>
                                          </p:val>
                                        </p:tav>
                                        <p:tav tm="100000">
                                          <p:val>
                                            <p:strVal val="#ppt_h"/>
                                          </p:val>
                                        </p:tav>
                                      </p:tavLst>
                                    </p:anim>
                                  </p:childTnLst>
                                </p:cTn>
                              </p:par>
                              <p:par>
                                <p:cTn id="29" presetID="19" presetClass="entr" presetSubtype="10" fill="hold" grpId="0" nodeType="with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 calcmode="lin" valueType="num">
                                      <p:cBhvr>
                                        <p:cTn id="31" dur="5000" fill="hold"/>
                                        <p:tgtEl>
                                          <p:spTgt spid="13">
                                            <p:txEl>
                                              <p:pRg st="0" end="0"/>
                                            </p:txEl>
                                          </p:spTgt>
                                        </p:tgtEl>
                                        <p:attrNameLst>
                                          <p:attrName>ppt_w</p:attrName>
                                        </p:attrNameLst>
                                      </p:cBhvr>
                                      <p:tavLst>
                                        <p:tav tm="0" fmla="#ppt_w*sin(2.5*pi*$)">
                                          <p:val>
                                            <p:fltVal val="0"/>
                                          </p:val>
                                        </p:tav>
                                        <p:tav tm="100000">
                                          <p:val>
                                            <p:fltVal val="1"/>
                                          </p:val>
                                        </p:tav>
                                      </p:tavLst>
                                    </p:anim>
                                    <p:anim calcmode="lin" valueType="num">
                                      <p:cBhvr>
                                        <p:cTn id="32" dur="5000" fill="hold"/>
                                        <p:tgtEl>
                                          <p:spTgt spid="13">
                                            <p:txEl>
                                              <p:pRg st="0" end="0"/>
                                            </p:txEl>
                                          </p:spTgt>
                                        </p:tgtEl>
                                        <p:attrNameLst>
                                          <p:attrName>ppt_h</p:attrName>
                                        </p:attrNameLst>
                                      </p:cBhvr>
                                      <p:tavLst>
                                        <p:tav tm="0">
                                          <p:val>
                                            <p:strVal val="#ppt_h"/>
                                          </p:val>
                                        </p:tav>
                                        <p:tav tm="100000">
                                          <p:val>
                                            <p:strVal val="#ppt_h"/>
                                          </p:val>
                                        </p:tav>
                                      </p:tavLst>
                                    </p:anim>
                                  </p:childTnLst>
                                </p:cTn>
                              </p:par>
                              <p:par>
                                <p:cTn id="33" presetID="19" presetClass="entr" presetSubtype="10" fill="hold" grpId="0" nodeType="withEffect">
                                  <p:stCondLst>
                                    <p:cond delay="0"/>
                                  </p:stCondLst>
                                  <p:childTnLst>
                                    <p:set>
                                      <p:cBhvr>
                                        <p:cTn id="34" dur="1" fill="hold">
                                          <p:stCondLst>
                                            <p:cond delay="0"/>
                                          </p:stCondLst>
                                        </p:cTn>
                                        <p:tgtEl>
                                          <p:spTgt spid="13">
                                            <p:txEl>
                                              <p:pRg st="1" end="1"/>
                                            </p:txEl>
                                          </p:spTgt>
                                        </p:tgtEl>
                                        <p:attrNameLst>
                                          <p:attrName>style.visibility</p:attrName>
                                        </p:attrNameLst>
                                      </p:cBhvr>
                                      <p:to>
                                        <p:strVal val="visible"/>
                                      </p:to>
                                    </p:set>
                                    <p:anim calcmode="lin" valueType="num">
                                      <p:cBhvr>
                                        <p:cTn id="35" dur="5000" fill="hold"/>
                                        <p:tgtEl>
                                          <p:spTgt spid="13">
                                            <p:txEl>
                                              <p:pRg st="1" end="1"/>
                                            </p:txEl>
                                          </p:spTgt>
                                        </p:tgtEl>
                                        <p:attrNameLst>
                                          <p:attrName>ppt_w</p:attrName>
                                        </p:attrNameLst>
                                      </p:cBhvr>
                                      <p:tavLst>
                                        <p:tav tm="0" fmla="#ppt_w*sin(2.5*pi*$)">
                                          <p:val>
                                            <p:fltVal val="0"/>
                                          </p:val>
                                        </p:tav>
                                        <p:tav tm="100000">
                                          <p:val>
                                            <p:fltVal val="1"/>
                                          </p:val>
                                        </p:tav>
                                      </p:tavLst>
                                    </p:anim>
                                    <p:anim calcmode="lin" valueType="num">
                                      <p:cBhvr>
                                        <p:cTn id="36" dur="5000" fill="hold"/>
                                        <p:tgtEl>
                                          <p:spTgt spid="13">
                                            <p:txEl>
                                              <p:pRg st="1" end="1"/>
                                            </p:txEl>
                                          </p:spTgt>
                                        </p:tgtEl>
                                        <p:attrNameLst>
                                          <p:attrName>ppt_h</p:attrName>
                                        </p:attrNameLst>
                                      </p:cBhvr>
                                      <p:tavLst>
                                        <p:tav tm="0">
                                          <p:val>
                                            <p:strVal val="#ppt_h"/>
                                          </p:val>
                                        </p:tav>
                                        <p:tav tm="100000">
                                          <p:val>
                                            <p:strVal val="#ppt_h"/>
                                          </p:val>
                                        </p:tav>
                                      </p:tavLst>
                                    </p:anim>
                                  </p:childTnLst>
                                </p:cTn>
                              </p:par>
                              <p:par>
                                <p:cTn id="37" presetID="19" presetClass="entr" presetSubtype="10" fill="hold" grpId="0" nodeType="withEffect">
                                  <p:stCondLst>
                                    <p:cond delay="0"/>
                                  </p:stCondLst>
                                  <p:childTnLst>
                                    <p:set>
                                      <p:cBhvr>
                                        <p:cTn id="38" dur="1" fill="hold">
                                          <p:stCondLst>
                                            <p:cond delay="0"/>
                                          </p:stCondLst>
                                        </p:cTn>
                                        <p:tgtEl>
                                          <p:spTgt spid="13">
                                            <p:txEl>
                                              <p:pRg st="2" end="2"/>
                                            </p:txEl>
                                          </p:spTgt>
                                        </p:tgtEl>
                                        <p:attrNameLst>
                                          <p:attrName>style.visibility</p:attrName>
                                        </p:attrNameLst>
                                      </p:cBhvr>
                                      <p:to>
                                        <p:strVal val="visible"/>
                                      </p:to>
                                    </p:set>
                                    <p:anim calcmode="lin" valueType="num">
                                      <p:cBhvr>
                                        <p:cTn id="39" dur="5000" fill="hold"/>
                                        <p:tgtEl>
                                          <p:spTgt spid="13">
                                            <p:txEl>
                                              <p:pRg st="2" end="2"/>
                                            </p:txEl>
                                          </p:spTgt>
                                        </p:tgtEl>
                                        <p:attrNameLst>
                                          <p:attrName>ppt_w</p:attrName>
                                        </p:attrNameLst>
                                      </p:cBhvr>
                                      <p:tavLst>
                                        <p:tav tm="0" fmla="#ppt_w*sin(2.5*pi*$)">
                                          <p:val>
                                            <p:fltVal val="0"/>
                                          </p:val>
                                        </p:tav>
                                        <p:tav tm="100000">
                                          <p:val>
                                            <p:fltVal val="1"/>
                                          </p:val>
                                        </p:tav>
                                      </p:tavLst>
                                    </p:anim>
                                    <p:anim calcmode="lin" valueType="num">
                                      <p:cBhvr>
                                        <p:cTn id="40" dur="5000" fill="hold"/>
                                        <p:tgtEl>
                                          <p:spTgt spid="13">
                                            <p:txEl>
                                              <p:pRg st="2" end="2"/>
                                            </p:txEl>
                                          </p:spTgt>
                                        </p:tgtEl>
                                        <p:attrNameLst>
                                          <p:attrName>ppt_h</p:attrName>
                                        </p:attrNameLst>
                                      </p:cBhvr>
                                      <p:tavLst>
                                        <p:tav tm="0">
                                          <p:val>
                                            <p:strVal val="#ppt_h"/>
                                          </p:val>
                                        </p:tav>
                                        <p:tav tm="100000">
                                          <p:val>
                                            <p:strVal val="#ppt_h"/>
                                          </p:val>
                                        </p:tav>
                                      </p:tavLst>
                                    </p:anim>
                                  </p:childTnLst>
                                </p:cTn>
                              </p:par>
                              <p:par>
                                <p:cTn id="41" presetID="19" presetClass="entr" presetSubtype="10" fill="hold" grpId="0" nodeType="withEffect">
                                  <p:stCondLst>
                                    <p:cond delay="0"/>
                                  </p:stCondLst>
                                  <p:childTnLst>
                                    <p:set>
                                      <p:cBhvr>
                                        <p:cTn id="42" dur="1" fill="hold">
                                          <p:stCondLst>
                                            <p:cond delay="0"/>
                                          </p:stCondLst>
                                        </p:cTn>
                                        <p:tgtEl>
                                          <p:spTgt spid="13">
                                            <p:txEl>
                                              <p:pRg st="3" end="3"/>
                                            </p:txEl>
                                          </p:spTgt>
                                        </p:tgtEl>
                                        <p:attrNameLst>
                                          <p:attrName>style.visibility</p:attrName>
                                        </p:attrNameLst>
                                      </p:cBhvr>
                                      <p:to>
                                        <p:strVal val="visible"/>
                                      </p:to>
                                    </p:set>
                                    <p:anim calcmode="lin" valueType="num">
                                      <p:cBhvr>
                                        <p:cTn id="43" dur="5000" fill="hold"/>
                                        <p:tgtEl>
                                          <p:spTgt spid="13">
                                            <p:txEl>
                                              <p:pRg st="3" end="3"/>
                                            </p:txEl>
                                          </p:spTgt>
                                        </p:tgtEl>
                                        <p:attrNameLst>
                                          <p:attrName>ppt_w</p:attrName>
                                        </p:attrNameLst>
                                      </p:cBhvr>
                                      <p:tavLst>
                                        <p:tav tm="0" fmla="#ppt_w*sin(2.5*pi*$)">
                                          <p:val>
                                            <p:fltVal val="0"/>
                                          </p:val>
                                        </p:tav>
                                        <p:tav tm="100000">
                                          <p:val>
                                            <p:fltVal val="1"/>
                                          </p:val>
                                        </p:tav>
                                      </p:tavLst>
                                    </p:anim>
                                    <p:anim calcmode="lin" valueType="num">
                                      <p:cBhvr>
                                        <p:cTn id="44" dur="5000" fill="hold"/>
                                        <p:tgtEl>
                                          <p:spTgt spid="1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658813" y="456253"/>
            <a:ext cx="7824788" cy="1143948"/>
          </a:xfrm>
        </p:spPr>
        <p:txBody>
          <a:bodyPr/>
          <a:lstStyle/>
          <a:p>
            <a:pPr algn="ctr" eaLnBrk="1" fontAlgn="auto" hangingPunct="1">
              <a:spcAft>
                <a:spcPts val="0"/>
              </a:spcAft>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Change of Process State</a:t>
            </a:r>
          </a:p>
        </p:txBody>
      </p:sp>
      <p:sp>
        <p:nvSpPr>
          <p:cNvPr id="257026" name="Content Placeholder 2"/>
          <p:cNvSpPr>
            <a:spLocks noGrp="1"/>
          </p:cNvSpPr>
          <p:nvPr>
            <p:ph idx="4294967295"/>
          </p:nvPr>
        </p:nvSpPr>
        <p:spPr>
          <a:xfrm>
            <a:off x="381000" y="2057400"/>
            <a:ext cx="1905000" cy="1066800"/>
          </a:xfrm>
        </p:spPr>
        <p:txBody>
          <a:bodyPr/>
          <a:lstStyle/>
          <a:p>
            <a:pPr eaLnBrk="1" hangingPunct="1">
              <a:lnSpc>
                <a:spcPct val="90000"/>
              </a:lnSpc>
              <a:spcBef>
                <a:spcPts val="1200"/>
              </a:spcBef>
            </a:pPr>
            <a:r>
              <a:rPr lang="en-US"/>
              <a:t>The steps in a full process switch are:</a:t>
            </a:r>
          </a:p>
          <a:p>
            <a:pPr eaLnBrk="1" hangingPunct="1">
              <a:lnSpc>
                <a:spcPct val="90000"/>
              </a:lnSpc>
              <a:spcBef>
                <a:spcPct val="0"/>
              </a:spcBef>
              <a:buFont typeface="Wingdings" pitchFamily="2" charset="2"/>
              <a:buNone/>
            </a:pPr>
            <a:endParaRPr lang="en-US"/>
          </a:p>
        </p:txBody>
      </p:sp>
      <p:graphicFrame>
        <p:nvGraphicFramePr>
          <p:cNvPr id="4" name="Diagram 3"/>
          <p:cNvGraphicFramePr/>
          <p:nvPr/>
        </p:nvGraphicFramePr>
        <p:xfrm>
          <a:off x="1295400" y="2057400"/>
          <a:ext cx="83820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7028" name="TextBox 4"/>
          <p:cNvSpPr txBox="1">
            <a:spLocks noChangeArrowheads="1"/>
          </p:cNvSpPr>
          <p:nvPr/>
        </p:nvSpPr>
        <p:spPr bwMode="auto">
          <a:xfrm>
            <a:off x="1295400" y="3657600"/>
            <a:ext cx="5638800" cy="844550"/>
          </a:xfrm>
          <a:prstGeom prst="rect">
            <a:avLst/>
          </a:prstGeom>
          <a:noFill/>
          <a:ln w="9525">
            <a:noFill/>
            <a:miter lim="800000"/>
            <a:headEnd/>
            <a:tailEnd/>
          </a:ln>
        </p:spPr>
        <p:txBody>
          <a:bodyPr>
            <a:spAutoFit/>
          </a:bodyPr>
          <a:lstStyle/>
          <a:p>
            <a:pPr>
              <a:lnSpc>
                <a:spcPct val="90000"/>
              </a:lnSpc>
              <a:spcBef>
                <a:spcPts val="1200"/>
              </a:spcBef>
            </a:pPr>
            <a:r>
              <a:rPr lang="en-NZ"/>
              <a:t>If the currently running process is to be moved to another state (Ready, Blocked, etc.), then the OS must make substantial changes in its environment</a:t>
            </a:r>
            <a:endParaRPr lang="en-US"/>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6934200" cy="1219200"/>
          </a:xfrm>
        </p:spPr>
        <p:txBody>
          <a:bodyPr/>
          <a:lstStyle/>
          <a:p>
            <a:pPr eaLnBrk="1" fontAlgn="auto" hangingPunct="1">
              <a:spcAft>
                <a:spcPts val="0"/>
              </a:spcAft>
              <a:defRPr/>
            </a:pPr>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Security Issues</a:t>
            </a:r>
          </a:p>
        </p:txBody>
      </p:sp>
      <p:sp>
        <p:nvSpPr>
          <p:cNvPr id="3" name="Content Placeholder 2"/>
          <p:cNvSpPr>
            <a:spLocks noGrp="1"/>
          </p:cNvSpPr>
          <p:nvPr>
            <p:ph idx="4294967295"/>
          </p:nvPr>
        </p:nvSpPr>
        <p:spPr>
          <a:xfrm>
            <a:off x="609600" y="2209800"/>
            <a:ext cx="7848600" cy="4114800"/>
          </a:xfrm>
        </p:spPr>
        <p:txBody>
          <a:bodyPr/>
          <a:lstStyle/>
          <a:p>
            <a:pPr eaLnBrk="1" hangingPunct="1"/>
            <a:r>
              <a:rPr lang="en-NZ"/>
              <a:t>An OS associates a set of privileges with each process</a:t>
            </a:r>
          </a:p>
          <a:p>
            <a:pPr eaLnBrk="1" hangingPunct="1"/>
            <a:r>
              <a:rPr lang="en-NZ"/>
              <a:t>Typically a process that executes on behalf of a user has the privileges that the OS recognizes for that user</a:t>
            </a:r>
          </a:p>
          <a:p>
            <a:pPr eaLnBrk="1" hangingPunct="1"/>
            <a:r>
              <a:rPr lang="en-NZ"/>
              <a:t>Highest level of privilege is referred to as adminstrator, supervisor, or root access</a:t>
            </a:r>
          </a:p>
          <a:p>
            <a:pPr eaLnBrk="1" hangingPunct="1"/>
            <a:r>
              <a:rPr lang="en-NZ"/>
              <a:t>A key security issue in the design of any OS is                                   to prevent, or at least detect, attempts by a user or                        a                                        malware from gaining unauthorized privileges                                       on the system and from gaining root access</a:t>
            </a:r>
          </a:p>
          <a:p>
            <a:pPr eaLnBrk="1" hangingPunct="1"/>
            <a:endParaRPr lang="en-NZ"/>
          </a:p>
          <a:p>
            <a:pPr eaLnBrk="1" hangingPunct="1"/>
            <a:endParaRPr lang="en-NZ"/>
          </a:p>
        </p:txBody>
      </p:sp>
      <p:pic>
        <p:nvPicPr>
          <p:cNvPr id="263171" name="Picture 3"/>
          <p:cNvPicPr>
            <a:picLocks noChangeAspect="1"/>
          </p:cNvPicPr>
          <p:nvPr/>
        </p:nvPicPr>
        <p:blipFill>
          <a:blip r:embed="rId3"/>
          <a:srcRect/>
          <a:stretch>
            <a:fillRect/>
          </a:stretch>
        </p:blipFill>
        <p:spPr bwMode="auto">
          <a:xfrm>
            <a:off x="6705600" y="4419600"/>
            <a:ext cx="1989138" cy="2038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4"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658813" y="456253"/>
            <a:ext cx="7824788" cy="1220148"/>
          </a:xfrm>
        </p:spPr>
        <p:txBody>
          <a:bodyPr/>
          <a:lstStyle/>
          <a:p>
            <a:pPr algn="ctr" eaLnBrk="1" fontAlgn="auto" hangingPunct="1">
              <a:spcAft>
                <a:spcPts val="0"/>
              </a:spcAft>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System Access Threats</a:t>
            </a:r>
          </a:p>
        </p:txBody>
      </p:sp>
      <p:sp>
        <p:nvSpPr>
          <p:cNvPr id="265218" name="Text Placeholder 3"/>
          <p:cNvSpPr>
            <a:spLocks noGrp="1"/>
          </p:cNvSpPr>
          <p:nvPr>
            <p:ph type="body" idx="1"/>
          </p:nvPr>
        </p:nvSpPr>
        <p:spPr>
          <a:xfrm>
            <a:off x="663575" y="2039938"/>
            <a:ext cx="3657600" cy="730250"/>
          </a:xfrm>
        </p:spPr>
        <p:txBody>
          <a:bodyPr/>
          <a:lstStyle/>
          <a:p>
            <a:pPr eaLnBrk="1" hangingPunct="1"/>
            <a:r>
              <a:rPr lang="en-US"/>
              <a:t>Intruders</a:t>
            </a:r>
          </a:p>
        </p:txBody>
      </p:sp>
      <p:sp>
        <p:nvSpPr>
          <p:cNvPr id="265219" name="Content Placeholder 2"/>
          <p:cNvSpPr>
            <a:spLocks noGrp="1"/>
          </p:cNvSpPr>
          <p:nvPr>
            <p:ph sz="half" idx="2"/>
          </p:nvPr>
        </p:nvSpPr>
        <p:spPr>
          <a:xfrm>
            <a:off x="663575" y="2797175"/>
            <a:ext cx="3657600" cy="4060825"/>
          </a:xfrm>
        </p:spPr>
        <p:txBody>
          <a:bodyPr/>
          <a:lstStyle/>
          <a:p>
            <a:pPr eaLnBrk="1" hangingPunct="1"/>
            <a:r>
              <a:rPr lang="en-US" sz="1600"/>
              <a:t>Often referred to as a hacker or cracker</a:t>
            </a:r>
          </a:p>
          <a:p>
            <a:pPr marL="282575" lvl="1" indent="-282575" eaLnBrk="1" hangingPunct="1">
              <a:spcBef>
                <a:spcPts val="1800"/>
              </a:spcBef>
            </a:pPr>
            <a:endParaRPr lang="en-US" sz="1600"/>
          </a:p>
          <a:p>
            <a:pPr marL="282575" lvl="1" indent="-282575" eaLnBrk="1" hangingPunct="1">
              <a:spcBef>
                <a:spcPts val="1800"/>
              </a:spcBef>
            </a:pPr>
            <a:endParaRPr lang="en-US" sz="1600"/>
          </a:p>
          <a:p>
            <a:pPr marL="282575" lvl="1" indent="-282575" eaLnBrk="1" hangingPunct="1">
              <a:spcBef>
                <a:spcPts val="1800"/>
              </a:spcBef>
            </a:pPr>
            <a:endParaRPr lang="en-US" sz="1600"/>
          </a:p>
          <a:p>
            <a:pPr marL="282575" lvl="1" indent="-282575" eaLnBrk="1" hangingPunct="1">
              <a:spcBef>
                <a:spcPts val="1800"/>
              </a:spcBef>
            </a:pPr>
            <a:r>
              <a:rPr lang="en-US" sz="1600"/>
              <a:t>Objective is to gain access to a system or to increase the range of privileges accessible on a system</a:t>
            </a:r>
          </a:p>
          <a:p>
            <a:pPr marL="282575" lvl="1" indent="-282575" eaLnBrk="1" hangingPunct="1">
              <a:spcBef>
                <a:spcPts val="1800"/>
              </a:spcBef>
            </a:pPr>
            <a:r>
              <a:rPr lang="en-US" sz="1600"/>
              <a:t>Attempts to acquire information that should have been protected</a:t>
            </a:r>
          </a:p>
        </p:txBody>
      </p:sp>
      <p:sp>
        <p:nvSpPr>
          <p:cNvPr id="265220" name="Text Placeholder 4"/>
          <p:cNvSpPr>
            <a:spLocks noGrp="1"/>
          </p:cNvSpPr>
          <p:nvPr>
            <p:ph type="body" sz="quarter" idx="3"/>
          </p:nvPr>
        </p:nvSpPr>
        <p:spPr>
          <a:xfrm>
            <a:off x="4827588" y="2039938"/>
            <a:ext cx="3657600" cy="730250"/>
          </a:xfrm>
        </p:spPr>
        <p:txBody>
          <a:bodyPr/>
          <a:lstStyle/>
          <a:p>
            <a:pPr eaLnBrk="1" hangingPunct="1"/>
            <a:r>
              <a:rPr lang="en-US"/>
              <a:t>Malicious Software</a:t>
            </a:r>
          </a:p>
        </p:txBody>
      </p:sp>
      <p:sp>
        <p:nvSpPr>
          <p:cNvPr id="265221" name="Content Placeholder 5"/>
          <p:cNvSpPr>
            <a:spLocks noGrp="1"/>
          </p:cNvSpPr>
          <p:nvPr>
            <p:ph sz="quarter" idx="4"/>
          </p:nvPr>
        </p:nvSpPr>
        <p:spPr>
          <a:xfrm>
            <a:off x="4827588" y="2797175"/>
            <a:ext cx="3657600" cy="3832225"/>
          </a:xfrm>
        </p:spPr>
        <p:txBody>
          <a:bodyPr/>
          <a:lstStyle/>
          <a:p>
            <a:pPr eaLnBrk="1" hangingPunct="1"/>
            <a:r>
              <a:rPr lang="en-US" sz="1600"/>
              <a:t>Most sophisticated types of threats to computer systems</a:t>
            </a:r>
          </a:p>
          <a:p>
            <a:pPr marL="282575" lvl="2" eaLnBrk="1" hangingPunct="1">
              <a:spcBef>
                <a:spcPts val="1800"/>
              </a:spcBef>
            </a:pPr>
            <a:endParaRPr lang="en-US" sz="1600"/>
          </a:p>
          <a:p>
            <a:pPr marL="282575" lvl="2" eaLnBrk="1" hangingPunct="1">
              <a:spcBef>
                <a:spcPts val="1800"/>
              </a:spcBef>
            </a:pPr>
            <a:endParaRPr lang="en-US" sz="1600"/>
          </a:p>
          <a:p>
            <a:pPr marL="282575" lvl="2" eaLnBrk="1" hangingPunct="1">
              <a:spcBef>
                <a:spcPts val="1800"/>
              </a:spcBef>
            </a:pPr>
            <a:endParaRPr lang="en-US" sz="1600"/>
          </a:p>
          <a:p>
            <a:pPr marL="282575" lvl="2" eaLnBrk="1" hangingPunct="1">
              <a:spcBef>
                <a:spcPts val="1800"/>
              </a:spcBef>
            </a:pPr>
            <a:endParaRPr lang="en-US" sz="1600"/>
          </a:p>
          <a:p>
            <a:pPr marL="282575" lvl="2" eaLnBrk="1" hangingPunct="1">
              <a:spcBef>
                <a:spcPts val="1800"/>
              </a:spcBef>
            </a:pPr>
            <a:r>
              <a:rPr lang="en-US" sz="1600"/>
              <a:t>Can be relatively                     harmless or very                  damaging</a:t>
            </a:r>
          </a:p>
        </p:txBody>
      </p:sp>
      <p:graphicFrame>
        <p:nvGraphicFramePr>
          <p:cNvPr id="8" name="Diagram 7"/>
          <p:cNvGraphicFramePr/>
          <p:nvPr/>
        </p:nvGraphicFramePr>
        <p:xfrm>
          <a:off x="685800" y="3505200"/>
          <a:ext cx="335280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nvGraphicFramePr>
        <p:xfrm>
          <a:off x="4876800" y="3352800"/>
          <a:ext cx="3733800" cy="1828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65224" name="Picture 9"/>
          <p:cNvPicPr>
            <a:picLocks noChangeAspect="1"/>
          </p:cNvPicPr>
          <p:nvPr/>
        </p:nvPicPr>
        <p:blipFill>
          <a:blip r:embed="rId13"/>
          <a:srcRect/>
          <a:stretch>
            <a:fillRect/>
          </a:stretch>
        </p:blipFill>
        <p:spPr bwMode="auto">
          <a:xfrm>
            <a:off x="2819400" y="3990975"/>
            <a:ext cx="1035050" cy="842963"/>
          </a:xfrm>
          <a:prstGeom prst="rect">
            <a:avLst/>
          </a:prstGeom>
          <a:noFill/>
          <a:ln w="9525">
            <a:noFill/>
            <a:miter lim="800000"/>
            <a:headEnd/>
            <a:tailEnd/>
          </a:ln>
        </p:spPr>
      </p:pic>
      <p:pic>
        <p:nvPicPr>
          <p:cNvPr id="265225" name="Picture 11"/>
          <p:cNvPicPr>
            <a:picLocks noChangeAspect="1"/>
          </p:cNvPicPr>
          <p:nvPr/>
        </p:nvPicPr>
        <p:blipFill>
          <a:blip r:embed="rId14"/>
          <a:srcRect/>
          <a:stretch>
            <a:fillRect/>
          </a:stretch>
        </p:blipFill>
        <p:spPr bwMode="auto">
          <a:xfrm>
            <a:off x="7086600" y="5181600"/>
            <a:ext cx="1524000" cy="1300163"/>
          </a:xfrm>
          <a:prstGeom prst="rect">
            <a:avLst/>
          </a:prstGeom>
          <a:noFill/>
          <a:ln w="9525">
            <a:noFill/>
            <a:miter lim="800000"/>
            <a:headEnd/>
            <a:tailEnd/>
          </a:ln>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658813" y="456252"/>
            <a:ext cx="7824788" cy="1323041"/>
          </a:xfrm>
        </p:spPr>
        <p:txBody>
          <a:bodyPr/>
          <a:lstStyle/>
          <a:p>
            <a:pPr algn="ctr" eaLnBrk="1" fontAlgn="auto" hangingPunct="1">
              <a:spcAft>
                <a:spcPts val="0"/>
              </a:spcAft>
              <a:defRPr/>
            </a:pPr>
            <a:r>
              <a:rPr lang="en-US" sz="4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Countermeasures: </a:t>
            </a:r>
            <a:br>
              <a:rPr lang="en-US" sz="4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4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Intrusion Detection</a:t>
            </a:r>
          </a:p>
        </p:txBody>
      </p:sp>
      <p:sp>
        <p:nvSpPr>
          <p:cNvPr id="267266" name="Content Placeholder 2"/>
          <p:cNvSpPr>
            <a:spLocks noGrp="1"/>
          </p:cNvSpPr>
          <p:nvPr>
            <p:ph idx="4294967295"/>
          </p:nvPr>
        </p:nvSpPr>
        <p:spPr>
          <a:xfrm>
            <a:off x="533400" y="1981200"/>
            <a:ext cx="7924800" cy="4648200"/>
          </a:xfrm>
        </p:spPr>
        <p:txBody>
          <a:bodyPr/>
          <a:lstStyle/>
          <a:p>
            <a:pPr eaLnBrk="1" hangingPunct="1"/>
            <a:r>
              <a:rPr lang="en-NZ"/>
              <a:t>“A security service that monitors and analyzes system events for the purpose of finding, and providing real-time or near real-time warning of, attempts to access system resources in an unauthorized manner” (RFC 2828)</a:t>
            </a:r>
          </a:p>
          <a:p>
            <a:pPr eaLnBrk="1" hangingPunct="1"/>
            <a:r>
              <a:rPr lang="en-US"/>
              <a:t>May be host or network based</a:t>
            </a:r>
          </a:p>
          <a:p>
            <a:pPr eaLnBrk="1" hangingPunct="1"/>
            <a:r>
              <a:rPr lang="en-US"/>
              <a:t>An intrusion detection system (IDS) comprises three logical components:</a:t>
            </a:r>
          </a:p>
          <a:p>
            <a:pPr eaLnBrk="1" hangingPunct="1"/>
            <a:endParaRPr lang="en-US"/>
          </a:p>
          <a:p>
            <a:pPr eaLnBrk="1" hangingPunct="1"/>
            <a:endParaRPr lang="en-US"/>
          </a:p>
          <a:p>
            <a:pPr eaLnBrk="1" hangingPunct="1"/>
            <a:r>
              <a:rPr lang="en-US"/>
              <a:t>IDSs are typically designed to detect human intruder behavior as well as malicious software behavior</a:t>
            </a:r>
          </a:p>
        </p:txBody>
      </p:sp>
      <p:graphicFrame>
        <p:nvGraphicFramePr>
          <p:cNvPr id="4" name="Diagram 3"/>
          <p:cNvGraphicFramePr/>
          <p:nvPr/>
        </p:nvGraphicFramePr>
        <p:xfrm>
          <a:off x="1219200" y="4114800"/>
          <a:ext cx="6096000" cy="215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658813" y="456252"/>
            <a:ext cx="7824788" cy="1323041"/>
          </a:xfrm>
        </p:spPr>
        <p:txBody>
          <a:bodyPr/>
          <a:lstStyle/>
          <a:p>
            <a:pPr algn="ctr" eaLnBrk="1" fontAlgn="auto" hangingPunct="1">
              <a:spcAft>
                <a:spcPts val="0"/>
              </a:spcAft>
              <a:defRPr/>
            </a:pPr>
            <a:r>
              <a:rPr lang="en-US" sz="4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Countermeasures: </a:t>
            </a:r>
            <a:br>
              <a:rPr lang="en-US" sz="4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4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Authentication</a:t>
            </a:r>
          </a:p>
        </p:txBody>
      </p:sp>
      <p:sp>
        <p:nvSpPr>
          <p:cNvPr id="58371" name="Content Placeholder 2"/>
          <p:cNvSpPr>
            <a:spLocks noGrp="1"/>
          </p:cNvSpPr>
          <p:nvPr>
            <p:ph idx="4294967295"/>
          </p:nvPr>
        </p:nvSpPr>
        <p:spPr>
          <a:xfrm>
            <a:off x="609600" y="2133600"/>
            <a:ext cx="3505200" cy="4267200"/>
          </a:xfrm>
        </p:spPr>
        <p:txBody>
          <a:bodyPr/>
          <a:lstStyle/>
          <a:p>
            <a:pPr eaLnBrk="1" hangingPunct="1"/>
            <a:r>
              <a:rPr lang="en-US"/>
              <a:t>“The process of verifying an identity claimed by or for a system entity.” (RFC2828)</a:t>
            </a:r>
          </a:p>
          <a:p>
            <a:pPr eaLnBrk="1" hangingPunct="1"/>
            <a:r>
              <a:rPr lang="en-US"/>
              <a:t>An authentication process consists of two steps:</a:t>
            </a:r>
          </a:p>
          <a:p>
            <a:pPr lvl="1" eaLnBrk="1" hangingPunct="1"/>
            <a:r>
              <a:rPr lang="en-US"/>
              <a:t>Identification</a:t>
            </a:r>
          </a:p>
          <a:p>
            <a:pPr lvl="1" eaLnBrk="1" hangingPunct="1"/>
            <a:r>
              <a:rPr lang="en-US"/>
              <a:t>Verification</a:t>
            </a:r>
          </a:p>
          <a:p>
            <a:pPr eaLnBrk="1" hangingPunct="1"/>
            <a:r>
              <a:rPr lang="en-US"/>
              <a:t>Four general means of authenticating a user’s identity:</a:t>
            </a:r>
          </a:p>
        </p:txBody>
      </p:sp>
      <p:graphicFrame>
        <p:nvGraphicFramePr>
          <p:cNvPr id="4" name="Diagram 3"/>
          <p:cNvGraphicFramePr/>
          <p:nvPr/>
        </p:nvGraphicFramePr>
        <p:xfrm>
          <a:off x="2514600" y="1981200"/>
          <a:ext cx="6629400" cy="444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1000"/>
                                  </p:stCondLst>
                                  <p:childTnLst>
                                    <p:set>
                                      <p:cBhvr>
                                        <p:cTn id="6" dur="1" fill="hold">
                                          <p:stCondLst>
                                            <p:cond delay="0"/>
                                          </p:stCondLst>
                                        </p:cTn>
                                        <p:tgtEl>
                                          <p:spTgt spid="58371">
                                            <p:txEl>
                                              <p:pRg st="2" end="2"/>
                                            </p:txEl>
                                          </p:spTgt>
                                        </p:tgtEl>
                                        <p:attrNameLst>
                                          <p:attrName>style.visibility</p:attrName>
                                        </p:attrNameLst>
                                      </p:cBhvr>
                                      <p:to>
                                        <p:strVal val="visible"/>
                                      </p:to>
                                    </p:set>
                                    <p:animEffect transition="in" filter="slide(fromBottom)">
                                      <p:cBhvr>
                                        <p:cTn id="7" dur="1000"/>
                                        <p:tgtEl>
                                          <p:spTgt spid="58371">
                                            <p:txEl>
                                              <p:pRg st="2" end="2"/>
                                            </p:txEl>
                                          </p:spTgt>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58371">
                                            <p:txEl>
                                              <p:pRg st="3" end="3"/>
                                            </p:txEl>
                                          </p:spTgt>
                                        </p:tgtEl>
                                        <p:attrNameLst>
                                          <p:attrName>style.visibility</p:attrName>
                                        </p:attrNameLst>
                                      </p:cBhvr>
                                      <p:to>
                                        <p:strVal val="visible"/>
                                      </p:to>
                                    </p:set>
                                    <p:animEffect transition="in" filter="slide(fromBottom)">
                                      <p:cBhvr>
                                        <p:cTn id="11" dur="1000"/>
                                        <p:tgtEl>
                                          <p:spTgt spid="583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658813" y="456252"/>
            <a:ext cx="7824788" cy="1323041"/>
          </a:xfrm>
        </p:spPr>
        <p:txBody>
          <a:bodyPr/>
          <a:lstStyle/>
          <a:p>
            <a:pPr algn="ctr" eaLnBrk="1" fontAlgn="auto" hangingPunct="1">
              <a:spcAft>
                <a:spcPts val="0"/>
              </a:spcAft>
              <a:defRPr/>
            </a:pPr>
            <a:r>
              <a:rPr lang="en-US" sz="4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Countermeasures: </a:t>
            </a:r>
            <a:br>
              <a:rPr lang="en-US" sz="4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4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Access Control</a:t>
            </a:r>
          </a:p>
        </p:txBody>
      </p:sp>
      <p:sp>
        <p:nvSpPr>
          <p:cNvPr id="271362" name="Content Placeholder 2"/>
          <p:cNvSpPr>
            <a:spLocks noGrp="1"/>
          </p:cNvSpPr>
          <p:nvPr>
            <p:ph idx="4294967295"/>
          </p:nvPr>
        </p:nvSpPr>
        <p:spPr>
          <a:xfrm>
            <a:off x="685800" y="2209800"/>
            <a:ext cx="7696200" cy="3962400"/>
          </a:xfrm>
        </p:spPr>
        <p:txBody>
          <a:bodyPr/>
          <a:lstStyle/>
          <a:p>
            <a:pPr eaLnBrk="1" hangingPunct="1"/>
            <a:r>
              <a:rPr lang="en-US"/>
              <a:t>Implements a security policy that specifies who or what may have access to each specific system resource and the type of access that is permitted in each instance</a:t>
            </a:r>
          </a:p>
          <a:p>
            <a:pPr eaLnBrk="1" hangingPunct="1"/>
            <a:r>
              <a:rPr lang="en-US"/>
              <a:t>Mediates between a user and system resources</a:t>
            </a:r>
          </a:p>
          <a:p>
            <a:pPr eaLnBrk="1" hangingPunct="1"/>
            <a:r>
              <a:rPr lang="en-NZ"/>
              <a:t>A security administrator maintains an authorization database</a:t>
            </a:r>
          </a:p>
          <a:p>
            <a:pPr eaLnBrk="1" hangingPunct="1"/>
            <a:r>
              <a:rPr lang="en-NZ"/>
              <a:t>An auditing function monitors and keeps a record of user accesses to system resources</a:t>
            </a:r>
          </a:p>
          <a:p>
            <a:pPr eaLnBrk="1" hangingPunct="1"/>
            <a:endParaRPr lang="en-US"/>
          </a:p>
        </p:txBody>
      </p:sp>
      <p:pic>
        <p:nvPicPr>
          <p:cNvPr id="271363" name="Picture 3"/>
          <p:cNvPicPr>
            <a:picLocks noChangeAspect="1"/>
          </p:cNvPicPr>
          <p:nvPr/>
        </p:nvPicPr>
        <p:blipFill>
          <a:blip r:embed="rId3"/>
          <a:srcRect/>
          <a:stretch>
            <a:fillRect/>
          </a:stretch>
        </p:blipFill>
        <p:spPr bwMode="auto">
          <a:xfrm>
            <a:off x="4267200" y="5105400"/>
            <a:ext cx="2141538" cy="1320800"/>
          </a:xfrm>
          <a:prstGeom prst="rect">
            <a:avLst/>
          </a:prstGeom>
          <a:noFill/>
          <a:ln w="9525">
            <a:noFill/>
            <a:miter lim="800000"/>
            <a:headEnd/>
            <a:tailEnd/>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58813" y="456253"/>
            <a:ext cx="7824788" cy="1143947"/>
          </a:xfrm>
        </p:spPr>
        <p:txBody>
          <a:bodyPr/>
          <a:lstStyle/>
          <a:p>
            <a:pPr algn="l" eaLnBrk="1" fontAlgn="auto" hangingPunct="1">
              <a:spcAft>
                <a:spcPts val="0"/>
              </a:spcAft>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Process Elements</a:t>
            </a:r>
          </a:p>
        </p:txBody>
      </p:sp>
      <p:sp>
        <p:nvSpPr>
          <p:cNvPr id="40962" name="Content Placeholder 2"/>
          <p:cNvSpPr>
            <a:spLocks noGrp="1"/>
          </p:cNvSpPr>
          <p:nvPr>
            <p:ph idx="4294967295"/>
          </p:nvPr>
        </p:nvSpPr>
        <p:spPr>
          <a:xfrm>
            <a:off x="533400" y="2286000"/>
            <a:ext cx="8026400" cy="3840163"/>
          </a:xfrm>
        </p:spPr>
        <p:txBody>
          <a:bodyPr/>
          <a:lstStyle/>
          <a:p>
            <a:pPr eaLnBrk="1" hangingPunct="1">
              <a:lnSpc>
                <a:spcPct val="90000"/>
              </a:lnSpc>
            </a:pPr>
            <a:r>
              <a:rPr lang="en-US"/>
              <a:t>While the program is executing, this process can be uniquely characterized by a number of elements, including:</a:t>
            </a:r>
          </a:p>
        </p:txBody>
      </p:sp>
      <p:graphicFrame>
        <p:nvGraphicFramePr>
          <p:cNvPr id="5" name="Diagram 4"/>
          <p:cNvGraphicFramePr/>
          <p:nvPr/>
        </p:nvGraphicFramePr>
        <p:xfrm>
          <a:off x="228600" y="2895600"/>
          <a:ext cx="82296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658813" y="456252"/>
            <a:ext cx="7824788" cy="1323041"/>
          </a:xfrm>
        </p:spPr>
        <p:txBody>
          <a:bodyPr/>
          <a:lstStyle/>
          <a:p>
            <a:pPr algn="ctr" eaLnBrk="1" fontAlgn="auto" hangingPunct="1">
              <a:spcAft>
                <a:spcPts val="0"/>
              </a:spcAft>
              <a:defRPr/>
            </a:pP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Countermeasures: </a:t>
            </a:r>
            <a:b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Firewalls</a:t>
            </a:r>
          </a:p>
        </p:txBody>
      </p:sp>
      <p:pic>
        <p:nvPicPr>
          <p:cNvPr id="273410" name="Picture 3"/>
          <p:cNvPicPr>
            <a:picLocks noChangeAspect="1"/>
          </p:cNvPicPr>
          <p:nvPr/>
        </p:nvPicPr>
        <p:blipFill>
          <a:blip r:embed="rId3"/>
          <a:srcRect/>
          <a:stretch>
            <a:fillRect/>
          </a:stretch>
        </p:blipFill>
        <p:spPr bwMode="auto">
          <a:xfrm>
            <a:off x="6400800" y="3733800"/>
            <a:ext cx="2265363" cy="1397000"/>
          </a:xfrm>
          <a:prstGeom prst="rect">
            <a:avLst/>
          </a:prstGeom>
          <a:noFill/>
          <a:ln w="9525">
            <a:noFill/>
            <a:miter lim="800000"/>
            <a:headEnd/>
            <a:tailEnd/>
          </a:ln>
        </p:spPr>
      </p:pic>
      <p:graphicFrame>
        <p:nvGraphicFramePr>
          <p:cNvPr id="7" name="Diagram 6"/>
          <p:cNvGraphicFramePr/>
          <p:nvPr/>
        </p:nvGraphicFramePr>
        <p:xfrm>
          <a:off x="457200" y="2362200"/>
          <a:ext cx="59436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Title 1"/>
          <p:cNvSpPr>
            <a:spLocks noGrp="1"/>
          </p:cNvSpPr>
          <p:nvPr>
            <p:ph type="title"/>
          </p:nvPr>
        </p:nvSpPr>
        <p:spPr bwMode="auto">
          <a:xfrm>
            <a:off x="457200" y="762000"/>
            <a:ext cx="8229600" cy="533400"/>
          </a:xfrm>
        </p:spPr>
        <p:txBody>
          <a:bodyPr wrap="square" numCol="1" compatLnSpc="1">
            <a:prstTxWarp prst="textNoShape">
              <a:avLst/>
            </a:prstTxWarp>
          </a:bodyPr>
          <a:lstStyle/>
          <a:p>
            <a:pPr eaLnBrk="1" hangingPunct="1"/>
            <a:r>
              <a:rPr lang="en-US"/>
              <a:t>UNIX Process States</a:t>
            </a:r>
          </a:p>
        </p:txBody>
      </p:sp>
      <p:pic>
        <p:nvPicPr>
          <p:cNvPr id="277506" name="Content Placeholder 3" descr="Table03_09.gif"/>
          <p:cNvPicPr>
            <a:picLocks noGrp="1" noChangeAspect="1"/>
          </p:cNvPicPr>
          <p:nvPr>
            <p:ph idx="1"/>
          </p:nvPr>
        </p:nvPicPr>
        <p:blipFill>
          <a:blip r:embed="rId3"/>
          <a:srcRect t="-65291" b="-65291"/>
          <a:stretch>
            <a:fillRect/>
          </a:stretch>
        </p:blipFill>
        <p:spPr>
          <a:xfrm>
            <a:off x="685800" y="-1905000"/>
            <a:ext cx="7772400" cy="11658600"/>
          </a:xfrm>
        </p:spPr>
      </p:pic>
    </p:spTree>
  </p:cSld>
  <p:clrMapOvr>
    <a:masterClrMapping/>
  </p:clrMapOvr>
  <p:transition spd="slow">
    <p:zo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381000" y="0"/>
            <a:ext cx="8382000" cy="1066800"/>
          </a:xfrm>
        </p:spPr>
        <p:txBody>
          <a:bodyPr/>
          <a:lstStyle/>
          <a:p>
            <a:pPr eaLnBrk="1" fontAlgn="auto" hangingPunct="1">
              <a:spcAft>
                <a:spcPts val="0"/>
              </a:spcAft>
              <a:defRPr/>
            </a:pPr>
            <a:r>
              <a:rPr lang="en-US" b="1" dirty="0">
                <a:solidFill>
                  <a:schemeClr val="accent6">
                    <a:lumMod val="75000"/>
                  </a:schemeClr>
                </a:solidFill>
              </a:rPr>
              <a:t>UNIX Process State Transition Diagram</a:t>
            </a:r>
          </a:p>
        </p:txBody>
      </p:sp>
      <p:pic>
        <p:nvPicPr>
          <p:cNvPr id="279554" name="Content Placeholder 3" descr="Fig03_17.gif"/>
          <p:cNvPicPr>
            <a:picLocks noGrp="1" noChangeAspect="1"/>
          </p:cNvPicPr>
          <p:nvPr>
            <p:ph idx="1"/>
          </p:nvPr>
        </p:nvPicPr>
        <p:blipFill>
          <a:blip r:embed="rId3"/>
          <a:srcRect t="-43336" b="-43336"/>
          <a:stretch>
            <a:fillRect/>
          </a:stretch>
        </p:blipFill>
        <p:spPr>
          <a:xfrm>
            <a:off x="1295400" y="-1219200"/>
            <a:ext cx="6705600" cy="10058400"/>
          </a:xfrm>
        </p:spPr>
      </p:pic>
    </p:spTree>
  </p:cSld>
  <p:clrMapOvr>
    <a:masterClrMapping/>
  </p:clrMapOvr>
  <p:transition spd="slow">
    <p:pull dir="l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438400" cy="1600200"/>
          </a:xfrm>
        </p:spPr>
        <p:txBody>
          <a:bodyPr/>
          <a:lstStyle/>
          <a:p>
            <a:pPr eaLnBrk="1" fontAlgn="auto" hangingPunct="1">
              <a:spcAft>
                <a:spcPts val="0"/>
              </a:spcAft>
              <a:defRPr/>
            </a:pPr>
            <a:r>
              <a:rPr lang="en-NZ" sz="4600" b="1" dirty="0">
                <a:ln w="1905"/>
                <a:solidFill>
                  <a:schemeClr val="accent1">
                    <a:lumMod val="75000"/>
                  </a:schemeClr>
                </a:solidFill>
                <a:effectLst>
                  <a:innerShdw blurRad="69850" dist="43180" dir="5400000">
                    <a:srgbClr val="000000">
                      <a:alpha val="65000"/>
                    </a:srgbClr>
                  </a:innerShdw>
                </a:effectLst>
              </a:rPr>
              <a:t>A Unix Process</a:t>
            </a:r>
          </a:p>
        </p:txBody>
      </p:sp>
      <p:graphicFrame>
        <p:nvGraphicFramePr>
          <p:cNvPr id="155650" name="Object 2"/>
          <p:cNvGraphicFramePr>
            <a:graphicFrameLocks noChangeAspect="1"/>
          </p:cNvGraphicFramePr>
          <p:nvPr/>
        </p:nvGraphicFramePr>
        <p:xfrm>
          <a:off x="2895600" y="838200"/>
          <a:ext cx="5638800" cy="5575300"/>
        </p:xfrm>
        <a:graphic>
          <a:graphicData uri="http://schemas.openxmlformats.org/presentationml/2006/ole">
            <mc:AlternateContent xmlns:mc="http://schemas.openxmlformats.org/markup-compatibility/2006">
              <mc:Choice xmlns:v="urn:schemas-microsoft-com:vml" Requires="v">
                <p:oleObj spid="_x0000_s155666" name="Document" r:id="rId4" imgW="5638592" imgH="5575095" progId="">
                  <p:embed/>
                </p:oleObj>
              </mc:Choice>
              <mc:Fallback>
                <p:oleObj name="Document" r:id="rId4" imgW="5638592" imgH="5575095"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838200"/>
                        <a:ext cx="5638800" cy="557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155652" name="Picture 4"/>
          <p:cNvPicPr>
            <a:picLocks noChangeAspect="1"/>
          </p:cNvPicPr>
          <p:nvPr/>
        </p:nvPicPr>
        <p:blipFill>
          <a:blip r:embed="rId6"/>
          <a:srcRect/>
          <a:stretch>
            <a:fillRect/>
          </a:stretch>
        </p:blipFill>
        <p:spPr bwMode="auto">
          <a:xfrm>
            <a:off x="609600" y="3352800"/>
            <a:ext cx="1854200" cy="1820863"/>
          </a:xfrm>
          <a:prstGeom prst="rect">
            <a:avLst/>
          </a:prstGeom>
          <a:noFill/>
          <a:ln w="9525">
            <a:noFill/>
            <a:miter lim="800000"/>
            <a:headEnd/>
            <a:tailEnd/>
          </a:ln>
        </p:spPr>
      </p:pic>
    </p:spTree>
  </p:cSld>
  <p:clrMapOvr>
    <a:masterClrMapping/>
  </p:clrMapOvr>
  <p:transition spd="slow">
    <p:pull dir="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Title 1"/>
          <p:cNvSpPr>
            <a:spLocks noGrp="1"/>
          </p:cNvSpPr>
          <p:nvPr>
            <p:ph type="title"/>
          </p:nvPr>
        </p:nvSpPr>
        <p:spPr bwMode="auto">
          <a:xfrm>
            <a:off x="304800" y="990600"/>
            <a:ext cx="2667000" cy="2622550"/>
          </a:xfrm>
        </p:spPr>
        <p:txBody>
          <a:bodyPr wrap="square" numCol="1" compatLnSpc="1">
            <a:prstTxWarp prst="textNoShape">
              <a:avLst/>
            </a:prstTxWarp>
          </a:bodyPr>
          <a:lstStyle/>
          <a:p>
            <a:pPr eaLnBrk="1" hangingPunct="1"/>
            <a:r>
              <a:rPr lang="en-US"/>
              <a:t>Table 3.11  UNIX Process Table Entry </a:t>
            </a:r>
          </a:p>
        </p:txBody>
      </p:sp>
      <p:graphicFrame>
        <p:nvGraphicFramePr>
          <p:cNvPr id="209922" name="Object 2"/>
          <p:cNvGraphicFramePr>
            <a:graphicFrameLocks noChangeAspect="1"/>
          </p:cNvGraphicFramePr>
          <p:nvPr/>
        </p:nvGraphicFramePr>
        <p:xfrm>
          <a:off x="3124200" y="762000"/>
          <a:ext cx="5562600" cy="5651500"/>
        </p:xfrm>
        <a:graphic>
          <a:graphicData uri="http://schemas.openxmlformats.org/presentationml/2006/ole">
            <mc:AlternateContent xmlns:mc="http://schemas.openxmlformats.org/markup-compatibility/2006">
              <mc:Choice xmlns:v="urn:schemas-microsoft-com:vml" Requires="v">
                <p:oleObj spid="_x0000_s209938" name="Document" r:id="rId4" imgW="5486198" imgH="6743452" progId="">
                  <p:embed/>
                </p:oleObj>
              </mc:Choice>
              <mc:Fallback>
                <p:oleObj name="Document" r:id="rId4" imgW="5486198" imgH="6743452"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762000"/>
                        <a:ext cx="5562600" cy="565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09924" name="TextBox 5"/>
          <p:cNvSpPr txBox="1">
            <a:spLocks noChangeArrowheads="1"/>
          </p:cNvSpPr>
          <p:nvPr/>
        </p:nvSpPr>
        <p:spPr bwMode="auto">
          <a:xfrm>
            <a:off x="3048000" y="609600"/>
            <a:ext cx="5638800" cy="304800"/>
          </a:xfrm>
          <a:prstGeom prst="rect">
            <a:avLst/>
          </a:prstGeom>
          <a:blipFill dpi="0" rotWithShape="1">
            <a:blip r:embed="rId6"/>
            <a:srcRect/>
            <a:tile tx="0" ty="0" sx="100000" sy="100000" flip="none" algn="tl"/>
          </a:blipFill>
          <a:ln w="9525">
            <a:noFill/>
            <a:miter lim="800000"/>
            <a:headEnd/>
            <a:tailEnd/>
          </a:ln>
        </p:spPr>
        <p:txBody>
          <a:bodyPr>
            <a:spAutoFit/>
          </a:bodyPr>
          <a:lstStyle/>
          <a:p>
            <a:endParaRPr lang="en-US"/>
          </a:p>
        </p:txBody>
      </p:sp>
      <p:pic>
        <p:nvPicPr>
          <p:cNvPr id="209925" name="Picture 4"/>
          <p:cNvPicPr>
            <a:picLocks noChangeAspect="1"/>
          </p:cNvPicPr>
          <p:nvPr/>
        </p:nvPicPr>
        <p:blipFill>
          <a:blip r:embed="rId7"/>
          <a:srcRect/>
          <a:stretch>
            <a:fillRect/>
          </a:stretch>
        </p:blipFill>
        <p:spPr bwMode="auto">
          <a:xfrm>
            <a:off x="990600" y="4419600"/>
            <a:ext cx="1058863" cy="1495425"/>
          </a:xfrm>
          <a:prstGeom prst="rect">
            <a:avLst/>
          </a:prstGeom>
          <a:noFill/>
          <a:ln w="9525">
            <a:noFill/>
            <a:miter lim="800000"/>
            <a:headEnd/>
            <a:tailEnd/>
          </a:ln>
        </p:spPr>
      </p:pic>
    </p:spTree>
  </p:cSld>
  <p:clrMapOvr>
    <a:masterClrMapping/>
  </p:clrMapOvr>
  <p:transition spd="slow">
    <p:pull dir="l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5867400" cy="1371600"/>
          </a:xfrm>
        </p:spPr>
        <p:txBody>
          <a:bodyPr/>
          <a:lstStyle/>
          <a:p>
            <a:pPr eaLnBrk="1" fontAlgn="auto" hangingPunct="1">
              <a:spcAft>
                <a:spcPts val="0"/>
              </a:spcAft>
              <a:defRPr/>
            </a:pPr>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Process Creation</a:t>
            </a:r>
          </a:p>
        </p:txBody>
      </p:sp>
      <p:sp>
        <p:nvSpPr>
          <p:cNvPr id="289794" name="Content Placeholder 2"/>
          <p:cNvSpPr>
            <a:spLocks noGrp="1"/>
          </p:cNvSpPr>
          <p:nvPr>
            <p:ph idx="4294967295"/>
          </p:nvPr>
        </p:nvSpPr>
        <p:spPr>
          <a:xfrm>
            <a:off x="533400" y="2133600"/>
            <a:ext cx="2133600" cy="4191000"/>
          </a:xfrm>
        </p:spPr>
        <p:txBody>
          <a:bodyPr/>
          <a:lstStyle/>
          <a:p>
            <a:pPr eaLnBrk="1" hangingPunct="1"/>
            <a:r>
              <a:rPr lang="en-NZ"/>
              <a:t>Process creation is by means of the kernel system call, fork(  )</a:t>
            </a:r>
          </a:p>
          <a:p>
            <a:pPr eaLnBrk="1" hangingPunct="1"/>
            <a:r>
              <a:rPr lang="en-NZ"/>
              <a:t>This causes the OS, in Kernel Mode, to:</a:t>
            </a:r>
          </a:p>
        </p:txBody>
      </p:sp>
      <p:graphicFrame>
        <p:nvGraphicFramePr>
          <p:cNvPr id="5" name="Diagram 4"/>
          <p:cNvGraphicFramePr/>
          <p:nvPr/>
        </p:nvGraphicFramePr>
        <p:xfrm>
          <a:off x="2667000" y="2133600"/>
          <a:ext cx="60960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323041"/>
          </a:xfrm>
        </p:spPr>
        <p:txBody>
          <a:bodyPr/>
          <a:lstStyle/>
          <a:p>
            <a:pPr algn="l" eaLnBrk="1" fontAlgn="auto" hangingPunct="1">
              <a:spcAft>
                <a:spcPts val="0"/>
              </a:spcAft>
              <a:defRPr/>
            </a:pPr>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After Creation</a:t>
            </a:r>
            <a:endParaRPr lang="en-NZ" dirty="0"/>
          </a:p>
        </p:txBody>
      </p:sp>
      <p:sp>
        <p:nvSpPr>
          <p:cNvPr id="3" name="Content Placeholder 2"/>
          <p:cNvSpPr>
            <a:spLocks noGrp="1"/>
          </p:cNvSpPr>
          <p:nvPr>
            <p:ph idx="4294967295"/>
          </p:nvPr>
        </p:nvSpPr>
        <p:spPr>
          <a:xfrm>
            <a:off x="533400" y="2209800"/>
            <a:ext cx="8001000" cy="4114800"/>
          </a:xfrm>
        </p:spPr>
        <p:txBody>
          <a:bodyPr rtlCol="0">
            <a:normAutofit/>
          </a:bodyPr>
          <a:lstStyle/>
          <a:p>
            <a:pPr eaLnBrk="1" fontAlgn="auto" hangingPunct="1">
              <a:spcAft>
                <a:spcPts val="0"/>
              </a:spcAft>
              <a:defRPr/>
            </a:pPr>
            <a:r>
              <a:rPr lang="en-NZ" sz="2400" dirty="0">
                <a:solidFill>
                  <a:schemeClr val="tx1">
                    <a:lumMod val="85000"/>
                    <a:lumOff val="15000"/>
                  </a:schemeClr>
                </a:solidFill>
              </a:rPr>
              <a:t>After creating the process the Kernel can do one of the following, as part of the dispatcher routine:</a:t>
            </a:r>
          </a:p>
          <a:p>
            <a:pPr marL="914400" lvl="1" indent="-341313" eaLnBrk="1" fontAlgn="auto" hangingPunct="1">
              <a:spcAft>
                <a:spcPts val="0"/>
              </a:spcAft>
              <a:defRPr/>
            </a:pPr>
            <a:r>
              <a:rPr lang="en-NZ" sz="2400" dirty="0">
                <a:solidFill>
                  <a:schemeClr val="tx1">
                    <a:lumMod val="85000"/>
                    <a:lumOff val="15000"/>
                  </a:schemeClr>
                </a:solidFill>
              </a:rPr>
              <a:t>stay in the parent process</a:t>
            </a:r>
          </a:p>
          <a:p>
            <a:pPr marL="914400" lvl="1" indent="-341313" eaLnBrk="1" fontAlgn="auto" hangingPunct="1">
              <a:spcAft>
                <a:spcPts val="0"/>
              </a:spcAft>
              <a:defRPr/>
            </a:pPr>
            <a:r>
              <a:rPr lang="en-NZ" sz="2400" dirty="0">
                <a:solidFill>
                  <a:schemeClr val="tx1">
                    <a:lumMod val="85000"/>
                    <a:lumOff val="15000"/>
                  </a:schemeClr>
                </a:solidFill>
              </a:rPr>
              <a:t>transfer control to the child process</a:t>
            </a:r>
          </a:p>
          <a:p>
            <a:pPr marL="914400" lvl="1" indent="-341313" eaLnBrk="1" fontAlgn="auto" hangingPunct="1">
              <a:spcAft>
                <a:spcPts val="0"/>
              </a:spcAft>
              <a:defRPr/>
            </a:pPr>
            <a:r>
              <a:rPr lang="en-NZ" sz="2400" dirty="0">
                <a:solidFill>
                  <a:schemeClr val="tx1">
                    <a:lumMod val="85000"/>
                    <a:lumOff val="15000"/>
                  </a:schemeClr>
                </a:solidFill>
              </a:rPr>
              <a:t>transfer control to another process</a:t>
            </a:r>
          </a:p>
          <a:p>
            <a:pPr lvl="1" eaLnBrk="1" fontAlgn="auto" hangingPunct="1">
              <a:spcAft>
                <a:spcPts val="0"/>
              </a:spcAft>
              <a:defRPr/>
            </a:pPr>
            <a:endParaRPr lang="en-NZ" dirty="0">
              <a:solidFill>
                <a:schemeClr val="tx1">
                  <a:lumMod val="85000"/>
                  <a:lumOff val="15000"/>
                </a:schemeClr>
              </a:solidFill>
            </a:endParaRPr>
          </a:p>
          <a:p>
            <a:pPr lvl="1" eaLnBrk="1" fontAlgn="auto" hangingPunct="1">
              <a:spcAft>
                <a:spcPts val="0"/>
              </a:spcAft>
              <a:defRPr/>
            </a:pPr>
            <a:endParaRPr lang="en-NZ" dirty="0">
              <a:solidFill>
                <a:schemeClr val="tx1">
                  <a:lumMod val="85000"/>
                  <a:lumOff val="15000"/>
                </a:schemeClr>
              </a:solidFill>
            </a:endParaRPr>
          </a:p>
          <a:p>
            <a:pPr eaLnBrk="1" fontAlgn="auto" hangingPunct="1">
              <a:spcAft>
                <a:spcPts val="0"/>
              </a:spcAft>
              <a:defRPr/>
            </a:pPr>
            <a:endParaRPr lang="en-NZ" dirty="0">
              <a:solidFill>
                <a:schemeClr val="tx1">
                  <a:lumMod val="85000"/>
                  <a:lumOff val="15000"/>
                </a:schemeClr>
              </a:solidFill>
            </a:endParaRPr>
          </a:p>
        </p:txBody>
      </p:sp>
      <p:pic>
        <p:nvPicPr>
          <p:cNvPr id="291843" name="Picture 5"/>
          <p:cNvPicPr>
            <a:picLocks noChangeAspect="1"/>
          </p:cNvPicPr>
          <p:nvPr/>
        </p:nvPicPr>
        <p:blipFill>
          <a:blip r:embed="rId3"/>
          <a:srcRect/>
          <a:stretch>
            <a:fillRect/>
          </a:stretch>
        </p:blipFill>
        <p:spPr bwMode="auto">
          <a:xfrm>
            <a:off x="3276600" y="4800600"/>
            <a:ext cx="2438400" cy="17145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5613"/>
            <a:ext cx="7824787" cy="1144587"/>
          </a:xfrm>
        </p:spPr>
        <p:txBody>
          <a:bodyPr/>
          <a:lstStyle/>
          <a:p>
            <a:pPr algn="ctr" eaLnBrk="1" fontAlgn="auto" hangingPunct="1">
              <a:spcAft>
                <a:spcPts val="0"/>
              </a:spcAft>
              <a:defRPr/>
            </a:pPr>
            <a:r>
              <a:rPr lang="en-US" sz="6000" b="1" dirty="0">
                <a:solidFill>
                  <a:schemeClr val="accent1">
                    <a:lumMod val="75000"/>
                  </a:schemeClr>
                </a:solidFill>
              </a:rPr>
              <a:t>Summary</a:t>
            </a:r>
          </a:p>
        </p:txBody>
      </p:sp>
      <p:sp>
        <p:nvSpPr>
          <p:cNvPr id="4" name="TextBox 3"/>
          <p:cNvSpPr txBox="1"/>
          <p:nvPr/>
        </p:nvSpPr>
        <p:spPr>
          <a:xfrm>
            <a:off x="457200" y="2057400"/>
            <a:ext cx="8153400" cy="4554538"/>
          </a:xfrm>
          <a:prstGeom prst="rect">
            <a:avLst/>
          </a:prstGeom>
          <a:noFill/>
        </p:spPr>
        <p:txBody>
          <a:bodyPr>
            <a:spAutoFit/>
          </a:bodyPr>
          <a:lstStyle/>
          <a:p>
            <a:pPr marL="282575" indent="-282575">
              <a:spcBef>
                <a:spcPts val="900"/>
              </a:spcBef>
              <a:buClr>
                <a:schemeClr val="accent1"/>
              </a:buClr>
              <a:buSzPct val="75000"/>
              <a:buFont typeface="Wingdings" pitchFamily="2" charset="2"/>
              <a:buChar char="n"/>
              <a:defRPr/>
            </a:pPr>
            <a:r>
              <a:rPr lang="en-US" sz="2000" dirty="0">
                <a:solidFill>
                  <a:schemeClr val="tx1">
                    <a:lumMod val="85000"/>
                    <a:lumOff val="15000"/>
                  </a:schemeClr>
                </a:solidFill>
                <a:latin typeface="+mn-lt"/>
                <a:cs typeface="+mn-cs"/>
              </a:rPr>
              <a:t>The most fundamental concept in a modern OS is the process</a:t>
            </a:r>
          </a:p>
          <a:p>
            <a:pPr marL="282575" indent="-282575">
              <a:spcBef>
                <a:spcPts val="900"/>
              </a:spcBef>
              <a:buClr>
                <a:schemeClr val="accent1"/>
              </a:buClr>
              <a:buSzPct val="75000"/>
              <a:buFont typeface="Wingdings" pitchFamily="2" charset="2"/>
              <a:buChar char="n"/>
              <a:defRPr/>
            </a:pPr>
            <a:r>
              <a:rPr lang="en-US" sz="2000" dirty="0">
                <a:solidFill>
                  <a:schemeClr val="tx1">
                    <a:lumMod val="85000"/>
                    <a:lumOff val="15000"/>
                  </a:schemeClr>
                </a:solidFill>
                <a:latin typeface="+mn-lt"/>
                <a:cs typeface="+mn-cs"/>
              </a:rPr>
              <a:t>The principal function of the OS is to create, manage, and terminate processes</a:t>
            </a:r>
          </a:p>
          <a:p>
            <a:pPr marL="282575" indent="-282575">
              <a:spcBef>
                <a:spcPts val="900"/>
              </a:spcBef>
              <a:buClr>
                <a:schemeClr val="accent1"/>
              </a:buClr>
              <a:buSzPct val="75000"/>
              <a:buFont typeface="Wingdings" pitchFamily="2" charset="2"/>
              <a:buChar char="n"/>
              <a:defRPr/>
            </a:pPr>
            <a:r>
              <a:rPr lang="en-US" sz="2000" dirty="0">
                <a:solidFill>
                  <a:schemeClr val="tx1">
                    <a:lumMod val="85000"/>
                    <a:lumOff val="15000"/>
                  </a:schemeClr>
                </a:solidFill>
                <a:latin typeface="+mn-lt"/>
                <a:cs typeface="+mn-cs"/>
              </a:rPr>
              <a:t>Process control block contains all of the information that is required for the OS to manage the process, including its current state, resources allocated to it, priority, and other relevant data</a:t>
            </a:r>
          </a:p>
          <a:p>
            <a:pPr marL="282575" indent="-282575">
              <a:spcBef>
                <a:spcPts val="900"/>
              </a:spcBef>
              <a:buClr>
                <a:schemeClr val="accent1"/>
              </a:buClr>
              <a:buSzPct val="75000"/>
              <a:buFont typeface="Wingdings" pitchFamily="2" charset="2"/>
              <a:buChar char="n"/>
              <a:defRPr/>
            </a:pPr>
            <a:r>
              <a:rPr lang="en-US" sz="2000" dirty="0">
                <a:solidFill>
                  <a:schemeClr val="tx1">
                    <a:lumMod val="85000"/>
                    <a:lumOff val="15000"/>
                  </a:schemeClr>
                </a:solidFill>
                <a:latin typeface="+mn-lt"/>
                <a:cs typeface="+mn-cs"/>
              </a:rPr>
              <a:t>The most important states are Ready, Running and Blocked</a:t>
            </a:r>
          </a:p>
          <a:p>
            <a:pPr marL="282575" indent="-282575">
              <a:spcBef>
                <a:spcPts val="900"/>
              </a:spcBef>
              <a:buClr>
                <a:schemeClr val="accent1"/>
              </a:buClr>
              <a:buSzPct val="75000"/>
              <a:buFont typeface="Wingdings" pitchFamily="2" charset="2"/>
              <a:buChar char="n"/>
              <a:defRPr/>
            </a:pPr>
            <a:r>
              <a:rPr lang="en-US" sz="2000" dirty="0">
                <a:solidFill>
                  <a:schemeClr val="tx1">
                    <a:lumMod val="85000"/>
                    <a:lumOff val="15000"/>
                  </a:schemeClr>
                </a:solidFill>
                <a:latin typeface="+mn-lt"/>
                <a:cs typeface="+mn-cs"/>
              </a:rPr>
              <a:t>The running process is the one that is currently being executed by the processor</a:t>
            </a:r>
          </a:p>
          <a:p>
            <a:pPr marL="282575" indent="-282575">
              <a:spcBef>
                <a:spcPts val="900"/>
              </a:spcBef>
              <a:buClr>
                <a:schemeClr val="accent1"/>
              </a:buClr>
              <a:buSzPct val="75000"/>
              <a:buFont typeface="Wingdings" pitchFamily="2" charset="2"/>
              <a:buChar char="n"/>
              <a:defRPr/>
            </a:pPr>
            <a:r>
              <a:rPr lang="en-US" sz="2000" dirty="0">
                <a:solidFill>
                  <a:schemeClr val="tx1">
                    <a:lumMod val="85000"/>
                    <a:lumOff val="15000"/>
                  </a:schemeClr>
                </a:solidFill>
                <a:latin typeface="+mn-lt"/>
                <a:cs typeface="+mn-cs"/>
              </a:rPr>
              <a:t>A blocked process is waiting for the completion of some event</a:t>
            </a:r>
          </a:p>
          <a:p>
            <a:pPr marL="282575" indent="-282575">
              <a:spcBef>
                <a:spcPts val="900"/>
              </a:spcBef>
              <a:buClr>
                <a:schemeClr val="accent1"/>
              </a:buClr>
              <a:buSzPct val="75000"/>
              <a:buFont typeface="Wingdings" pitchFamily="2" charset="2"/>
              <a:buChar char="n"/>
              <a:defRPr/>
            </a:pPr>
            <a:r>
              <a:rPr lang="en-US" sz="2000" dirty="0">
                <a:solidFill>
                  <a:schemeClr val="tx1">
                    <a:lumMod val="85000"/>
                    <a:lumOff val="15000"/>
                  </a:schemeClr>
                </a:solidFill>
                <a:latin typeface="+mn-lt"/>
                <a:cs typeface="+mn-cs"/>
              </a:rPr>
              <a:t>A running process is interrupted either by an interrupt or by executing a supervisor call to the OS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bwMode="auto">
          <a:xfrm>
            <a:off x="609600" y="1371600"/>
            <a:ext cx="3657600" cy="1098550"/>
          </a:xfrm>
        </p:spPr>
        <p:txBody>
          <a:bodyPr wrap="square" numCol="1" compatLnSpc="1">
            <a:prstTxWarp prst="textNoShape">
              <a:avLst/>
            </a:prstTxWarp>
          </a:bodyPr>
          <a:lstStyle/>
          <a:p>
            <a:pPr eaLnBrk="1" hangingPunct="1"/>
            <a:r>
              <a:rPr lang="en-US"/>
              <a:t>Process Control Block</a:t>
            </a:r>
          </a:p>
        </p:txBody>
      </p:sp>
      <p:sp>
        <p:nvSpPr>
          <p:cNvPr id="43010" name="Text Placeholder 4"/>
          <p:cNvSpPr>
            <a:spLocks noGrp="1"/>
          </p:cNvSpPr>
          <p:nvPr>
            <p:ph type="body" sz="half" idx="2"/>
          </p:nvPr>
        </p:nvSpPr>
        <p:spPr>
          <a:xfrm>
            <a:off x="533400" y="2819400"/>
            <a:ext cx="3886200" cy="3854450"/>
          </a:xfrm>
        </p:spPr>
        <p:txBody>
          <a:bodyPr/>
          <a:lstStyle/>
          <a:p>
            <a:pPr eaLnBrk="1" hangingPunct="1">
              <a:buSzPct val="106000"/>
              <a:buFont typeface="Wingdings" pitchFamily="2" charset="2"/>
              <a:buChar char="§"/>
            </a:pPr>
            <a:r>
              <a:rPr lang="en-US" sz="2000" dirty="0"/>
              <a:t>Contains the process elements</a:t>
            </a:r>
          </a:p>
          <a:p>
            <a:pPr eaLnBrk="1" hangingPunct="1">
              <a:buSzPct val="106000"/>
              <a:buFont typeface="Wingdings" pitchFamily="2" charset="2"/>
              <a:buChar char="§"/>
            </a:pPr>
            <a:r>
              <a:rPr lang="en-US" sz="2000" dirty="0"/>
              <a:t>Makes it possible to interrupt a running process and later resume execution as if the interruption had not occurred</a:t>
            </a:r>
          </a:p>
          <a:p>
            <a:pPr eaLnBrk="1" hangingPunct="1">
              <a:buSzPct val="106000"/>
              <a:buFont typeface="Wingdings" pitchFamily="2" charset="2"/>
              <a:buChar char="§"/>
            </a:pPr>
            <a:r>
              <a:rPr lang="en-US" sz="2000" dirty="0"/>
              <a:t>Created and managed by the operating system</a:t>
            </a:r>
          </a:p>
          <a:p>
            <a:pPr eaLnBrk="1" hangingPunct="1">
              <a:buSzPct val="106000"/>
              <a:buFont typeface="Wingdings" pitchFamily="2" charset="2"/>
              <a:buChar char="§"/>
            </a:pPr>
            <a:r>
              <a:rPr lang="en-US" sz="2000" dirty="0"/>
              <a:t>Key tool that allows support for multiple processes (multiprogramming)</a:t>
            </a:r>
          </a:p>
          <a:p>
            <a:pPr eaLnBrk="1" hangingPunct="1"/>
            <a:endParaRPr lang="en-US" dirty="0"/>
          </a:p>
        </p:txBody>
      </p:sp>
      <p:pic>
        <p:nvPicPr>
          <p:cNvPr id="43011" name="Content Placeholder 3" descr="Fig03_01.gif"/>
          <p:cNvPicPr>
            <a:picLocks noChangeAspect="1"/>
          </p:cNvPicPr>
          <p:nvPr/>
        </p:nvPicPr>
        <p:blipFill>
          <a:blip r:embed="rId3"/>
          <a:srcRect/>
          <a:stretch>
            <a:fillRect/>
          </a:stretch>
        </p:blipFill>
        <p:spPr bwMode="auto">
          <a:xfrm>
            <a:off x="5029200" y="762000"/>
            <a:ext cx="3544888" cy="5613400"/>
          </a:xfrm>
          <a:prstGeom prst="rect">
            <a:avLst/>
          </a:prstGeom>
          <a:noFill/>
          <a:ln w="9525">
            <a:noFill/>
            <a:miter lim="800000"/>
            <a:headEnd/>
            <a:tailEnd/>
          </a:ln>
        </p:spPr>
      </p:pic>
    </p:spTree>
  </p:cSld>
  <p:clrMapOvr>
    <a:masterClrMapping/>
  </p:clrMapOvr>
  <p:transition spd="slow">
    <p:wheel spokes="3"/>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1981200"/>
            <a:ext cx="3657600" cy="1098550"/>
          </a:xfrm>
        </p:spPr>
        <p:txBody>
          <a:bodyPr/>
          <a:lstStyle/>
          <a:p>
            <a:pPr algn="l" eaLnBrk="1" fontAlgn="auto" hangingPunct="1">
              <a:spcAft>
                <a:spcPts val="0"/>
              </a:spcAft>
              <a:defRPr/>
            </a:pPr>
            <a:r>
              <a:rPr lang="en-NZ" dirty="0">
                <a:solidFill>
                  <a:schemeClr val="accent1">
                    <a:lumMod val="75000"/>
                  </a:schemeClr>
                </a:solidFill>
              </a:rPr>
              <a:t>Process Execution</a:t>
            </a:r>
          </a:p>
        </p:txBody>
      </p:sp>
      <p:pic>
        <p:nvPicPr>
          <p:cNvPr id="47106" name="Picture 4"/>
          <p:cNvPicPr>
            <a:picLocks noChangeAspect="1" noChangeArrowheads="1"/>
          </p:cNvPicPr>
          <p:nvPr/>
        </p:nvPicPr>
        <p:blipFill>
          <a:blip r:embed="rId3"/>
          <a:srcRect/>
          <a:stretch>
            <a:fillRect/>
          </a:stretch>
        </p:blipFill>
        <p:spPr bwMode="auto">
          <a:xfrm>
            <a:off x="5486400" y="838200"/>
            <a:ext cx="2667000" cy="5516563"/>
          </a:xfrm>
          <a:prstGeom prst="rect">
            <a:avLst/>
          </a:prstGeom>
          <a:noFill/>
          <a:ln w="9525">
            <a:noFill/>
            <a:miter lim="800000"/>
            <a:headEnd/>
            <a:tailEnd/>
          </a:ln>
        </p:spPr>
      </p:pic>
      <p:pic>
        <p:nvPicPr>
          <p:cNvPr id="47107" name="Picture 6"/>
          <p:cNvPicPr>
            <a:picLocks noChangeAspect="1"/>
          </p:cNvPicPr>
          <p:nvPr/>
        </p:nvPicPr>
        <p:blipFill>
          <a:blip r:embed="rId4"/>
          <a:srcRect/>
          <a:stretch>
            <a:fillRect/>
          </a:stretch>
        </p:blipFill>
        <p:spPr bwMode="auto">
          <a:xfrm>
            <a:off x="990600" y="3962400"/>
            <a:ext cx="2886075" cy="2019300"/>
          </a:xfrm>
          <a:prstGeom prst="rect">
            <a:avLst/>
          </a:prstGeom>
          <a:noFill/>
          <a:ln w="9525">
            <a:noFill/>
            <a:miter lim="800000"/>
            <a:headEnd/>
            <a:tailEnd/>
          </a:ln>
        </p:spPr>
      </p:pic>
    </p:spTree>
  </p:cSld>
  <p:clrMapOvr>
    <a:masterClrMapping/>
  </p:clrMapOvr>
  <p:transition spd="slow">
    <p:wheel spokes="3"/>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58813" y="456253"/>
            <a:ext cx="7824788" cy="1143948"/>
          </a:xfrm>
        </p:spPr>
        <p:txBody>
          <a:bodyPr/>
          <a:lstStyle/>
          <a:p>
            <a:pPr algn="ctr" eaLnBrk="1" fontAlgn="auto" hangingPunct="1">
              <a:spcAft>
                <a:spcPts val="0"/>
              </a:spcAft>
              <a:defRPr/>
            </a:pPr>
            <a:r>
              <a:rPr lang="en-US" b="1" dirty="0">
                <a:ln w="1905"/>
                <a:solidFill>
                  <a:schemeClr val="accent1">
                    <a:lumMod val="75000"/>
                  </a:schemeClr>
                </a:solidFill>
                <a:effectLst>
                  <a:innerShdw blurRad="69850" dist="43180" dir="5400000">
                    <a:srgbClr val="000000">
                      <a:alpha val="65000"/>
                    </a:srgbClr>
                  </a:innerShdw>
                </a:effectLst>
              </a:rPr>
              <a:t>Two-State Process Model</a:t>
            </a:r>
          </a:p>
        </p:txBody>
      </p:sp>
      <p:sp>
        <p:nvSpPr>
          <p:cNvPr id="53250" name="Content Placeholder 2"/>
          <p:cNvSpPr>
            <a:spLocks noGrp="1"/>
          </p:cNvSpPr>
          <p:nvPr>
            <p:ph sz="half" idx="1"/>
          </p:nvPr>
        </p:nvSpPr>
        <p:spPr>
          <a:xfrm>
            <a:off x="654050" y="2286000"/>
            <a:ext cx="7848600" cy="1828800"/>
          </a:xfrm>
        </p:spPr>
        <p:txBody>
          <a:bodyPr/>
          <a:lstStyle/>
          <a:p>
            <a:pPr eaLnBrk="1" hangingPunct="1"/>
            <a:r>
              <a:rPr lang="en-US" sz="2800"/>
              <a:t>A process may be in one of two states:</a:t>
            </a:r>
          </a:p>
          <a:p>
            <a:pPr lvl="1" eaLnBrk="1" hangingPunct="1"/>
            <a:r>
              <a:rPr lang="en-US" sz="2400"/>
              <a:t>running</a:t>
            </a:r>
          </a:p>
          <a:p>
            <a:pPr lvl="1" eaLnBrk="1" hangingPunct="1"/>
            <a:r>
              <a:rPr lang="en-US" sz="2400"/>
              <a:t>not-running</a:t>
            </a:r>
          </a:p>
          <a:p>
            <a:pPr eaLnBrk="1" hangingPunct="1"/>
            <a:endParaRPr lang="en-US"/>
          </a:p>
        </p:txBody>
      </p:sp>
      <p:pic>
        <p:nvPicPr>
          <p:cNvPr id="53251" name="Picture 3" descr="Fig03_05a.gif"/>
          <p:cNvPicPr>
            <a:picLocks noChangeAspect="1"/>
          </p:cNvPicPr>
          <p:nvPr/>
        </p:nvPicPr>
        <p:blipFill>
          <a:blip r:embed="rId3"/>
          <a:srcRect/>
          <a:stretch>
            <a:fillRect/>
          </a:stretch>
        </p:blipFill>
        <p:spPr bwMode="auto">
          <a:xfrm>
            <a:off x="1447800" y="3962400"/>
            <a:ext cx="6199188" cy="2343150"/>
          </a:xfrm>
          <a:prstGeom prst="rect">
            <a:avLst/>
          </a:prstGeom>
          <a:noFill/>
          <a:ln w="9525">
            <a:noFill/>
            <a:miter lim="800000"/>
            <a:headEnd/>
            <a:tailEnd/>
          </a:ln>
        </p:spPr>
      </p:pic>
    </p:spTree>
  </p:cSld>
  <p:clrMapOvr>
    <a:masterClrMapping/>
  </p:clrMapOvr>
  <p:transition spd="slow">
    <p:pull dir="l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bwMode="auto">
          <a:xfrm>
            <a:off x="533400" y="609600"/>
            <a:ext cx="4953000" cy="1295400"/>
          </a:xfrm>
        </p:spPr>
        <p:txBody>
          <a:bodyPr wrap="square" numCol="1" compatLnSpc="1">
            <a:prstTxWarp prst="textNoShape">
              <a:avLst/>
            </a:prstTxWarp>
          </a:bodyPr>
          <a:lstStyle/>
          <a:p>
            <a:pPr eaLnBrk="1" hangingPunct="1"/>
            <a:r>
              <a:rPr lang="en-US" sz="4000" b="1"/>
              <a:t>Queuing Diagram</a:t>
            </a:r>
          </a:p>
        </p:txBody>
      </p:sp>
      <p:pic>
        <p:nvPicPr>
          <p:cNvPr id="55298" name="Content Placeholder 3" descr="Fig03_05b.gif"/>
          <p:cNvPicPr>
            <a:picLocks noGrp="1" noChangeAspect="1"/>
          </p:cNvPicPr>
          <p:nvPr>
            <p:ph idx="1"/>
          </p:nvPr>
        </p:nvPicPr>
        <p:blipFill>
          <a:blip r:embed="rId3"/>
          <a:srcRect t="-151984" b="-151984"/>
          <a:stretch>
            <a:fillRect/>
          </a:stretch>
        </p:blipFill>
        <p:spPr>
          <a:xfrm>
            <a:off x="1219200" y="-762000"/>
            <a:ext cx="7364413" cy="11045825"/>
          </a:xfrm>
        </p:spPr>
      </p:pic>
      <p:sp>
        <p:nvSpPr>
          <p:cNvPr id="4" name="Rectangle 3"/>
          <p:cNvSpPr/>
          <p:nvPr/>
        </p:nvSpPr>
        <p:spPr>
          <a:xfrm>
            <a:off x="2667000" y="3886200"/>
            <a:ext cx="2667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dirty="0"/>
          </a:p>
        </p:txBody>
      </p:sp>
      <p:sp>
        <p:nvSpPr>
          <p:cNvPr id="9" name="Rectangle 8"/>
          <p:cNvSpPr/>
          <p:nvPr/>
        </p:nvSpPr>
        <p:spPr>
          <a:xfrm>
            <a:off x="2971800" y="3886200"/>
            <a:ext cx="3048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NZ" dirty="0"/>
          </a:p>
        </p:txBody>
      </p:sp>
      <p:sp>
        <p:nvSpPr>
          <p:cNvPr id="10" name="Rectangle 9"/>
          <p:cNvSpPr/>
          <p:nvPr/>
        </p:nvSpPr>
        <p:spPr>
          <a:xfrm>
            <a:off x="3276600" y="3886200"/>
            <a:ext cx="2286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NZ" dirty="0"/>
          </a:p>
        </p:txBody>
      </p:sp>
      <p:sp>
        <p:nvSpPr>
          <p:cNvPr id="11" name="Rectangle 10"/>
          <p:cNvSpPr/>
          <p:nvPr/>
        </p:nvSpPr>
        <p:spPr>
          <a:xfrm>
            <a:off x="3505200" y="3886200"/>
            <a:ext cx="381000" cy="457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NZ" dirty="0"/>
          </a:p>
        </p:txBody>
      </p:sp>
      <p:sp>
        <p:nvSpPr>
          <p:cNvPr id="12" name="Rectangle 11"/>
          <p:cNvSpPr/>
          <p:nvPr/>
        </p:nvSpPr>
        <p:spPr>
          <a:xfrm>
            <a:off x="3810000" y="3886200"/>
            <a:ext cx="228600" cy="4572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NZ" dirty="0"/>
          </a:p>
        </p:txBody>
      </p:sp>
      <p:sp>
        <p:nvSpPr>
          <p:cNvPr id="13" name="Rectangle 12"/>
          <p:cNvSpPr/>
          <p:nvPr/>
        </p:nvSpPr>
        <p:spPr>
          <a:xfrm>
            <a:off x="4038600" y="3886200"/>
            <a:ext cx="228600" cy="457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NZ" dirty="0"/>
          </a:p>
        </p:txBody>
      </p:sp>
      <p:sp>
        <p:nvSpPr>
          <p:cNvPr id="14" name="Rectangle 13"/>
          <p:cNvSpPr/>
          <p:nvPr/>
        </p:nvSpPr>
        <p:spPr>
          <a:xfrm>
            <a:off x="4267200" y="3886200"/>
            <a:ext cx="3048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NZ" dirty="0"/>
          </a:p>
        </p:txBody>
      </p:sp>
      <p:pic>
        <p:nvPicPr>
          <p:cNvPr id="55306" name="Picture 14"/>
          <p:cNvPicPr>
            <a:picLocks noChangeAspect="1"/>
          </p:cNvPicPr>
          <p:nvPr/>
        </p:nvPicPr>
        <p:blipFill>
          <a:blip r:embed="rId4"/>
          <a:srcRect/>
          <a:stretch>
            <a:fillRect/>
          </a:stretch>
        </p:blipFill>
        <p:spPr bwMode="auto">
          <a:xfrm>
            <a:off x="5902325" y="838200"/>
            <a:ext cx="1671638" cy="1981200"/>
          </a:xfrm>
          <a:prstGeom prst="rect">
            <a:avLst/>
          </a:prstGeom>
          <a:noFill/>
          <a:ln w="9525">
            <a:noFill/>
            <a:miter lim="800000"/>
            <a:headEnd/>
            <a:tailEnd/>
          </a:ln>
        </p:spPr>
      </p:pic>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3.33333E-6 -6.2963E-6 C 0.07483 -0.00116 0.14983 -0.00209 0.17969 -0.00254 " pathEditMode="relative" ptsTypes="aA">
                                      <p:cBhvr>
                                        <p:cTn id="6" dur="2000" fill="hold"/>
                                        <p:tgtEl>
                                          <p:spTgt spid="14"/>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025 0 " pathEditMode="relative" ptsTypes="AA">
                                      <p:cBhvr>
                                        <p:cTn id="8" dur="2000" fill="hold"/>
                                        <p:tgtEl>
                                          <p:spTgt spid="4"/>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L 0.025 0 " pathEditMode="relative" ptsTypes="AA">
                                      <p:cBhvr>
                                        <p:cTn id="10" dur="2000" fill="hold"/>
                                        <p:tgtEl>
                                          <p:spTgt spid="9"/>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L 0.025 0 " pathEditMode="relative" ptsTypes="AA">
                                      <p:cBhvr>
                                        <p:cTn id="12" dur="2000" fill="hold"/>
                                        <p:tgtEl>
                                          <p:spTgt spid="10"/>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L 0.025 0 " pathEditMode="relative" ptsTypes="AA">
                                      <p:cBhvr>
                                        <p:cTn id="14" dur="2000" fill="hold"/>
                                        <p:tgtEl>
                                          <p:spTgt spid="11"/>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L 0.025 0 " pathEditMode="relative" ptsTypes="AA">
                                      <p:cBhvr>
                                        <p:cTn id="16" dur="2000" fill="hold"/>
                                        <p:tgtEl>
                                          <p:spTgt spid="12"/>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L 0.025 0 " pathEditMode="relative" ptsTypes="AA">
                                      <p:cBhvr>
                                        <p:cTn id="18" dur="2000" fill="hold"/>
                                        <p:tgtEl>
                                          <p:spTgt spid="13"/>
                                        </p:tgtEl>
                                        <p:attrNameLst>
                                          <p:attrName>ppt_x</p:attrName>
                                          <p:attrName>ppt_y</p:attrName>
                                        </p:attrNameLst>
                                      </p:cBhvr>
                                    </p:animMotion>
                                  </p:childTnLst>
                                </p:cTn>
                              </p:par>
                            </p:childTnLst>
                          </p:cTn>
                        </p:par>
                        <p:par>
                          <p:cTn id="19" fill="hold">
                            <p:stCondLst>
                              <p:cond delay="2000"/>
                            </p:stCondLst>
                            <p:childTnLst>
                              <p:par>
                                <p:cTn id="20" presetID="0" presetClass="path" presetSubtype="0" accel="50000" decel="50000" fill="hold" grpId="1" nodeType="afterEffect">
                                  <p:stCondLst>
                                    <p:cond delay="2000"/>
                                  </p:stCondLst>
                                  <p:childTnLst>
                                    <p:animMotion origin="layout" path="M 0.17725 1.48148E-6 C 0.21666 -0.00232 0.25625 -0.0044 0.2717 0.02222 C 0.28715 0.04884 0.35052 0.1375 0.26996 0.16042 C 0.18941 0.18333 -0.14219 0.18727 -0.21164 0.16042 C -0.28108 0.13356 -0.21389 0.06667 -0.14671 1.48148E-6 " pathEditMode="relative" rAng="0" ptsTypes="aaaaA">
                                      <p:cBhvr>
                                        <p:cTn id="21" dur="2000" fill="hold"/>
                                        <p:tgtEl>
                                          <p:spTgt spid="14"/>
                                        </p:tgtEl>
                                        <p:attrNameLst>
                                          <p:attrName>ppt_x</p:attrName>
                                          <p:attrName>ppt_y</p:attrName>
                                        </p:attrNameLst>
                                      </p:cBhvr>
                                      <p:rCtr x="-143" y="91"/>
                                    </p:animMotion>
                                  </p:childTnLst>
                                </p:cTn>
                              </p:par>
                            </p:childTnLst>
                          </p:cTn>
                        </p:par>
                        <p:par>
                          <p:cTn id="22" fill="hold">
                            <p:stCondLst>
                              <p:cond delay="6000"/>
                            </p:stCondLst>
                            <p:childTnLst>
                              <p:par>
                                <p:cTn id="23" presetID="0" presetClass="path" presetSubtype="0" accel="50000" decel="50000" fill="hold" grpId="1" nodeType="afterEffect">
                                  <p:stCondLst>
                                    <p:cond delay="0"/>
                                  </p:stCondLst>
                                  <p:childTnLst>
                                    <p:animMotion origin="layout" path="M 0.02361 1.48148E-6 L 0.20694 1.48148E-6 " pathEditMode="relative" rAng="0" ptsTypes="AA">
                                      <p:cBhvr>
                                        <p:cTn id="24" dur="2000" fill="hold"/>
                                        <p:tgtEl>
                                          <p:spTgt spid="13"/>
                                        </p:tgtEl>
                                        <p:attrNameLst>
                                          <p:attrName>ppt_x</p:attrName>
                                          <p:attrName>ppt_y</p:attrName>
                                        </p:attrNameLst>
                                      </p:cBhvr>
                                      <p:rCtr x="9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P spid="13" grpId="0" animBg="1"/>
      <p:bldP spid="13" grpId="1" animBg="1"/>
      <p:bldP spid="14" grpId="0" animBg="1"/>
      <p:bldP spid="1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nvGraphicFramePr>
        <p:xfrm>
          <a:off x="457200" y="2590800"/>
          <a:ext cx="8153400" cy="3702050"/>
        </p:xfrm>
        <a:graphic>
          <a:graphicData uri="http://schemas.openxmlformats.org/presentationml/2006/ole">
            <mc:AlternateContent xmlns:mc="http://schemas.openxmlformats.org/markup-compatibility/2006">
              <mc:Choice xmlns:v="urn:schemas-microsoft-com:vml" Requires="v">
                <p:oleObj spid="_x0000_s61458" name="Document" r:id="rId4" imgW="6019578" imgH="2679601" progId="">
                  <p:embed/>
                </p:oleObj>
              </mc:Choice>
              <mc:Fallback>
                <p:oleObj name="Document" r:id="rId4" imgW="6019578" imgH="2679601"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590800"/>
                        <a:ext cx="8153400" cy="370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3" name="Title 12"/>
          <p:cNvSpPr>
            <a:spLocks noGrp="1"/>
          </p:cNvSpPr>
          <p:nvPr>
            <p:ph type="title"/>
          </p:nvPr>
        </p:nvSpPr>
        <p:spPr>
          <a:xfrm>
            <a:off x="457200" y="685800"/>
            <a:ext cx="8077200" cy="1371600"/>
          </a:xfrm>
        </p:spPr>
        <p:txBody>
          <a:bodyPr/>
          <a:lstStyle/>
          <a:p>
            <a:pPr algn="ctr" eaLnBrk="1" fontAlgn="auto" hangingPunct="1">
              <a:spcAft>
                <a:spcPts val="0"/>
              </a:spcAft>
              <a:defRPr/>
            </a:pPr>
            <a:r>
              <a:rPr lang="en-US" b="1" dirty="0">
                <a:solidFill>
                  <a:schemeClr val="accent1">
                    <a:lumMod val="75000"/>
                  </a:schemeClr>
                </a:solidFill>
              </a:rPr>
              <a:t>Table 3.1   Reasons for Process Creation</a:t>
            </a:r>
          </a:p>
        </p:txBody>
      </p:sp>
    </p:spTree>
  </p:cSld>
  <p:clrMapOvr>
    <a:masterClrMapping/>
  </p:clrMapOvr>
  <p:transition spd="slow">
    <p:wipe/>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11744</Words>
  <Application>Microsoft Office PowerPoint</Application>
  <PresentationFormat>On-screen Show (4:3)</PresentationFormat>
  <Paragraphs>1084</Paragraphs>
  <Slides>47</Slides>
  <Notes>47</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47</vt:i4>
      </vt:variant>
    </vt:vector>
  </HeadingPairs>
  <TitlesOfParts>
    <vt:vector size="55" baseType="lpstr">
      <vt:lpstr>Arial</vt:lpstr>
      <vt:lpstr>Calibri</vt:lpstr>
      <vt:lpstr>Calisto MT</vt:lpstr>
      <vt:lpstr>Times New Roman</vt:lpstr>
      <vt:lpstr>Wingdings</vt:lpstr>
      <vt:lpstr>Custom Design</vt:lpstr>
      <vt:lpstr>Codex</vt:lpstr>
      <vt:lpstr>Document</vt:lpstr>
      <vt:lpstr>Chapter 3 Process Description and Control</vt:lpstr>
      <vt:lpstr>OS Management of Application Execution</vt:lpstr>
      <vt:lpstr>Process Elements</vt:lpstr>
      <vt:lpstr>Process Elements</vt:lpstr>
      <vt:lpstr>Process Control Block</vt:lpstr>
      <vt:lpstr>Process Execution</vt:lpstr>
      <vt:lpstr>Two-State Process Model</vt:lpstr>
      <vt:lpstr>Queuing Diagram</vt:lpstr>
      <vt:lpstr>Table 3.1   Reasons for Process Creation</vt:lpstr>
      <vt:lpstr>Process Creation</vt:lpstr>
      <vt:lpstr>Process Termination</vt:lpstr>
      <vt:lpstr>PowerPoint Presentation</vt:lpstr>
      <vt:lpstr>Five-State Process Model</vt:lpstr>
      <vt:lpstr>Process States example</vt:lpstr>
      <vt:lpstr>Using Two Queues</vt:lpstr>
      <vt:lpstr>Multiple Blocked Queues</vt:lpstr>
      <vt:lpstr>Processes and Resources What does the OS need to know to manage processes &amp; resources?</vt:lpstr>
      <vt:lpstr>OS Control Tables</vt:lpstr>
      <vt:lpstr>Memory Tables</vt:lpstr>
      <vt:lpstr>I/O Tables</vt:lpstr>
      <vt:lpstr>File Tables</vt:lpstr>
      <vt:lpstr>Process Tables</vt:lpstr>
      <vt:lpstr>Process Control Structures - PCB</vt:lpstr>
      <vt:lpstr>PCB elements</vt:lpstr>
      <vt:lpstr>PowerPoint Presentation</vt:lpstr>
      <vt:lpstr>Structure of Process  Images in Virtual Memory</vt:lpstr>
      <vt:lpstr>Process List Structures</vt:lpstr>
      <vt:lpstr>Role of the  Process Control Block</vt:lpstr>
      <vt:lpstr>Modes of Execution</vt:lpstr>
      <vt:lpstr>PowerPoint Presentation</vt:lpstr>
      <vt:lpstr>Process Creation</vt:lpstr>
      <vt:lpstr>Process (Context) Switching</vt:lpstr>
      <vt:lpstr>System Interrupts</vt:lpstr>
      <vt:lpstr>Change of Process State</vt:lpstr>
      <vt:lpstr>Security Issues</vt:lpstr>
      <vt:lpstr>System Access Threats</vt:lpstr>
      <vt:lpstr>Countermeasures:  Intrusion Detection</vt:lpstr>
      <vt:lpstr>Countermeasures:  Authentication</vt:lpstr>
      <vt:lpstr>Countermeasures:  Access Control</vt:lpstr>
      <vt:lpstr>Countermeasures:  Firewalls</vt:lpstr>
      <vt:lpstr>UNIX Process States</vt:lpstr>
      <vt:lpstr>UNIX Process State Transition Diagram</vt:lpstr>
      <vt:lpstr>A Unix Process</vt:lpstr>
      <vt:lpstr>Table 3.11  UNIX Process Table Entry </vt:lpstr>
      <vt:lpstr>Process Creation</vt:lpstr>
      <vt:lpstr>After Creation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Process Description and Control</dc:title>
  <dc:creator/>
  <cp:lastModifiedBy/>
  <cp:revision>5</cp:revision>
  <dcterms:created xsi:type="dcterms:W3CDTF">2011-04-29T04:10:14Z</dcterms:created>
  <dcterms:modified xsi:type="dcterms:W3CDTF">2020-12-10T23:07:49Z</dcterms:modified>
</cp:coreProperties>
</file>